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theme/themeOverride2.xml" ContentType="application/vnd.openxmlformats-officedocument.themeOverride+xml"/>
  <Override PartName="/ppt/notesSlides/notesSlide2.xml" ContentType="application/vnd.openxmlformats-officedocument.presentationml.notesSlide+xml"/>
  <Override PartName="/ppt/theme/themeOverride3.xml" ContentType="application/vnd.openxmlformats-officedocument.themeOverride+xml"/>
  <Override PartName="/ppt/notesSlides/notesSlide3.xml" ContentType="application/vnd.openxmlformats-officedocument.presentationml.notesSlide+xml"/>
  <Override PartName="/ppt/theme/themeOverride4.xml" ContentType="application/vnd.openxmlformats-officedocument.themeOverride+xml"/>
  <Override PartName="/ppt/notesSlides/notesSlide4.xml" ContentType="application/vnd.openxmlformats-officedocument.presentationml.notesSlide+xml"/>
  <Override PartName="/ppt/theme/themeOverride5.xml" ContentType="application/vnd.openxmlformats-officedocument.themeOverride+xml"/>
  <Override PartName="/ppt/notesSlides/notesSlide5.xml" ContentType="application/vnd.openxmlformats-officedocument.presentationml.notesSlide+xml"/>
  <Override PartName="/ppt/theme/themeOverride6.xml" ContentType="application/vnd.openxmlformats-officedocument.themeOverride+xml"/>
  <Override PartName="/ppt/notesSlides/notesSlide6.xml" ContentType="application/vnd.openxmlformats-officedocument.presentationml.notesSlide+xml"/>
  <Override PartName="/ppt/theme/themeOverride7.xml" ContentType="application/vnd.openxmlformats-officedocument.themeOverride+xml"/>
  <Override PartName="/ppt/notesSlides/notesSlide7.xml" ContentType="application/vnd.openxmlformats-officedocument.presentationml.notesSlide+xml"/>
  <Override PartName="/ppt/theme/themeOverride8.xml" ContentType="application/vnd.openxmlformats-officedocument.themeOverr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heme/themeOverride9.xml" ContentType="application/vnd.openxmlformats-officedocument.themeOverride+xml"/>
  <Override PartName="/ppt/notesSlides/notesSlide10.xml" ContentType="application/vnd.openxmlformats-officedocument.presentationml.notesSlide+xml"/>
  <Override PartName="/ppt/theme/themeOverride10.xml" ContentType="application/vnd.openxmlformats-officedocument.themeOverride+xml"/>
  <Override PartName="/ppt/notesSlides/notesSlide11.xml" ContentType="application/vnd.openxmlformats-officedocument.presentationml.notesSlide+xml"/>
  <Override PartName="/ppt/theme/themeOverride11.xml" ContentType="application/vnd.openxmlformats-officedocument.themeOverr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heme/themeOverride12.xml" ContentType="application/vnd.openxmlformats-officedocument.themeOverride+xml"/>
  <Override PartName="/ppt/notesSlides/notesSlide14.xml" ContentType="application/vnd.openxmlformats-officedocument.presentationml.notesSlide+xml"/>
  <Override PartName="/ppt/theme/themeOverride13.xml" ContentType="application/vnd.openxmlformats-officedocument.themeOverride+xml"/>
  <Override PartName="/ppt/notesSlides/notesSlide15.xml" ContentType="application/vnd.openxmlformats-officedocument.presentationml.notesSlide+xml"/>
  <Override PartName="/ppt/theme/themeOverride14.xml" ContentType="application/vnd.openxmlformats-officedocument.themeOverride+xml"/>
  <Override PartName="/ppt/notesSlides/notesSlide16.xml" ContentType="application/vnd.openxmlformats-officedocument.presentationml.notesSlide+xml"/>
  <Override PartName="/ppt/theme/themeOverride15.xml" ContentType="application/vnd.openxmlformats-officedocument.themeOverride+xml"/>
  <Override PartName="/ppt/notesSlides/notesSlide17.xml" ContentType="application/vnd.openxmlformats-officedocument.presentationml.notesSlide+xml"/>
  <Override PartName="/ppt/theme/themeOverride16.xml" ContentType="application/vnd.openxmlformats-officedocument.themeOverr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heme/themeOverride17.xml" ContentType="application/vnd.openxmlformats-officedocument.themeOverride+xml"/>
  <Override PartName="/ppt/notesSlides/notesSlide20.xml" ContentType="application/vnd.openxmlformats-officedocument.presentationml.notesSlide+xml"/>
  <Override PartName="/ppt/theme/themeOverride18.xml" ContentType="application/vnd.openxmlformats-officedocument.themeOverride+xml"/>
  <Override PartName="/ppt/notesSlides/notesSlide21.xml" ContentType="application/vnd.openxmlformats-officedocument.presentationml.notesSlide+xml"/>
  <Override PartName="/ppt/theme/themeOverride19.xml" ContentType="application/vnd.openxmlformats-officedocument.themeOverride+xml"/>
  <Override PartName="/ppt/notesSlides/notesSlide22.xml" ContentType="application/vnd.openxmlformats-officedocument.presentationml.notesSlide+xml"/>
  <Override PartName="/ppt/theme/themeOverride20.xml" ContentType="application/vnd.openxmlformats-officedocument.themeOverride+xml"/>
  <Override PartName="/ppt/notesSlides/notesSlide23.xml" ContentType="application/vnd.openxmlformats-officedocument.presentationml.notesSlide+xml"/>
  <Override PartName="/ppt/theme/themeOverride21.xml" ContentType="application/vnd.openxmlformats-officedocument.themeOverr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Lst>
  <p:notesMasterIdLst>
    <p:notesMasterId r:id="rId28"/>
  </p:notesMasterIdLst>
  <p:sldIdLst>
    <p:sldId id="261" r:id="rId3"/>
    <p:sldId id="260" r:id="rId4"/>
    <p:sldId id="259" r:id="rId5"/>
    <p:sldId id="268" r:id="rId6"/>
    <p:sldId id="269" r:id="rId7"/>
    <p:sldId id="270" r:id="rId8"/>
    <p:sldId id="271" r:id="rId9"/>
    <p:sldId id="272" r:id="rId10"/>
    <p:sldId id="286" r:id="rId11"/>
    <p:sldId id="273" r:id="rId12"/>
    <p:sldId id="274" r:id="rId13"/>
    <p:sldId id="275" r:id="rId14"/>
    <p:sldId id="287" r:id="rId15"/>
    <p:sldId id="276" r:id="rId16"/>
    <p:sldId id="277" r:id="rId17"/>
    <p:sldId id="278" r:id="rId18"/>
    <p:sldId id="279" r:id="rId19"/>
    <p:sldId id="280" r:id="rId20"/>
    <p:sldId id="288" r:id="rId21"/>
    <p:sldId id="281" r:id="rId22"/>
    <p:sldId id="282" r:id="rId23"/>
    <p:sldId id="283" r:id="rId24"/>
    <p:sldId id="284" r:id="rId25"/>
    <p:sldId id="285" r:id="rId26"/>
    <p:sldId id="289" r:id="rId27"/>
  </p:sldIdLst>
  <p:sldSz cx="12192000" cy="6858000"/>
  <p:notesSz cx="7104063" cy="10234613"/>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9CB9E"/>
    <a:srgbClr val="F19737"/>
    <a:srgbClr val="F7F4E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64" d="100"/>
          <a:sy n="64" d="100"/>
        </p:scale>
        <p:origin x="72" y="-1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DEAA14C8-C96C-4740-86B3-7434F69737F7}" type="datetimeFigureOut">
              <a:rPr lang="zh-CN" altLang="en-US" smtClean="0"/>
              <a:t>2017/12/26</a:t>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043BBDD8-D1DD-45E8-863B-A4FD4DA69D22}" type="slidenum">
              <a:rPr lang="zh-CN" altLang="en-US" smtClean="0"/>
              <a:t>‹#›</a:t>
            </a:fld>
            <a:endParaRPr lang="zh-CN" altLang="en-US"/>
          </a:p>
        </p:txBody>
      </p:sp>
    </p:spTree>
    <p:extLst>
      <p:ext uri="{BB962C8B-B14F-4D97-AF65-F5344CB8AC3E}">
        <p14:creationId xmlns:p14="http://schemas.microsoft.com/office/powerpoint/2010/main" val="29575115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3BBDD8-D1DD-45E8-863B-A4FD4DA69D22}" type="slidenum">
              <a:rPr lang="zh-CN" altLang="en-US" smtClean="0"/>
              <a:t>1</a:t>
            </a:fld>
            <a:endParaRPr lang="zh-CN" altLang="en-US"/>
          </a:p>
        </p:txBody>
      </p:sp>
    </p:spTree>
    <p:extLst>
      <p:ext uri="{BB962C8B-B14F-4D97-AF65-F5344CB8AC3E}">
        <p14:creationId xmlns:p14="http://schemas.microsoft.com/office/powerpoint/2010/main" val="38101164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t>10</a:t>
            </a:fld>
            <a:endParaRPr lang="zh-CN" altLang="en-US"/>
          </a:p>
        </p:txBody>
      </p:sp>
    </p:spTree>
    <p:extLst>
      <p:ext uri="{BB962C8B-B14F-4D97-AF65-F5344CB8AC3E}">
        <p14:creationId xmlns:p14="http://schemas.microsoft.com/office/powerpoint/2010/main" val="14004842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12706504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t>12</a:t>
            </a:fld>
            <a:endParaRPr lang="zh-CN" altLang="en-US"/>
          </a:p>
        </p:txBody>
      </p:sp>
    </p:spTree>
    <p:extLst>
      <p:ext uri="{BB962C8B-B14F-4D97-AF65-F5344CB8AC3E}">
        <p14:creationId xmlns:p14="http://schemas.microsoft.com/office/powerpoint/2010/main" val="36749813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3BBDD8-D1DD-45E8-863B-A4FD4DA69D22}" type="slidenum">
              <a:rPr lang="zh-CN" altLang="en-US" smtClean="0"/>
              <a:t>13</a:t>
            </a:fld>
            <a:endParaRPr lang="zh-CN" altLang="en-US"/>
          </a:p>
        </p:txBody>
      </p:sp>
    </p:spTree>
    <p:extLst>
      <p:ext uri="{BB962C8B-B14F-4D97-AF65-F5344CB8AC3E}">
        <p14:creationId xmlns:p14="http://schemas.microsoft.com/office/powerpoint/2010/main" val="19636098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t>14</a:t>
            </a:fld>
            <a:endParaRPr lang="zh-CN" altLang="en-US"/>
          </a:p>
        </p:txBody>
      </p:sp>
    </p:spTree>
    <p:extLst>
      <p:ext uri="{BB962C8B-B14F-4D97-AF65-F5344CB8AC3E}">
        <p14:creationId xmlns:p14="http://schemas.microsoft.com/office/powerpoint/2010/main" val="40396212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t>15</a:t>
            </a:fld>
            <a:endParaRPr lang="zh-CN" altLang="en-US"/>
          </a:p>
        </p:txBody>
      </p:sp>
    </p:spTree>
    <p:extLst>
      <p:ext uri="{BB962C8B-B14F-4D97-AF65-F5344CB8AC3E}">
        <p14:creationId xmlns:p14="http://schemas.microsoft.com/office/powerpoint/2010/main" val="39155265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t>16</a:t>
            </a:fld>
            <a:endParaRPr lang="zh-CN" altLang="en-US"/>
          </a:p>
        </p:txBody>
      </p:sp>
    </p:spTree>
    <p:extLst>
      <p:ext uri="{BB962C8B-B14F-4D97-AF65-F5344CB8AC3E}">
        <p14:creationId xmlns:p14="http://schemas.microsoft.com/office/powerpoint/2010/main" val="35851463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17</a:t>
            </a:fld>
            <a:endParaRPr lang="en-GB"/>
          </a:p>
        </p:txBody>
      </p:sp>
    </p:spTree>
    <p:extLst>
      <p:ext uri="{BB962C8B-B14F-4D97-AF65-F5344CB8AC3E}">
        <p14:creationId xmlns:p14="http://schemas.microsoft.com/office/powerpoint/2010/main" val="12769802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t>18</a:t>
            </a:fld>
            <a:endParaRPr lang="zh-CN" altLang="en-US"/>
          </a:p>
        </p:txBody>
      </p:sp>
    </p:spTree>
    <p:extLst>
      <p:ext uri="{BB962C8B-B14F-4D97-AF65-F5344CB8AC3E}">
        <p14:creationId xmlns:p14="http://schemas.microsoft.com/office/powerpoint/2010/main" val="1661918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3BBDD8-D1DD-45E8-863B-A4FD4DA69D22}" type="slidenum">
              <a:rPr lang="zh-CN" altLang="en-US" smtClean="0"/>
              <a:t>19</a:t>
            </a:fld>
            <a:endParaRPr lang="zh-CN" altLang="en-US"/>
          </a:p>
        </p:txBody>
      </p:sp>
    </p:spTree>
    <p:extLst>
      <p:ext uri="{BB962C8B-B14F-4D97-AF65-F5344CB8AC3E}">
        <p14:creationId xmlns:p14="http://schemas.microsoft.com/office/powerpoint/2010/main" val="4366387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3BBDD8-D1DD-45E8-863B-A4FD4DA69D22}" type="slidenum">
              <a:rPr lang="zh-CN" altLang="en-US" smtClean="0"/>
              <a:t>2</a:t>
            </a:fld>
            <a:endParaRPr lang="zh-CN" altLang="en-US"/>
          </a:p>
        </p:txBody>
      </p:sp>
    </p:spTree>
    <p:extLst>
      <p:ext uri="{BB962C8B-B14F-4D97-AF65-F5344CB8AC3E}">
        <p14:creationId xmlns:p14="http://schemas.microsoft.com/office/powerpoint/2010/main" val="901135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t>20</a:t>
            </a:fld>
            <a:endParaRPr lang="zh-CN" altLang="en-US"/>
          </a:p>
        </p:txBody>
      </p:sp>
    </p:spTree>
    <p:extLst>
      <p:ext uri="{BB962C8B-B14F-4D97-AF65-F5344CB8AC3E}">
        <p14:creationId xmlns:p14="http://schemas.microsoft.com/office/powerpoint/2010/main" val="27792502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t>21</a:t>
            </a:fld>
            <a:endParaRPr lang="zh-CN" altLang="en-US"/>
          </a:p>
        </p:txBody>
      </p:sp>
    </p:spTree>
    <p:extLst>
      <p:ext uri="{BB962C8B-B14F-4D97-AF65-F5344CB8AC3E}">
        <p14:creationId xmlns:p14="http://schemas.microsoft.com/office/powerpoint/2010/main" val="33611403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356109924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11852705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36468955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3BBDD8-D1DD-45E8-863B-A4FD4DA69D22}" type="slidenum">
              <a:rPr lang="zh-CN" altLang="en-US" smtClean="0"/>
              <a:t>25</a:t>
            </a:fld>
            <a:endParaRPr lang="zh-CN" altLang="en-US"/>
          </a:p>
        </p:txBody>
      </p:sp>
    </p:spTree>
    <p:extLst>
      <p:ext uri="{BB962C8B-B14F-4D97-AF65-F5344CB8AC3E}">
        <p14:creationId xmlns:p14="http://schemas.microsoft.com/office/powerpoint/2010/main" val="13824204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3BBDD8-D1DD-45E8-863B-A4FD4DA69D22}" type="slidenum">
              <a:rPr lang="zh-CN" altLang="en-US" smtClean="0"/>
              <a:t>3</a:t>
            </a:fld>
            <a:endParaRPr lang="zh-CN" altLang="en-US"/>
          </a:p>
        </p:txBody>
      </p:sp>
    </p:spTree>
    <p:extLst>
      <p:ext uri="{BB962C8B-B14F-4D97-AF65-F5344CB8AC3E}">
        <p14:creationId xmlns:p14="http://schemas.microsoft.com/office/powerpoint/2010/main" val="18952303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t>4</a:t>
            </a:fld>
            <a:endParaRPr lang="zh-CN" altLang="en-US"/>
          </a:p>
        </p:txBody>
      </p:sp>
    </p:spTree>
    <p:extLst>
      <p:ext uri="{BB962C8B-B14F-4D97-AF65-F5344CB8AC3E}">
        <p14:creationId xmlns:p14="http://schemas.microsoft.com/office/powerpoint/2010/main" val="24926564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2765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en-US" altLang="zh-CN" dirty="0"/>
          </a:p>
        </p:txBody>
      </p:sp>
      <p:sp>
        <p:nvSpPr>
          <p:cNvPr id="2765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微软雅黑" panose="020B0503020204020204" pitchFamily="34" charset="-122"/>
                <a:ea typeface="微软雅黑" panose="020B0503020204020204" pitchFamily="34" charset="-122"/>
              </a:defRPr>
            </a:lvl1pPr>
            <a:lvl2pPr marL="742950" indent="-285750">
              <a:defRPr>
                <a:solidFill>
                  <a:schemeClr val="tx1"/>
                </a:solidFill>
                <a:latin typeface="微软雅黑" panose="020B0503020204020204" pitchFamily="34" charset="-122"/>
                <a:ea typeface="微软雅黑" panose="020B0503020204020204" pitchFamily="34" charset="-122"/>
              </a:defRPr>
            </a:lvl2pPr>
            <a:lvl3pPr marL="1143000" indent="-228600">
              <a:defRPr>
                <a:solidFill>
                  <a:schemeClr val="tx1"/>
                </a:solidFill>
                <a:latin typeface="微软雅黑" panose="020B0503020204020204" pitchFamily="34" charset="-122"/>
                <a:ea typeface="微软雅黑" panose="020B0503020204020204" pitchFamily="34" charset="-122"/>
              </a:defRPr>
            </a:lvl3pPr>
            <a:lvl4pPr marL="1600200" indent="-228600">
              <a:defRPr>
                <a:solidFill>
                  <a:schemeClr val="tx1"/>
                </a:solidFill>
                <a:latin typeface="微软雅黑" panose="020B0503020204020204" pitchFamily="34" charset="-122"/>
                <a:ea typeface="微软雅黑" panose="020B0503020204020204" pitchFamily="34" charset="-122"/>
              </a:defRPr>
            </a:lvl4pPr>
            <a:lvl5pPr marL="2057400" indent="-228600">
              <a:defRPr>
                <a:solidFill>
                  <a:schemeClr val="tx1"/>
                </a:solidFill>
                <a:latin typeface="微软雅黑" panose="020B0503020204020204" pitchFamily="34" charset="-122"/>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微软雅黑" panose="020B0503020204020204" pitchFamily="34" charset="-122"/>
              </a:defRPr>
            </a:lvl9pPr>
          </a:lstStyle>
          <a:p>
            <a:fld id="{8EBE660E-5CC2-4A50-916A-880C808B748D}" type="slidenum">
              <a:rPr lang="zh-CN" altLang="en-US"/>
              <a:t>5</a:t>
            </a:fld>
            <a:endParaRPr lang="zh-CN" altLang="en-US"/>
          </a:p>
        </p:txBody>
      </p:sp>
    </p:spTree>
    <p:extLst>
      <p:ext uri="{BB962C8B-B14F-4D97-AF65-F5344CB8AC3E}">
        <p14:creationId xmlns:p14="http://schemas.microsoft.com/office/powerpoint/2010/main" val="4754368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t>6</a:t>
            </a:fld>
            <a:endParaRPr lang="zh-CN" altLang="en-US"/>
          </a:p>
        </p:txBody>
      </p:sp>
    </p:spTree>
    <p:extLst>
      <p:ext uri="{BB962C8B-B14F-4D97-AF65-F5344CB8AC3E}">
        <p14:creationId xmlns:p14="http://schemas.microsoft.com/office/powerpoint/2010/main" val="42536597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2C23FC-191D-46F8-90D6-666026D94A94}" type="slidenum">
              <a:rPr lang="zh-CN" altLang="en-US" smtClean="0"/>
              <a:t>7</a:t>
            </a:fld>
            <a:endParaRPr lang="zh-CN" altLang="en-US"/>
          </a:p>
        </p:txBody>
      </p:sp>
    </p:spTree>
    <p:extLst>
      <p:ext uri="{BB962C8B-B14F-4D97-AF65-F5344CB8AC3E}">
        <p14:creationId xmlns:p14="http://schemas.microsoft.com/office/powerpoint/2010/main" val="34282047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TextEdit="1"/>
          </p:cNvSpPr>
          <p:nvPr>
            <p:ph type="sldImg"/>
          </p:nvPr>
        </p:nvSpPr>
        <p:spPr bwMode="auto">
          <a:noFill/>
          <a:ln>
            <a:solidFill>
              <a:srgbClr val="000000"/>
            </a:solidFill>
            <a:miter lim="800000"/>
          </a:ln>
        </p:spPr>
      </p:sp>
      <p:sp>
        <p:nvSpPr>
          <p:cNvPr id="46083" name="备注占位符 2"/>
          <p:cNvSpPr>
            <a:spLocks noGrp="1"/>
          </p:cNvSpPr>
          <p:nvPr>
            <p:ph type="body" idx="1"/>
          </p:nvPr>
        </p:nvSpPr>
        <p:spPr bwMode="auto">
          <a:noFill/>
        </p:spPr>
        <p:txBody>
          <a:bodyPr wrap="square" numCol="1" anchor="t" anchorCtr="0" compatLnSpc="1"/>
          <a:lstStyle/>
          <a:p>
            <a:pPr>
              <a:spcBef>
                <a:spcPct val="0"/>
              </a:spcBef>
            </a:pPr>
            <a:endParaRPr lang="zh-CN" altLang="en-US"/>
          </a:p>
        </p:txBody>
      </p:sp>
      <p:sp>
        <p:nvSpPr>
          <p:cNvPr id="46084" name="灯片编号占位符 3"/>
          <p:cNvSpPr txBox="1">
            <a:spLocks noGrp="1"/>
          </p:cNvSpPr>
          <p:nvPr/>
        </p:nvSpPr>
        <p:spPr bwMode="auto">
          <a:xfrm>
            <a:off x="3884613" y="8685213"/>
            <a:ext cx="2971800" cy="457200"/>
          </a:xfrm>
          <a:prstGeom prst="rect">
            <a:avLst/>
          </a:prstGeom>
          <a:noFill/>
          <a:ln w="9525">
            <a:noFill/>
            <a:miter lim="800000"/>
          </a:ln>
        </p:spPr>
        <p:txBody>
          <a:bodyPr anchor="b"/>
          <a:lstStyle/>
          <a:p>
            <a:pPr algn="r" eaLnBrk="0" hangingPunct="0">
              <a:buFont typeface="Arial" panose="020B0604020202020204" pitchFamily="34" charset="0"/>
              <a:buNone/>
            </a:pPr>
            <a:fld id="{46B38F27-74C1-47FF-8FCA-E8E3DE3DEBD0}" type="slidenum">
              <a:rPr lang="zh-CN" altLang="en-US" sz="1200">
                <a:latin typeface="Calibri" panose="020F0502020204030204" charset="0"/>
              </a:rPr>
              <a:t>8</a:t>
            </a:fld>
            <a:endParaRPr lang="en-US" altLang="zh-CN" sz="1200">
              <a:latin typeface="Calibri" panose="020F0502020204030204" charset="0"/>
            </a:endParaRPr>
          </a:p>
        </p:txBody>
      </p:sp>
    </p:spTree>
    <p:extLst>
      <p:ext uri="{BB962C8B-B14F-4D97-AF65-F5344CB8AC3E}">
        <p14:creationId xmlns:p14="http://schemas.microsoft.com/office/powerpoint/2010/main" val="34821080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3BBDD8-D1DD-45E8-863B-A4FD4DA69D22}" type="slidenum">
              <a:rPr lang="zh-CN" altLang="en-US" smtClean="0"/>
              <a:t>9</a:t>
            </a:fld>
            <a:endParaRPr lang="zh-CN" altLang="en-US"/>
          </a:p>
        </p:txBody>
      </p:sp>
    </p:spTree>
    <p:extLst>
      <p:ext uri="{BB962C8B-B14F-4D97-AF65-F5344CB8AC3E}">
        <p14:creationId xmlns:p14="http://schemas.microsoft.com/office/powerpoint/2010/main" val="9295681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2017/12/26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p:spPr>
        <p:txBody>
          <a:bodyPr/>
          <a:lstStyle/>
          <a:p>
            <a:fld id="{82F288E0-7875-42C4-84C8-98DBBD3BF4D2}" type="datetimeFigureOut">
              <a:rPr lang="zh-CN" altLang="en-US" smtClean="0"/>
              <a:t>2017/12/26</a:t>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82F288E0-7875-42C4-84C8-98DBBD3BF4D2}" type="datetimeFigureOut">
              <a:rPr lang="zh-CN" altLang="en-US" smtClean="0"/>
              <a:t>2017/12/26</a:t>
            </a:fld>
            <a:endParaRPr lang="zh-CN" altLang="en-US"/>
          </a:p>
        </p:txBody>
      </p:sp>
      <p:sp>
        <p:nvSpPr>
          <p:cNvPr id="3" name="页脚占位符 2"/>
          <p:cNvSpPr>
            <a:spLocks noGrp="1"/>
          </p:cNvSpPr>
          <p:nvPr>
            <p:ph type="ftr" sz="quarter" idx="11"/>
          </p:nvPr>
        </p:nvSpPr>
        <p:spPr>
          <a:xfrm>
            <a:off x="4038600" y="6356350"/>
            <a:ext cx="4114800" cy="365125"/>
          </a:xfr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585020"/>
      </p:ext>
    </p:extLst>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4134230136"/>
      </p:ext>
    </p:extLst>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Main Title+ SubTitle+Number ">
    <p:spTree>
      <p:nvGrpSpPr>
        <p:cNvPr id="1" name=""/>
        <p:cNvGrpSpPr/>
        <p:nvPr/>
      </p:nvGrpSpPr>
      <p:grpSpPr>
        <a:xfrm>
          <a:off x="0" y="0"/>
          <a:ext cx="0" cy="0"/>
          <a:chOff x="0" y="0"/>
          <a:chExt cx="0" cy="0"/>
        </a:xfrm>
      </p:grpSpPr>
    </p:spTree>
    <p:extLst>
      <p:ext uri="{BB962C8B-B14F-4D97-AF65-F5344CB8AC3E}">
        <p14:creationId xmlns:p14="http://schemas.microsoft.com/office/powerpoint/2010/main" val="2704246994"/>
      </p:ext>
    </p:extLst>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
        <p:nvSpPr>
          <p:cNvPr id="6" name="日期占位符 2"/>
          <p:cNvSpPr>
            <a:spLocks noGrp="1"/>
          </p:cNvSpPr>
          <p:nvPr>
            <p:ph type="dt" sz="half" idx="10"/>
          </p:nvPr>
        </p:nvSpPr>
        <p:spPr/>
        <p:txBody>
          <a:bodyPr/>
          <a:lstStyle>
            <a:lvl1pPr>
              <a:defRPr/>
            </a:lvl1pPr>
          </a:lstStyle>
          <a:p>
            <a:pPr>
              <a:defRPr/>
            </a:pPr>
            <a:fld id="{2062C1E6-100B-44D2-A1C7-A34E3BD9A12C}" type="datetimeFigureOut">
              <a:rPr lang="zh-CN" altLang="en-US"/>
              <a:t>2017/12/26</a:t>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t>‹#›</a:t>
            </a:fld>
            <a:endParaRPr lang="zh-CN" altLang="en-US"/>
          </a:p>
        </p:txBody>
      </p:sp>
    </p:spTree>
    <p:extLst>
      <p:ext uri="{BB962C8B-B14F-4D97-AF65-F5344CB8AC3E}">
        <p14:creationId xmlns:p14="http://schemas.microsoft.com/office/powerpoint/2010/main" val="639801692"/>
      </p:ext>
    </p:extLst>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5" Type="http://schemas.openxmlformats.org/officeDocument/2006/relationships/slideLayout" Target="../slideLayouts/slideLayout6.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2017/12/26</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7F4ED"/>
        </a:solidFill>
        <a:effectLst/>
      </p:bgPr>
    </p:bg>
    <p:spTree>
      <p:nvGrpSpPr>
        <p:cNvPr id="1" name=""/>
        <p:cNvGrpSpPr/>
        <p:nvPr/>
      </p:nvGrpSpPr>
      <p:grpSpPr>
        <a:xfrm>
          <a:off x="0" y="0"/>
          <a:ext cx="0" cy="0"/>
          <a:chOff x="0" y="0"/>
          <a:chExt cx="0" cy="0"/>
        </a:xfrm>
      </p:grpSpPr>
      <p:sp>
        <p:nvSpPr>
          <p:cNvPr id="113" name="Content Placeholder 2"/>
          <p:cNvSpPr txBox="1"/>
          <p:nvPr userDrawn="1"/>
        </p:nvSpPr>
        <p:spPr>
          <a:xfrm>
            <a:off x="4486627" y="187645"/>
            <a:ext cx="3217476" cy="368935"/>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a:r>
              <a:rPr lang="zh-CN" altLang="en-US" sz="2400" dirty="0">
                <a:solidFill>
                  <a:schemeClr val="tx1"/>
                </a:solidFill>
                <a:latin typeface="兮妞-中黑体" panose="03000509000000000000" charset="-122"/>
                <a:ea typeface="兮妞-中黑体" panose="03000509000000000000" charset="-122"/>
                <a:cs typeface="+mn-ea"/>
                <a:sym typeface="+mn-lt"/>
              </a:rPr>
              <a:t>在母版中更改标题文字</a:t>
            </a:r>
          </a:p>
        </p:txBody>
      </p:sp>
      <p:sp>
        <p:nvSpPr>
          <p:cNvPr id="114" name="Text Box 11"/>
          <p:cNvSpPr txBox="1">
            <a:spLocks noChangeArrowheads="1"/>
          </p:cNvSpPr>
          <p:nvPr userDrawn="1"/>
        </p:nvSpPr>
        <p:spPr bwMode="auto">
          <a:xfrm>
            <a:off x="4774644" y="549503"/>
            <a:ext cx="264144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Calibri" panose="020F0502020204030204" charset="0"/>
                <a:ea typeface="宋体" panose="02010600030101010101" pitchFamily="2" charset="-122"/>
              </a:defRPr>
            </a:lvl1pPr>
            <a:lvl2pPr marL="742950" indent="-285750" eaLnBrk="0" hangingPunct="0">
              <a:defRPr>
                <a:solidFill>
                  <a:schemeClr val="tx1"/>
                </a:solidFill>
                <a:latin typeface="Calibri" panose="020F0502020204030204" charset="0"/>
                <a:ea typeface="宋体" panose="02010600030101010101" pitchFamily="2" charset="-122"/>
              </a:defRPr>
            </a:lvl2pPr>
            <a:lvl3pPr marL="1143000" indent="-228600" eaLnBrk="0" hangingPunct="0">
              <a:defRPr>
                <a:solidFill>
                  <a:schemeClr val="tx1"/>
                </a:solidFill>
                <a:latin typeface="Calibri" panose="020F0502020204030204" charset="0"/>
                <a:ea typeface="宋体" panose="02010600030101010101" pitchFamily="2" charset="-122"/>
              </a:defRPr>
            </a:lvl3pPr>
            <a:lvl4pPr marL="1600200" indent="-228600" eaLnBrk="0" hangingPunct="0">
              <a:defRPr>
                <a:solidFill>
                  <a:schemeClr val="tx1"/>
                </a:solidFill>
                <a:latin typeface="Calibri" panose="020F0502020204030204" charset="0"/>
                <a:ea typeface="宋体" panose="02010600030101010101" pitchFamily="2" charset="-122"/>
              </a:defRPr>
            </a:lvl4pPr>
            <a:lvl5pPr marL="2057400" indent="-228600" eaLnBrk="0" hangingPunc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defRPr/>
            </a:pPr>
            <a:r>
              <a:rPr lang="en-US" altLang="zh-CN" sz="1200" dirty="0">
                <a:solidFill>
                  <a:schemeClr val="tx1"/>
                </a:solidFill>
                <a:latin typeface="兮妞-中黑体" panose="03000509000000000000" charset="-122"/>
                <a:ea typeface="兮妞-中黑体" panose="03000509000000000000" charset="-122"/>
                <a:cs typeface="+mn-ea"/>
                <a:sym typeface="+mn-lt"/>
              </a:rPr>
              <a:t>CLICK TO ADD CAPTION TEXT</a:t>
            </a:r>
          </a:p>
        </p:txBody>
      </p:sp>
    </p:spTree>
  </p:cSld>
  <p:clrMap bg1="lt1" tx1="dk1" bg2="lt2" tx2="dk2" accent1="accent1" accent2="accent2" accent3="accent3" accent4="accent4" accent5="accent5" accent6="accent6" hlink="hlink" folHlink="folHlink"/>
  <p:sldLayoutIdLst>
    <p:sldLayoutId id="2147483665" r:id="rId1"/>
    <p:sldLayoutId id="2147483666" r:id="rId2"/>
    <p:sldLayoutId id="2147483670" r:id="rId3"/>
    <p:sldLayoutId id="2147483671" r:id="rId4"/>
    <p:sldLayoutId id="2147483672" r:id="rId5"/>
    <p:sldLayoutId id="2147483673" r:id="rId6"/>
  </p:sldLayoutIdLst>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3.xml"/><Relationship Id="rId1" Type="http://schemas.openxmlformats.org/officeDocument/2006/relationships/themeOverride" Target="../theme/themeOverride9.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6.xml"/><Relationship Id="rId1" Type="http://schemas.openxmlformats.org/officeDocument/2006/relationships/themeOverride" Target="../theme/themeOverride10.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4.xml"/><Relationship Id="rId1" Type="http://schemas.openxmlformats.org/officeDocument/2006/relationships/themeOverride" Target="../theme/themeOverride11.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4.xml"/><Relationship Id="rId1" Type="http://schemas.openxmlformats.org/officeDocument/2006/relationships/themeOverride" Target="../theme/themeOverride1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3.xml"/><Relationship Id="rId1" Type="http://schemas.openxmlformats.org/officeDocument/2006/relationships/themeOverride" Target="../theme/themeOverride13.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themeOverride" Target="../theme/themeOverride14.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4.xml"/><Relationship Id="rId1" Type="http://schemas.openxmlformats.org/officeDocument/2006/relationships/themeOverride" Target="../theme/themeOverride15.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themeOverride" Target="../theme/themeOverride16.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hemeOverride" Target="../theme/themeOverride2.xml"/><Relationship Id="rId4" Type="http://schemas.openxmlformats.org/officeDocument/2006/relationships/image" Target="../media/image1.jpe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themeOverride" Target="../theme/themeOverride17.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xml"/><Relationship Id="rId1" Type="http://schemas.openxmlformats.org/officeDocument/2006/relationships/themeOverride" Target="../theme/themeOverride18.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6.xml"/><Relationship Id="rId1" Type="http://schemas.openxmlformats.org/officeDocument/2006/relationships/themeOverride" Target="../theme/themeOverride19.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6.xml"/><Relationship Id="rId1" Type="http://schemas.openxmlformats.org/officeDocument/2006/relationships/themeOverride" Target="../theme/themeOverride20.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themeOverride" Target="../theme/themeOverride21.xml"/></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hemeOverride" Target="../theme/themeOverride3.xml"/><Relationship Id="rId4" Type="http://schemas.openxmlformats.org/officeDocument/2006/relationships/image" Target="../media/image1.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xml"/><Relationship Id="rId1" Type="http://schemas.openxmlformats.org/officeDocument/2006/relationships/themeOverride" Target="../theme/themeOverride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5.xml"/><Relationship Id="rId1" Type="http://schemas.openxmlformats.org/officeDocument/2006/relationships/themeOverride" Target="../theme/themeOverride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xml"/><Relationship Id="rId1" Type="http://schemas.openxmlformats.org/officeDocument/2006/relationships/themeOverride" Target="../theme/themeOverride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themeOverride" Target="../theme/themeOverride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3.xml"/><Relationship Id="rId1" Type="http://schemas.openxmlformats.org/officeDocument/2006/relationships/themeOverride" Target="../theme/themeOverride8.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7F4ED"/>
        </a:solidFill>
        <a:effectLst/>
      </p:bgPr>
    </p:bg>
    <p:spTree>
      <p:nvGrpSpPr>
        <p:cNvPr id="1" name=""/>
        <p:cNvGrpSpPr/>
        <p:nvPr/>
      </p:nvGrpSpPr>
      <p:grpSpPr>
        <a:xfrm>
          <a:off x="0" y="0"/>
          <a:ext cx="0" cy="0"/>
          <a:chOff x="0" y="0"/>
          <a:chExt cx="0" cy="0"/>
        </a:xfrm>
      </p:grpSpPr>
      <p:pic>
        <p:nvPicPr>
          <p:cNvPr id="2" name="图片 1" descr="e9796909c4f7874f52562367c6ed239d"/>
          <p:cNvPicPr>
            <a:picLocks noChangeAspect="1"/>
          </p:cNvPicPr>
          <p:nvPr/>
        </p:nvPicPr>
        <p:blipFill>
          <a:blip r:embed="rId4"/>
          <a:srcRect l="-604" t="745" r="848" b="-828"/>
          <a:stretch>
            <a:fillRect/>
          </a:stretch>
        </p:blipFill>
        <p:spPr>
          <a:xfrm>
            <a:off x="-56515" y="1346835"/>
            <a:ext cx="11812905" cy="5555615"/>
          </a:xfrm>
          <a:prstGeom prst="rect">
            <a:avLst/>
          </a:prstGeom>
        </p:spPr>
      </p:pic>
      <p:pic>
        <p:nvPicPr>
          <p:cNvPr id="3" name="图片 2" descr="e9796909c4f7874f52562367c6ed239d"/>
          <p:cNvPicPr>
            <a:picLocks noChangeAspect="1"/>
          </p:cNvPicPr>
          <p:nvPr/>
        </p:nvPicPr>
        <p:blipFill>
          <a:blip r:embed="rId4"/>
          <a:srcRect l="-604" t="745" r="848" b="94522"/>
          <a:stretch>
            <a:fillRect/>
          </a:stretch>
        </p:blipFill>
        <p:spPr>
          <a:xfrm>
            <a:off x="-56515" y="-38735"/>
            <a:ext cx="12262485" cy="1513205"/>
          </a:xfrm>
          <a:prstGeom prst="rect">
            <a:avLst/>
          </a:prstGeom>
        </p:spPr>
      </p:pic>
      <p:sp>
        <p:nvSpPr>
          <p:cNvPr id="11" name="文本框 10"/>
          <p:cNvSpPr txBox="1"/>
          <p:nvPr/>
        </p:nvSpPr>
        <p:spPr>
          <a:xfrm>
            <a:off x="4450080" y="1737360"/>
            <a:ext cx="7755890" cy="1198880"/>
          </a:xfrm>
          <a:prstGeom prst="rect">
            <a:avLst/>
          </a:prstGeom>
          <a:noFill/>
        </p:spPr>
        <p:txBody>
          <a:bodyPr wrap="square" rtlCol="0">
            <a:spAutoFit/>
          </a:bodyPr>
          <a:lstStyle/>
          <a:p>
            <a:pPr algn="ctr"/>
            <a:r>
              <a:rPr lang="zh-CN" altLang="en-US" sz="7200" dirty="0">
                <a:solidFill>
                  <a:schemeClr val="tx1">
                    <a:lumMod val="85000"/>
                    <a:lumOff val="15000"/>
                  </a:schemeClr>
                </a:solidFill>
                <a:latin typeface="兮妞-中黑体" panose="03000509000000000000" charset="-122"/>
                <a:ea typeface="兮妞-中黑体" panose="03000509000000000000" charset="-122"/>
                <a:cs typeface="+mn-ea"/>
                <a:sym typeface="+mn-lt"/>
              </a:rPr>
              <a:t>音乐培训课件模板</a:t>
            </a:r>
          </a:p>
        </p:txBody>
      </p:sp>
      <p:sp>
        <p:nvSpPr>
          <p:cNvPr id="4" name="TextBox 23"/>
          <p:cNvSpPr txBox="1"/>
          <p:nvPr/>
        </p:nvSpPr>
        <p:spPr>
          <a:xfrm>
            <a:off x="6593563" y="3503330"/>
            <a:ext cx="3716269" cy="368300"/>
          </a:xfrm>
          <a:prstGeom prst="rect">
            <a:avLst/>
          </a:prstGeom>
          <a:noFill/>
        </p:spPr>
        <p:txBody>
          <a:bodyPr wrap="square" rtlCol="0">
            <a:spAutoFit/>
          </a:bodyPr>
          <a:lstStyle/>
          <a:p>
            <a:pPr algn="ctr"/>
            <a:r>
              <a:rPr lang="en-US" altLang="zh-CN" sz="900" dirty="0">
                <a:solidFill>
                  <a:schemeClr val="tx1">
                    <a:lumMod val="50000"/>
                    <a:lumOff val="50000"/>
                  </a:schemeClr>
                </a:solidFill>
                <a:latin typeface="兮妞-中黑体" panose="03000509000000000000" charset="-122"/>
                <a:ea typeface="兮妞-中黑体" panose="03000509000000000000" charset="-122"/>
                <a:cs typeface="+mn-ea"/>
                <a:sym typeface="+mn-lt"/>
              </a:rPr>
              <a:t>Your content to play here, or through </a:t>
            </a:r>
            <a:r>
              <a:rPr lang="en-US" altLang="zh-CN" sz="900" dirty="0" err="1">
                <a:solidFill>
                  <a:schemeClr val="tx1">
                    <a:lumMod val="50000"/>
                    <a:lumOff val="50000"/>
                  </a:schemeClr>
                </a:solidFill>
                <a:latin typeface="兮妞-中黑体" panose="03000509000000000000" charset="-122"/>
                <a:ea typeface="兮妞-中黑体" panose="03000509000000000000" charset="-122"/>
                <a:cs typeface="+mn-ea"/>
                <a:sym typeface="+mn-lt"/>
              </a:rPr>
              <a:t>youy</a:t>
            </a:r>
            <a:r>
              <a:rPr lang="en-US" altLang="zh-CN" sz="900" dirty="0">
                <a:solidFill>
                  <a:schemeClr val="tx1">
                    <a:lumMod val="50000"/>
                    <a:lumOff val="50000"/>
                  </a:schemeClr>
                </a:solidFill>
                <a:latin typeface="兮妞-中黑体" panose="03000509000000000000" charset="-122"/>
                <a:ea typeface="兮妞-中黑体" panose="03000509000000000000" charset="-122"/>
                <a:cs typeface="+mn-ea"/>
                <a:sym typeface="+mn-lt"/>
              </a:rPr>
              <a:t>, content to play here, </a:t>
            </a:r>
          </a:p>
          <a:p>
            <a:pPr algn="ctr"/>
            <a:r>
              <a:rPr lang="en-US" altLang="zh-CN" sz="900" dirty="0">
                <a:solidFill>
                  <a:schemeClr val="tx1">
                    <a:lumMod val="50000"/>
                    <a:lumOff val="50000"/>
                  </a:schemeClr>
                </a:solidFill>
                <a:latin typeface="兮妞-中黑体" panose="03000509000000000000" charset="-122"/>
                <a:ea typeface="兮妞-中黑体" panose="03000509000000000000" charset="-122"/>
                <a:cs typeface="+mn-ea"/>
                <a:sym typeface="+mn-lt"/>
              </a:rPr>
              <a:t>or through your copy, paste in this box, and select paste in this box, and </a:t>
            </a:r>
          </a:p>
        </p:txBody>
      </p:sp>
      <p:sp>
        <p:nvSpPr>
          <p:cNvPr id="12" name="TextBox 4"/>
          <p:cNvSpPr txBox="1"/>
          <p:nvPr/>
        </p:nvSpPr>
        <p:spPr>
          <a:xfrm>
            <a:off x="6682588" y="2936005"/>
            <a:ext cx="3891280" cy="460375"/>
          </a:xfrm>
          <a:prstGeom prst="rect">
            <a:avLst/>
          </a:prstGeom>
          <a:noFill/>
        </p:spPr>
        <p:txBody>
          <a:bodyPr wrap="square" rtlCol="0">
            <a:spAutoFit/>
          </a:bodyPr>
          <a:lstStyle/>
          <a:p>
            <a:pPr algn="ctr"/>
            <a:r>
              <a:rPr lang="zh-CN" altLang="en-US" sz="2400" spc="300" dirty="0">
                <a:solidFill>
                  <a:schemeClr val="tx1">
                    <a:lumMod val="50000"/>
                    <a:lumOff val="50000"/>
                  </a:schemeClr>
                </a:solidFill>
                <a:latin typeface="兮妞-中黑体" panose="03000509000000000000" charset="-122"/>
                <a:ea typeface="兮妞-中黑体" panose="03000509000000000000" charset="-122"/>
                <a:cs typeface="+mn-ea"/>
                <a:sym typeface="+mn-lt"/>
              </a:rPr>
              <a:t>培</a:t>
            </a:r>
            <a:r>
              <a:rPr lang="en-US" altLang="zh-CN" sz="2400" spc="300" dirty="0">
                <a:solidFill>
                  <a:schemeClr val="tx1">
                    <a:lumMod val="50000"/>
                    <a:lumOff val="50000"/>
                  </a:schemeClr>
                </a:solidFill>
                <a:latin typeface="兮妞-中黑体" panose="03000509000000000000" charset="-122"/>
                <a:ea typeface="兮妞-中黑体" panose="03000509000000000000" charset="-122"/>
                <a:cs typeface="+mn-ea"/>
                <a:sym typeface="+mn-lt"/>
              </a:rPr>
              <a:t>/</a:t>
            </a:r>
            <a:r>
              <a:rPr lang="zh-CN" altLang="en-US" sz="2400" spc="300" dirty="0">
                <a:solidFill>
                  <a:schemeClr val="tx1">
                    <a:lumMod val="50000"/>
                    <a:lumOff val="50000"/>
                  </a:schemeClr>
                </a:solidFill>
                <a:latin typeface="兮妞-中黑体" panose="03000509000000000000" charset="-122"/>
                <a:ea typeface="兮妞-中黑体" panose="03000509000000000000" charset="-122"/>
                <a:cs typeface="+mn-ea"/>
                <a:sym typeface="+mn-lt"/>
              </a:rPr>
              <a:t>训</a:t>
            </a:r>
            <a:r>
              <a:rPr lang="en-US" altLang="zh-CN" sz="2400" spc="300" dirty="0">
                <a:solidFill>
                  <a:schemeClr val="tx1">
                    <a:lumMod val="50000"/>
                    <a:lumOff val="50000"/>
                  </a:schemeClr>
                </a:solidFill>
                <a:latin typeface="兮妞-中黑体" panose="03000509000000000000" charset="-122"/>
                <a:ea typeface="兮妞-中黑体" panose="03000509000000000000" charset="-122"/>
                <a:cs typeface="+mn-ea"/>
                <a:sym typeface="+mn-lt"/>
              </a:rPr>
              <a:t>/</a:t>
            </a:r>
            <a:r>
              <a:rPr lang="zh-CN" altLang="en-US" sz="2400" spc="300" dirty="0">
                <a:solidFill>
                  <a:schemeClr val="tx1">
                    <a:lumMod val="50000"/>
                    <a:lumOff val="50000"/>
                  </a:schemeClr>
                </a:solidFill>
                <a:latin typeface="兮妞-中黑体" panose="03000509000000000000" charset="-122"/>
                <a:ea typeface="兮妞-中黑体" panose="03000509000000000000" charset="-122"/>
                <a:cs typeface="+mn-ea"/>
                <a:sym typeface="+mn-lt"/>
              </a:rPr>
              <a:t>课</a:t>
            </a:r>
            <a:r>
              <a:rPr lang="en-US" altLang="zh-CN" sz="2400" spc="300" dirty="0">
                <a:solidFill>
                  <a:schemeClr val="tx1">
                    <a:lumMod val="50000"/>
                    <a:lumOff val="50000"/>
                  </a:schemeClr>
                </a:solidFill>
                <a:latin typeface="兮妞-中黑体" panose="03000509000000000000" charset="-122"/>
                <a:ea typeface="兮妞-中黑体" panose="03000509000000000000" charset="-122"/>
                <a:cs typeface="+mn-ea"/>
                <a:sym typeface="+mn-lt"/>
              </a:rPr>
              <a:t>/</a:t>
            </a:r>
            <a:r>
              <a:rPr lang="zh-CN" altLang="en-US" sz="2400" spc="300" dirty="0">
                <a:solidFill>
                  <a:schemeClr val="tx1">
                    <a:lumMod val="50000"/>
                    <a:lumOff val="50000"/>
                  </a:schemeClr>
                </a:solidFill>
                <a:latin typeface="兮妞-中黑体" panose="03000509000000000000" charset="-122"/>
                <a:ea typeface="兮妞-中黑体" panose="03000509000000000000" charset="-122"/>
                <a:cs typeface="+mn-ea"/>
                <a:sym typeface="+mn-lt"/>
              </a:rPr>
              <a:t>件</a:t>
            </a:r>
            <a:r>
              <a:rPr lang="en-US" altLang="zh-CN" sz="2400" spc="300" dirty="0">
                <a:solidFill>
                  <a:schemeClr val="tx1">
                    <a:lumMod val="50000"/>
                    <a:lumOff val="50000"/>
                  </a:schemeClr>
                </a:solidFill>
                <a:latin typeface="兮妞-中黑体" panose="03000509000000000000" charset="-122"/>
                <a:ea typeface="兮妞-中黑体" panose="03000509000000000000" charset="-122"/>
                <a:cs typeface="+mn-ea"/>
                <a:sym typeface="+mn-lt"/>
              </a:rPr>
              <a:t>/</a:t>
            </a:r>
            <a:r>
              <a:rPr lang="zh-CN" altLang="en-US" sz="2400" spc="300" dirty="0">
                <a:solidFill>
                  <a:schemeClr val="tx1">
                    <a:lumMod val="50000"/>
                    <a:lumOff val="50000"/>
                  </a:schemeClr>
                </a:solidFill>
                <a:latin typeface="兮妞-中黑体" panose="03000509000000000000" charset="-122"/>
                <a:ea typeface="兮妞-中黑体" panose="03000509000000000000" charset="-122"/>
                <a:cs typeface="+mn-ea"/>
                <a:sym typeface="+mn-lt"/>
              </a:rPr>
              <a:t>系</a:t>
            </a:r>
            <a:r>
              <a:rPr lang="en-US" altLang="zh-CN" sz="2400" spc="300" dirty="0">
                <a:solidFill>
                  <a:schemeClr val="tx1">
                    <a:lumMod val="50000"/>
                    <a:lumOff val="50000"/>
                  </a:schemeClr>
                </a:solidFill>
                <a:latin typeface="兮妞-中黑体" panose="03000509000000000000" charset="-122"/>
                <a:ea typeface="兮妞-中黑体" panose="03000509000000000000" charset="-122"/>
                <a:cs typeface="+mn-ea"/>
                <a:sym typeface="+mn-lt"/>
              </a:rPr>
              <a:t>/</a:t>
            </a:r>
            <a:r>
              <a:rPr lang="zh-CN" altLang="en-US" sz="2400" spc="300" dirty="0">
                <a:solidFill>
                  <a:schemeClr val="tx1">
                    <a:lumMod val="50000"/>
                    <a:lumOff val="50000"/>
                  </a:schemeClr>
                </a:solidFill>
                <a:latin typeface="兮妞-中黑体" panose="03000509000000000000" charset="-122"/>
                <a:ea typeface="兮妞-中黑体" panose="03000509000000000000" charset="-122"/>
                <a:cs typeface="+mn-ea"/>
                <a:sym typeface="+mn-lt"/>
              </a:rPr>
              <a:t>列</a:t>
            </a:r>
            <a:endParaRPr lang="en-US" altLang="zh-CN" sz="2400" spc="300" dirty="0">
              <a:solidFill>
                <a:schemeClr val="tx1">
                  <a:lumMod val="50000"/>
                  <a:lumOff val="50000"/>
                </a:schemeClr>
              </a:solidFill>
              <a:latin typeface="兮妞-中黑体" panose="03000509000000000000" charset="-122"/>
              <a:ea typeface="兮妞-中黑体" panose="03000509000000000000" charset="-122"/>
              <a:cs typeface="+mn-ea"/>
              <a:sym typeface="+mn-lt"/>
            </a:endParaRPr>
          </a:p>
        </p:txBody>
      </p:sp>
      <p:sp>
        <p:nvSpPr>
          <p:cNvPr id="13" name="Rectangle 395"/>
          <p:cNvSpPr>
            <a:spLocks noChangeArrowheads="1"/>
          </p:cNvSpPr>
          <p:nvPr/>
        </p:nvSpPr>
        <p:spPr bwMode="auto">
          <a:xfrm>
            <a:off x="7082790" y="4167648"/>
            <a:ext cx="1236255" cy="270960"/>
          </a:xfrm>
          <a:prstGeom prst="rect">
            <a:avLst/>
          </a:prstGeom>
          <a:solidFill>
            <a:schemeClr val="tx1">
              <a:lumMod val="65000"/>
              <a:lumOff val="35000"/>
            </a:schemeClr>
          </a:solidFill>
          <a:ln>
            <a:noFill/>
          </a:ln>
          <a:effec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335" dirty="0">
                <a:solidFill>
                  <a:schemeClr val="bg1"/>
                </a:solidFill>
                <a:latin typeface="兮妞-中黑体" panose="03000509000000000000" charset="-122"/>
                <a:ea typeface="兮妞-中黑体" panose="03000509000000000000" charset="-122"/>
                <a:cs typeface="+mn-ea"/>
                <a:sym typeface="+mn-lt"/>
              </a:rPr>
              <a:t>汇报人：</a:t>
            </a:r>
            <a:r>
              <a:rPr lang="en-US" altLang="zh-CN" sz="1335" dirty="0">
                <a:solidFill>
                  <a:schemeClr val="bg1"/>
                </a:solidFill>
                <a:latin typeface="兮妞-中黑体" panose="03000509000000000000" charset="-122"/>
                <a:ea typeface="兮妞-中黑体" panose="03000509000000000000" charset="-122"/>
                <a:cs typeface="+mn-ea"/>
                <a:sym typeface="+mn-lt"/>
              </a:rPr>
              <a:t>XXXX</a:t>
            </a:r>
          </a:p>
        </p:txBody>
      </p:sp>
      <p:sp>
        <p:nvSpPr>
          <p:cNvPr id="14" name="Rectangle 396"/>
          <p:cNvSpPr>
            <a:spLocks noChangeArrowheads="1"/>
          </p:cNvSpPr>
          <p:nvPr/>
        </p:nvSpPr>
        <p:spPr bwMode="auto">
          <a:xfrm>
            <a:off x="9337404" y="4167648"/>
            <a:ext cx="1236255" cy="270960"/>
          </a:xfrm>
          <a:prstGeom prst="rect">
            <a:avLst/>
          </a:prstGeom>
          <a:solidFill>
            <a:schemeClr val="tx1">
              <a:lumMod val="65000"/>
              <a:lumOff val="35000"/>
            </a:schemeClr>
          </a:solidFill>
          <a:ln>
            <a:noFill/>
          </a:ln>
          <a:effec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1335" dirty="0">
                <a:solidFill>
                  <a:schemeClr val="bg1"/>
                </a:solidFill>
                <a:latin typeface="兮妞-中黑体" panose="03000509000000000000" charset="-122"/>
                <a:ea typeface="兮妞-中黑体" panose="03000509000000000000" charset="-122"/>
                <a:cs typeface="+mn-ea"/>
                <a:sym typeface="+mn-lt"/>
              </a:rPr>
              <a:t>201</a:t>
            </a:r>
            <a:r>
              <a:rPr lang="en-US" altLang="zh-CN" sz="1335" dirty="0">
                <a:solidFill>
                  <a:schemeClr val="bg1"/>
                </a:solidFill>
                <a:latin typeface="兮妞-中黑体" panose="03000509000000000000" charset="-122"/>
                <a:ea typeface="兮妞-中黑体" panose="03000509000000000000" charset="-122"/>
                <a:cs typeface="+mn-ea"/>
                <a:sym typeface="+mn-lt"/>
              </a:rPr>
              <a:t>7</a:t>
            </a:r>
            <a:r>
              <a:rPr lang="zh-CN" altLang="zh-CN" sz="1335" dirty="0">
                <a:solidFill>
                  <a:schemeClr val="bg1"/>
                </a:solidFill>
                <a:latin typeface="兮妞-中黑体" panose="03000509000000000000" charset="-122"/>
                <a:ea typeface="兮妞-中黑体" panose="03000509000000000000" charset="-122"/>
                <a:cs typeface="+mn-ea"/>
                <a:sym typeface="+mn-lt"/>
              </a:rPr>
              <a:t>.</a:t>
            </a:r>
            <a:r>
              <a:rPr lang="en-US" altLang="zh-CN" sz="1335" dirty="0">
                <a:solidFill>
                  <a:schemeClr val="bg1"/>
                </a:solidFill>
                <a:latin typeface="兮妞-中黑体" panose="03000509000000000000" charset="-122"/>
                <a:ea typeface="兮妞-中黑体" panose="03000509000000000000" charset="-122"/>
                <a:cs typeface="+mn-ea"/>
                <a:sym typeface="+mn-lt"/>
              </a:rPr>
              <a:t>XX</a:t>
            </a:r>
            <a:r>
              <a:rPr lang="zh-CN" altLang="zh-CN" sz="1335" dirty="0">
                <a:solidFill>
                  <a:schemeClr val="bg1"/>
                </a:solidFill>
                <a:latin typeface="兮妞-中黑体" panose="03000509000000000000" charset="-122"/>
                <a:ea typeface="兮妞-中黑体" panose="03000509000000000000" charset="-122"/>
                <a:cs typeface="+mn-ea"/>
                <a:sym typeface="+mn-lt"/>
              </a:rPr>
              <a:t>.</a:t>
            </a:r>
            <a:r>
              <a:rPr lang="en-US" altLang="zh-CN" sz="1335" dirty="0">
                <a:solidFill>
                  <a:schemeClr val="bg1"/>
                </a:solidFill>
                <a:latin typeface="兮妞-中黑体" panose="03000509000000000000" charset="-122"/>
                <a:ea typeface="兮妞-中黑体" panose="03000509000000000000" charset="-122"/>
                <a:cs typeface="+mn-ea"/>
                <a:sym typeface="+mn-lt"/>
              </a:rPr>
              <a:t>XX</a:t>
            </a: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4" presetClass="entr" presetSubtype="10" fill="hold" grpId="0" nodeType="afterEffect">
                                  <p:stCondLst>
                                    <p:cond delay="0"/>
                                  </p:stCondLst>
                                  <p:iterate type="lt">
                                    <p:tmPct val="30000"/>
                                  </p:iterate>
                                  <p:childTnLst>
                                    <p:set>
                                      <p:cBhvr>
                                        <p:cTn id="11" dur="1" fill="hold">
                                          <p:stCondLst>
                                            <p:cond delay="0"/>
                                          </p:stCondLst>
                                        </p:cTn>
                                        <p:tgtEl>
                                          <p:spTgt spid="12"/>
                                        </p:tgtEl>
                                        <p:attrNameLst>
                                          <p:attrName>style.visibility</p:attrName>
                                        </p:attrNameLst>
                                      </p:cBhvr>
                                      <p:to>
                                        <p:strVal val="visible"/>
                                      </p:to>
                                    </p:set>
                                    <p:animEffect transition="in" filter="randombar(horizontal)">
                                      <p:cBhvr>
                                        <p:cTn id="12" dur="250"/>
                                        <p:tgtEl>
                                          <p:spTgt spid="12"/>
                                        </p:tgtEl>
                                      </p:cBhvr>
                                    </p:animEffect>
                                  </p:childTnLst>
                                </p:cTn>
                              </p:par>
                            </p:childTnLst>
                          </p:cTn>
                        </p:par>
                        <p:par>
                          <p:cTn id="13" fill="hold">
                            <p:stCondLst>
                              <p:cond delay="1500"/>
                            </p:stCondLst>
                            <p:childTnLst>
                              <p:par>
                                <p:cTn id="14" presetID="22" presetClass="entr" presetSubtype="8" fill="hold" grpId="0" nodeType="afterEffect">
                                  <p:stCondLst>
                                    <p:cond delay="0"/>
                                  </p:stCondLst>
                                  <p:iterate type="lt">
                                    <p:tmPct val="30000"/>
                                  </p:iterate>
                                  <p:childTnLst>
                                    <p:set>
                                      <p:cBhvr>
                                        <p:cTn id="15" dur="1" fill="hold">
                                          <p:stCondLst>
                                            <p:cond delay="0"/>
                                          </p:stCondLst>
                                        </p:cTn>
                                        <p:tgtEl>
                                          <p:spTgt spid="4"/>
                                        </p:tgtEl>
                                        <p:attrNameLst>
                                          <p:attrName>style.visibility</p:attrName>
                                        </p:attrNameLst>
                                      </p:cBhvr>
                                      <p:to>
                                        <p:strVal val="visible"/>
                                      </p:to>
                                    </p:set>
                                    <p:animEffect transition="in" filter="wipe(left)">
                                      <p:cBhvr>
                                        <p:cTn id="16" dur="20"/>
                                        <p:tgtEl>
                                          <p:spTgt spid="4"/>
                                        </p:tgtEl>
                                      </p:cBhvr>
                                    </p:animEffect>
                                  </p:childTnLst>
                                </p:cTn>
                              </p:par>
                            </p:childTnLst>
                          </p:cTn>
                        </p:par>
                        <p:par>
                          <p:cTn id="17" fill="hold">
                            <p:stCondLst>
                              <p:cond delay="2359"/>
                            </p:stCondLst>
                            <p:childTnLst>
                              <p:par>
                                <p:cTn id="18" presetID="4" presetClass="entr" presetSubtype="32"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box(out)">
                                      <p:cBhvr>
                                        <p:cTn id="20" dur="500"/>
                                        <p:tgtEl>
                                          <p:spTgt spid="13"/>
                                        </p:tgtEl>
                                      </p:cBhvr>
                                    </p:animEffect>
                                  </p:childTnLst>
                                </p:cTn>
                              </p:par>
                            </p:childTnLst>
                          </p:cTn>
                        </p:par>
                        <p:par>
                          <p:cTn id="21" fill="hold">
                            <p:stCondLst>
                              <p:cond delay="2859"/>
                            </p:stCondLst>
                            <p:childTnLst>
                              <p:par>
                                <p:cTn id="22" presetID="4" presetClass="entr" presetSubtype="32"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box(out)">
                                      <p:cBhvr>
                                        <p:cTn id="2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4" grpId="0"/>
      <p:bldP spid="12" grpId="0"/>
      <p:bldP spid="13" grpId="0" bldLvl="0" animBg="1"/>
      <p:bldP spid="14"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11"/>
          <p:cNvSpPr/>
          <p:nvPr/>
        </p:nvSpPr>
        <p:spPr bwMode="auto">
          <a:xfrm>
            <a:off x="5374217" y="4385884"/>
            <a:ext cx="1873251" cy="2480733"/>
          </a:xfrm>
          <a:custGeom>
            <a:avLst/>
            <a:gdLst/>
            <a:ahLst/>
            <a:cxnLst>
              <a:cxn ang="0">
                <a:pos x="885" y="361"/>
              </a:cxn>
              <a:cxn ang="0">
                <a:pos x="840" y="315"/>
              </a:cxn>
              <a:cxn ang="0">
                <a:pos x="379" y="777"/>
              </a:cxn>
              <a:cxn ang="0">
                <a:pos x="379" y="1172"/>
              </a:cxn>
              <a:cxn ang="0">
                <a:pos x="0" y="1172"/>
              </a:cxn>
              <a:cxn ang="0">
                <a:pos x="0" y="620"/>
              </a:cxn>
              <a:cxn ang="0">
                <a:pos x="572" y="49"/>
              </a:cxn>
              <a:cxn ang="0">
                <a:pos x="523" y="0"/>
              </a:cxn>
              <a:cxn ang="0">
                <a:pos x="885" y="0"/>
              </a:cxn>
              <a:cxn ang="0">
                <a:pos x="885" y="361"/>
              </a:cxn>
            </a:cxnLst>
            <a:rect l="0" t="0" r="r" b="b"/>
            <a:pathLst>
              <a:path w="885" h="1172">
                <a:moveTo>
                  <a:pt x="885" y="361"/>
                </a:moveTo>
                <a:lnTo>
                  <a:pt x="840" y="315"/>
                </a:lnTo>
                <a:lnTo>
                  <a:pt x="379" y="777"/>
                </a:lnTo>
                <a:lnTo>
                  <a:pt x="379" y="1172"/>
                </a:lnTo>
                <a:lnTo>
                  <a:pt x="0" y="1172"/>
                </a:lnTo>
                <a:lnTo>
                  <a:pt x="0" y="620"/>
                </a:lnTo>
                <a:lnTo>
                  <a:pt x="572" y="49"/>
                </a:lnTo>
                <a:lnTo>
                  <a:pt x="523" y="0"/>
                </a:lnTo>
                <a:lnTo>
                  <a:pt x="885" y="0"/>
                </a:lnTo>
                <a:lnTo>
                  <a:pt x="885" y="361"/>
                </a:lnTo>
                <a:close/>
              </a:path>
            </a:pathLst>
          </a:custGeom>
          <a:solidFill>
            <a:schemeClr val="accent1"/>
          </a:solidFill>
          <a:ln w="9525">
            <a:noFill/>
            <a:round/>
          </a:ln>
        </p:spPr>
        <p:txBody>
          <a:bodyPr vert="horz" wrap="square" lIns="121908" tIns="60953" rIns="121908" bIns="60953" numCol="1" anchor="t" anchorCtr="0" compatLnSpc="1"/>
          <a:lstStyle/>
          <a:p>
            <a:endParaRPr lang="en-US" sz="2400">
              <a:solidFill>
                <a:schemeClr val="bg1"/>
              </a:solidFill>
              <a:cs typeface="+mn-ea"/>
              <a:sym typeface="+mn-lt"/>
            </a:endParaRPr>
          </a:p>
        </p:txBody>
      </p:sp>
      <p:sp>
        <p:nvSpPr>
          <p:cNvPr id="5" name="Freeform 12"/>
          <p:cNvSpPr/>
          <p:nvPr/>
        </p:nvSpPr>
        <p:spPr bwMode="auto">
          <a:xfrm>
            <a:off x="4948768" y="1475468"/>
            <a:ext cx="1540933" cy="1591733"/>
          </a:xfrm>
          <a:custGeom>
            <a:avLst/>
            <a:gdLst/>
            <a:ahLst/>
            <a:cxnLst>
              <a:cxn ang="0">
                <a:pos x="313" y="41"/>
              </a:cxn>
              <a:cxn ang="0">
                <a:pos x="709" y="437"/>
              </a:cxn>
              <a:cxn ang="0">
                <a:pos x="682" y="463"/>
              </a:cxn>
              <a:cxn ang="0">
                <a:pos x="728" y="509"/>
              </a:cxn>
              <a:cxn ang="0">
                <a:pos x="483" y="752"/>
              </a:cxn>
              <a:cxn ang="0">
                <a:pos x="41" y="312"/>
              </a:cxn>
              <a:cxn ang="0">
                <a:pos x="0" y="352"/>
              </a:cxn>
              <a:cxn ang="0">
                <a:pos x="0" y="0"/>
              </a:cxn>
              <a:cxn ang="0">
                <a:pos x="349" y="0"/>
              </a:cxn>
              <a:cxn ang="0">
                <a:pos x="313" y="41"/>
              </a:cxn>
            </a:cxnLst>
            <a:rect l="0" t="0" r="r" b="b"/>
            <a:pathLst>
              <a:path w="728" h="752">
                <a:moveTo>
                  <a:pt x="313" y="41"/>
                </a:moveTo>
                <a:lnTo>
                  <a:pt x="709" y="437"/>
                </a:lnTo>
                <a:lnTo>
                  <a:pt x="682" y="463"/>
                </a:lnTo>
                <a:lnTo>
                  <a:pt x="728" y="509"/>
                </a:lnTo>
                <a:lnTo>
                  <a:pt x="483" y="752"/>
                </a:lnTo>
                <a:lnTo>
                  <a:pt x="41" y="312"/>
                </a:lnTo>
                <a:lnTo>
                  <a:pt x="0" y="352"/>
                </a:lnTo>
                <a:lnTo>
                  <a:pt x="0" y="0"/>
                </a:lnTo>
                <a:lnTo>
                  <a:pt x="349" y="0"/>
                </a:lnTo>
                <a:lnTo>
                  <a:pt x="313" y="41"/>
                </a:lnTo>
                <a:close/>
              </a:path>
            </a:pathLst>
          </a:custGeom>
          <a:solidFill>
            <a:schemeClr val="accent4"/>
          </a:solidFill>
          <a:ln w="9525">
            <a:noFill/>
            <a:round/>
          </a:ln>
        </p:spPr>
        <p:txBody>
          <a:bodyPr vert="horz" wrap="square" lIns="121908" tIns="60953" rIns="121908" bIns="60953" numCol="1" anchor="t" anchorCtr="0" compatLnSpc="1"/>
          <a:lstStyle/>
          <a:p>
            <a:endParaRPr lang="en-US" sz="2400">
              <a:solidFill>
                <a:schemeClr val="bg1"/>
              </a:solidFill>
              <a:cs typeface="+mn-ea"/>
              <a:sym typeface="+mn-lt"/>
            </a:endParaRPr>
          </a:p>
        </p:txBody>
      </p:sp>
      <p:sp>
        <p:nvSpPr>
          <p:cNvPr id="6" name="Freeform 13"/>
          <p:cNvSpPr/>
          <p:nvPr/>
        </p:nvSpPr>
        <p:spPr bwMode="auto">
          <a:xfrm>
            <a:off x="4944535" y="3416454"/>
            <a:ext cx="1555751" cy="1604433"/>
          </a:xfrm>
          <a:custGeom>
            <a:avLst/>
            <a:gdLst/>
            <a:ahLst/>
            <a:cxnLst>
              <a:cxn ang="0">
                <a:pos x="316" y="49"/>
              </a:cxn>
              <a:cxn ang="0">
                <a:pos x="711" y="442"/>
              </a:cxn>
              <a:cxn ang="0">
                <a:pos x="686" y="465"/>
              </a:cxn>
              <a:cxn ang="0">
                <a:pos x="735" y="514"/>
              </a:cxn>
              <a:cxn ang="0">
                <a:pos x="493" y="758"/>
              </a:cxn>
              <a:cxn ang="0">
                <a:pos x="49" y="316"/>
              </a:cxn>
              <a:cxn ang="0">
                <a:pos x="0" y="363"/>
              </a:cxn>
              <a:cxn ang="0">
                <a:pos x="0" y="0"/>
              </a:cxn>
              <a:cxn ang="0">
                <a:pos x="364" y="0"/>
              </a:cxn>
              <a:cxn ang="0">
                <a:pos x="316" y="49"/>
              </a:cxn>
            </a:cxnLst>
            <a:rect l="0" t="0" r="r" b="b"/>
            <a:pathLst>
              <a:path w="735" h="758">
                <a:moveTo>
                  <a:pt x="316" y="49"/>
                </a:moveTo>
                <a:lnTo>
                  <a:pt x="711" y="442"/>
                </a:lnTo>
                <a:lnTo>
                  <a:pt x="686" y="465"/>
                </a:lnTo>
                <a:lnTo>
                  <a:pt x="735" y="514"/>
                </a:lnTo>
                <a:lnTo>
                  <a:pt x="493" y="758"/>
                </a:lnTo>
                <a:lnTo>
                  <a:pt x="49" y="316"/>
                </a:lnTo>
                <a:lnTo>
                  <a:pt x="0" y="363"/>
                </a:lnTo>
                <a:lnTo>
                  <a:pt x="0" y="0"/>
                </a:lnTo>
                <a:lnTo>
                  <a:pt x="364" y="0"/>
                </a:lnTo>
                <a:lnTo>
                  <a:pt x="316" y="49"/>
                </a:lnTo>
                <a:close/>
              </a:path>
            </a:pathLst>
          </a:custGeom>
          <a:solidFill>
            <a:schemeClr val="accent2"/>
          </a:solidFill>
          <a:ln w="9525">
            <a:noFill/>
            <a:round/>
          </a:ln>
        </p:spPr>
        <p:txBody>
          <a:bodyPr vert="horz" wrap="square" lIns="121908" tIns="60953" rIns="121908" bIns="60953" numCol="1" anchor="t" anchorCtr="0" compatLnSpc="1"/>
          <a:lstStyle/>
          <a:p>
            <a:endParaRPr lang="en-US" sz="2400">
              <a:solidFill>
                <a:schemeClr val="bg1"/>
              </a:solidFill>
              <a:cs typeface="+mn-ea"/>
              <a:sym typeface="+mn-lt"/>
            </a:endParaRPr>
          </a:p>
        </p:txBody>
      </p:sp>
      <p:sp>
        <p:nvSpPr>
          <p:cNvPr id="7" name="Freeform 14"/>
          <p:cNvSpPr/>
          <p:nvPr/>
        </p:nvSpPr>
        <p:spPr bwMode="auto">
          <a:xfrm>
            <a:off x="5706535" y="2455484"/>
            <a:ext cx="1540933" cy="1581149"/>
          </a:xfrm>
          <a:custGeom>
            <a:avLst/>
            <a:gdLst/>
            <a:ahLst/>
            <a:cxnLst>
              <a:cxn ang="0">
                <a:pos x="728" y="350"/>
              </a:cxn>
              <a:cxn ang="0">
                <a:pos x="684" y="306"/>
              </a:cxn>
              <a:cxn ang="0">
                <a:pos x="241" y="747"/>
              </a:cxn>
              <a:cxn ang="0">
                <a:pos x="0" y="507"/>
              </a:cxn>
              <a:cxn ang="0">
                <a:pos x="42" y="460"/>
              </a:cxn>
              <a:cxn ang="0">
                <a:pos x="21" y="439"/>
              </a:cxn>
              <a:cxn ang="0">
                <a:pos x="419" y="42"/>
              </a:cxn>
              <a:cxn ang="0">
                <a:pos x="377" y="0"/>
              </a:cxn>
              <a:cxn ang="0">
                <a:pos x="728" y="0"/>
              </a:cxn>
              <a:cxn ang="0">
                <a:pos x="728" y="350"/>
              </a:cxn>
            </a:cxnLst>
            <a:rect l="0" t="0" r="r" b="b"/>
            <a:pathLst>
              <a:path w="728" h="747">
                <a:moveTo>
                  <a:pt x="728" y="350"/>
                </a:moveTo>
                <a:lnTo>
                  <a:pt x="684" y="306"/>
                </a:lnTo>
                <a:lnTo>
                  <a:pt x="241" y="747"/>
                </a:lnTo>
                <a:lnTo>
                  <a:pt x="0" y="507"/>
                </a:lnTo>
                <a:lnTo>
                  <a:pt x="42" y="460"/>
                </a:lnTo>
                <a:lnTo>
                  <a:pt x="21" y="439"/>
                </a:lnTo>
                <a:lnTo>
                  <a:pt x="419" y="42"/>
                </a:lnTo>
                <a:lnTo>
                  <a:pt x="377" y="0"/>
                </a:lnTo>
                <a:lnTo>
                  <a:pt x="728" y="0"/>
                </a:lnTo>
                <a:lnTo>
                  <a:pt x="728" y="350"/>
                </a:lnTo>
                <a:close/>
              </a:path>
            </a:pathLst>
          </a:custGeom>
          <a:solidFill>
            <a:schemeClr val="accent3"/>
          </a:solidFill>
          <a:ln w="9525">
            <a:noFill/>
            <a:round/>
          </a:ln>
        </p:spPr>
        <p:txBody>
          <a:bodyPr vert="horz" wrap="square" lIns="121908" tIns="60953" rIns="121908" bIns="60953" numCol="1" anchor="t" anchorCtr="0" compatLnSpc="1"/>
          <a:lstStyle/>
          <a:p>
            <a:endParaRPr lang="en-US" sz="2400">
              <a:solidFill>
                <a:schemeClr val="bg1"/>
              </a:solidFill>
              <a:cs typeface="+mn-ea"/>
              <a:sym typeface="+mn-lt"/>
            </a:endParaRPr>
          </a:p>
        </p:txBody>
      </p:sp>
      <p:sp>
        <p:nvSpPr>
          <p:cNvPr id="8" name="Text Placeholder 3"/>
          <p:cNvSpPr txBox="1"/>
          <p:nvPr/>
        </p:nvSpPr>
        <p:spPr>
          <a:xfrm rot="19086412">
            <a:off x="6682980" y="4665961"/>
            <a:ext cx="266098" cy="287323"/>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323">
              <a:spcBef>
                <a:spcPct val="20000"/>
              </a:spcBef>
              <a:defRPr/>
            </a:pPr>
            <a:r>
              <a:rPr lang="en-US" sz="1867" dirty="0">
                <a:solidFill>
                  <a:schemeClr val="bg1"/>
                </a:solidFill>
                <a:cs typeface="+mn-ea"/>
                <a:sym typeface="+mn-lt"/>
              </a:rPr>
              <a:t>01</a:t>
            </a:r>
          </a:p>
        </p:txBody>
      </p:sp>
      <p:sp>
        <p:nvSpPr>
          <p:cNvPr id="9" name="Text Placeholder 3"/>
          <p:cNvSpPr txBox="1"/>
          <p:nvPr/>
        </p:nvSpPr>
        <p:spPr>
          <a:xfrm rot="2817072">
            <a:off x="5210688" y="3655225"/>
            <a:ext cx="266098" cy="287323"/>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323">
              <a:spcBef>
                <a:spcPct val="20000"/>
              </a:spcBef>
              <a:defRPr/>
            </a:pPr>
            <a:r>
              <a:rPr lang="en-US" sz="1867" dirty="0">
                <a:solidFill>
                  <a:schemeClr val="bg1"/>
                </a:solidFill>
                <a:cs typeface="+mn-ea"/>
                <a:sym typeface="+mn-lt"/>
              </a:rPr>
              <a:t>02</a:t>
            </a:r>
          </a:p>
        </p:txBody>
      </p:sp>
      <p:sp>
        <p:nvSpPr>
          <p:cNvPr id="10" name="Text Placeholder 3"/>
          <p:cNvSpPr txBox="1"/>
          <p:nvPr/>
        </p:nvSpPr>
        <p:spPr>
          <a:xfrm rot="18997969">
            <a:off x="6663228" y="2722067"/>
            <a:ext cx="266098" cy="287323"/>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323">
              <a:spcBef>
                <a:spcPct val="20000"/>
              </a:spcBef>
              <a:defRPr/>
            </a:pPr>
            <a:r>
              <a:rPr lang="en-US" sz="1867" dirty="0">
                <a:solidFill>
                  <a:schemeClr val="bg1"/>
                </a:solidFill>
                <a:cs typeface="+mn-ea"/>
                <a:sym typeface="+mn-lt"/>
              </a:rPr>
              <a:t>03</a:t>
            </a:r>
          </a:p>
        </p:txBody>
      </p:sp>
      <p:sp>
        <p:nvSpPr>
          <p:cNvPr id="11" name="Text Placeholder 3"/>
          <p:cNvSpPr txBox="1"/>
          <p:nvPr/>
        </p:nvSpPr>
        <p:spPr>
          <a:xfrm rot="2817072">
            <a:off x="5231010" y="1748841"/>
            <a:ext cx="266098" cy="287323"/>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323">
              <a:spcBef>
                <a:spcPct val="20000"/>
              </a:spcBef>
              <a:defRPr/>
            </a:pPr>
            <a:r>
              <a:rPr lang="en-US" sz="1867" dirty="0">
                <a:solidFill>
                  <a:schemeClr val="bg1"/>
                </a:solidFill>
                <a:cs typeface="+mn-ea"/>
                <a:sym typeface="+mn-lt"/>
              </a:rPr>
              <a:t>04</a:t>
            </a:r>
          </a:p>
        </p:txBody>
      </p:sp>
      <p:sp>
        <p:nvSpPr>
          <p:cNvPr id="12" name="Rectangle 23"/>
          <p:cNvSpPr/>
          <p:nvPr/>
        </p:nvSpPr>
        <p:spPr>
          <a:xfrm rot="18897855">
            <a:off x="5826198" y="3265930"/>
            <a:ext cx="1029128" cy="205121"/>
          </a:xfrm>
          <a:prstGeom prst="rect">
            <a:avLst/>
          </a:prstGeom>
        </p:spPr>
        <p:txBody>
          <a:bodyPr wrap="none" lIns="0" tIns="0" rIns="0" bIns="0">
            <a:spAutoFit/>
          </a:bodyPr>
          <a:lstStyle/>
          <a:p>
            <a:r>
              <a:rPr lang="zh-CN" altLang="en-US" sz="1333" dirty="0">
                <a:solidFill>
                  <a:schemeClr val="bg1"/>
                </a:solidFill>
                <a:cs typeface="+mn-ea"/>
                <a:sym typeface="+mn-lt"/>
              </a:rPr>
              <a:t>单击编辑标题</a:t>
            </a:r>
          </a:p>
        </p:txBody>
      </p:sp>
      <p:sp>
        <p:nvSpPr>
          <p:cNvPr id="13" name="Rectangle 26"/>
          <p:cNvSpPr/>
          <p:nvPr/>
        </p:nvSpPr>
        <p:spPr>
          <a:xfrm rot="2726022">
            <a:off x="5327738" y="2281541"/>
            <a:ext cx="1029128" cy="205121"/>
          </a:xfrm>
          <a:prstGeom prst="rect">
            <a:avLst/>
          </a:prstGeom>
        </p:spPr>
        <p:txBody>
          <a:bodyPr wrap="none" lIns="0" tIns="0" rIns="0" bIns="0">
            <a:spAutoFit/>
          </a:bodyPr>
          <a:lstStyle/>
          <a:p>
            <a:r>
              <a:rPr lang="zh-CN" altLang="en-US" sz="1333" dirty="0">
                <a:solidFill>
                  <a:schemeClr val="bg1"/>
                </a:solidFill>
                <a:cs typeface="+mn-ea"/>
                <a:sym typeface="+mn-lt"/>
              </a:rPr>
              <a:t>单击编辑标题</a:t>
            </a:r>
          </a:p>
        </p:txBody>
      </p:sp>
      <p:sp>
        <p:nvSpPr>
          <p:cNvPr id="14" name="Rectangle 27"/>
          <p:cNvSpPr/>
          <p:nvPr/>
        </p:nvSpPr>
        <p:spPr>
          <a:xfrm rot="2786029">
            <a:off x="5314041" y="4218665"/>
            <a:ext cx="1029128" cy="205121"/>
          </a:xfrm>
          <a:prstGeom prst="rect">
            <a:avLst/>
          </a:prstGeom>
        </p:spPr>
        <p:txBody>
          <a:bodyPr wrap="none" lIns="0" tIns="0" rIns="0" bIns="0">
            <a:spAutoFit/>
          </a:bodyPr>
          <a:lstStyle/>
          <a:p>
            <a:r>
              <a:rPr lang="zh-CN" altLang="en-US" sz="1333" dirty="0">
                <a:solidFill>
                  <a:schemeClr val="bg1"/>
                </a:solidFill>
                <a:cs typeface="+mn-ea"/>
                <a:sym typeface="+mn-lt"/>
              </a:rPr>
              <a:t>单击编辑标题</a:t>
            </a:r>
          </a:p>
        </p:txBody>
      </p:sp>
      <p:sp>
        <p:nvSpPr>
          <p:cNvPr id="15" name="Rectangle 28"/>
          <p:cNvSpPr/>
          <p:nvPr/>
        </p:nvSpPr>
        <p:spPr>
          <a:xfrm rot="18897855">
            <a:off x="5822069" y="5165615"/>
            <a:ext cx="1062791" cy="246221"/>
          </a:xfrm>
          <a:prstGeom prst="rect">
            <a:avLst/>
          </a:prstGeom>
        </p:spPr>
        <p:txBody>
          <a:bodyPr wrap="none" lIns="0" tIns="0" rIns="0" bIns="0">
            <a:spAutoFit/>
          </a:bodyPr>
          <a:lstStyle/>
          <a:p>
            <a:r>
              <a:rPr lang="zh-CN" altLang="en-US" sz="1600" dirty="0">
                <a:solidFill>
                  <a:schemeClr val="bg1"/>
                </a:solidFill>
                <a:cs typeface="+mn-ea"/>
                <a:sym typeface="+mn-lt"/>
              </a:rPr>
              <a:t>单</a:t>
            </a:r>
            <a:r>
              <a:rPr lang="zh-CN" altLang="en-US" sz="1333" dirty="0">
                <a:solidFill>
                  <a:schemeClr val="bg1"/>
                </a:solidFill>
                <a:cs typeface="+mn-ea"/>
                <a:sym typeface="+mn-lt"/>
              </a:rPr>
              <a:t>击编辑标题</a:t>
            </a:r>
          </a:p>
        </p:txBody>
      </p:sp>
      <p:sp>
        <p:nvSpPr>
          <p:cNvPr id="16" name="Freeform 100"/>
          <p:cNvSpPr>
            <a:spLocks noEditPoints="1"/>
          </p:cNvSpPr>
          <p:nvPr/>
        </p:nvSpPr>
        <p:spPr bwMode="auto">
          <a:xfrm>
            <a:off x="5521177" y="6248934"/>
            <a:ext cx="511715" cy="490540"/>
          </a:xfrm>
          <a:custGeom>
            <a:avLst/>
            <a:gdLst/>
            <a:ahLst/>
            <a:cxnLst>
              <a:cxn ang="0">
                <a:pos x="63" y="49"/>
              </a:cxn>
              <a:cxn ang="0">
                <a:pos x="58" y="44"/>
              </a:cxn>
              <a:cxn ang="0">
                <a:pos x="54" y="48"/>
              </a:cxn>
              <a:cxn ang="0">
                <a:pos x="63" y="57"/>
              </a:cxn>
              <a:cxn ang="0">
                <a:pos x="64" y="60"/>
              </a:cxn>
              <a:cxn ang="0">
                <a:pos x="59" y="64"/>
              </a:cxn>
              <a:cxn ang="0">
                <a:pos x="56" y="63"/>
              </a:cxn>
              <a:cxn ang="0">
                <a:pos x="29" y="36"/>
              </a:cxn>
              <a:cxn ang="0">
                <a:pos x="15" y="42"/>
              </a:cxn>
              <a:cxn ang="0">
                <a:pos x="0" y="27"/>
              </a:cxn>
              <a:cxn ang="0">
                <a:pos x="26" y="0"/>
              </a:cxn>
              <a:cxn ang="0">
                <a:pos x="41" y="15"/>
              </a:cxn>
              <a:cxn ang="0">
                <a:pos x="36" y="30"/>
              </a:cxn>
              <a:cxn ang="0">
                <a:pos x="50" y="44"/>
              </a:cxn>
              <a:cxn ang="0">
                <a:pos x="54" y="40"/>
              </a:cxn>
              <a:cxn ang="0">
                <a:pos x="49" y="35"/>
              </a:cxn>
              <a:cxn ang="0">
                <a:pos x="54" y="31"/>
              </a:cxn>
              <a:cxn ang="0">
                <a:pos x="55" y="31"/>
              </a:cxn>
              <a:cxn ang="0">
                <a:pos x="67" y="44"/>
              </a:cxn>
              <a:cxn ang="0">
                <a:pos x="63" y="49"/>
              </a:cxn>
              <a:cxn ang="0">
                <a:pos x="25" y="8"/>
              </a:cxn>
              <a:cxn ang="0">
                <a:pos x="18" y="16"/>
              </a:cxn>
              <a:cxn ang="0">
                <a:pos x="19" y="19"/>
              </a:cxn>
              <a:cxn ang="0">
                <a:pos x="15" y="18"/>
              </a:cxn>
              <a:cxn ang="0">
                <a:pos x="7" y="26"/>
              </a:cxn>
              <a:cxn ang="0">
                <a:pos x="15" y="34"/>
              </a:cxn>
              <a:cxn ang="0">
                <a:pos x="23" y="26"/>
              </a:cxn>
              <a:cxn ang="0">
                <a:pos x="22" y="23"/>
              </a:cxn>
              <a:cxn ang="0">
                <a:pos x="25" y="24"/>
              </a:cxn>
              <a:cxn ang="0">
                <a:pos x="33" y="16"/>
              </a:cxn>
              <a:cxn ang="0">
                <a:pos x="25" y="8"/>
              </a:cxn>
            </a:cxnLst>
            <a:rect l="0" t="0" r="r" b="b"/>
            <a:pathLst>
              <a:path w="67" h="64">
                <a:moveTo>
                  <a:pt x="63" y="49"/>
                </a:moveTo>
                <a:cubicBezTo>
                  <a:pt x="62" y="49"/>
                  <a:pt x="58" y="45"/>
                  <a:pt x="58" y="44"/>
                </a:cubicBezTo>
                <a:cubicBezTo>
                  <a:pt x="54" y="48"/>
                  <a:pt x="54" y="48"/>
                  <a:pt x="54" y="48"/>
                </a:cubicBezTo>
                <a:cubicBezTo>
                  <a:pt x="63" y="57"/>
                  <a:pt x="63" y="57"/>
                  <a:pt x="63" y="57"/>
                </a:cubicBezTo>
                <a:cubicBezTo>
                  <a:pt x="63" y="58"/>
                  <a:pt x="64" y="59"/>
                  <a:pt x="64" y="60"/>
                </a:cubicBezTo>
                <a:cubicBezTo>
                  <a:pt x="64" y="62"/>
                  <a:pt x="61" y="64"/>
                  <a:pt x="59" y="64"/>
                </a:cubicBezTo>
                <a:cubicBezTo>
                  <a:pt x="58" y="64"/>
                  <a:pt x="57" y="64"/>
                  <a:pt x="56" y="63"/>
                </a:cubicBezTo>
                <a:cubicBezTo>
                  <a:pt x="29" y="36"/>
                  <a:pt x="29" y="36"/>
                  <a:pt x="29" y="36"/>
                </a:cubicBezTo>
                <a:cubicBezTo>
                  <a:pt x="25" y="39"/>
                  <a:pt x="20" y="42"/>
                  <a:pt x="15" y="42"/>
                </a:cubicBezTo>
                <a:cubicBezTo>
                  <a:pt x="6" y="42"/>
                  <a:pt x="0" y="36"/>
                  <a:pt x="0" y="27"/>
                </a:cubicBezTo>
                <a:cubicBezTo>
                  <a:pt x="0" y="14"/>
                  <a:pt x="13" y="0"/>
                  <a:pt x="26" y="0"/>
                </a:cubicBezTo>
                <a:cubicBezTo>
                  <a:pt x="35" y="0"/>
                  <a:pt x="41" y="6"/>
                  <a:pt x="41" y="15"/>
                </a:cubicBezTo>
                <a:cubicBezTo>
                  <a:pt x="41" y="21"/>
                  <a:pt x="39" y="26"/>
                  <a:pt x="36" y="30"/>
                </a:cubicBezTo>
                <a:cubicBezTo>
                  <a:pt x="50" y="44"/>
                  <a:pt x="50" y="44"/>
                  <a:pt x="50" y="44"/>
                </a:cubicBezTo>
                <a:cubicBezTo>
                  <a:pt x="54" y="40"/>
                  <a:pt x="54" y="40"/>
                  <a:pt x="54" y="40"/>
                </a:cubicBezTo>
                <a:cubicBezTo>
                  <a:pt x="53" y="39"/>
                  <a:pt x="49" y="36"/>
                  <a:pt x="49" y="35"/>
                </a:cubicBezTo>
                <a:cubicBezTo>
                  <a:pt x="49" y="34"/>
                  <a:pt x="53" y="31"/>
                  <a:pt x="54" y="31"/>
                </a:cubicBezTo>
                <a:cubicBezTo>
                  <a:pt x="54" y="31"/>
                  <a:pt x="54" y="31"/>
                  <a:pt x="55" y="31"/>
                </a:cubicBezTo>
                <a:cubicBezTo>
                  <a:pt x="56" y="32"/>
                  <a:pt x="67" y="43"/>
                  <a:pt x="67" y="44"/>
                </a:cubicBezTo>
                <a:cubicBezTo>
                  <a:pt x="67" y="45"/>
                  <a:pt x="64" y="49"/>
                  <a:pt x="63" y="49"/>
                </a:cubicBezTo>
                <a:close/>
                <a:moveTo>
                  <a:pt x="25" y="8"/>
                </a:moveTo>
                <a:cubicBezTo>
                  <a:pt x="21" y="8"/>
                  <a:pt x="18" y="12"/>
                  <a:pt x="18" y="16"/>
                </a:cubicBezTo>
                <a:cubicBezTo>
                  <a:pt x="18" y="17"/>
                  <a:pt x="18" y="18"/>
                  <a:pt x="19" y="19"/>
                </a:cubicBezTo>
                <a:cubicBezTo>
                  <a:pt x="17" y="19"/>
                  <a:pt x="16" y="18"/>
                  <a:pt x="15" y="18"/>
                </a:cubicBezTo>
                <a:cubicBezTo>
                  <a:pt x="11" y="18"/>
                  <a:pt x="7" y="22"/>
                  <a:pt x="7" y="26"/>
                </a:cubicBezTo>
                <a:cubicBezTo>
                  <a:pt x="7" y="30"/>
                  <a:pt x="11" y="34"/>
                  <a:pt x="15" y="34"/>
                </a:cubicBezTo>
                <a:cubicBezTo>
                  <a:pt x="19" y="34"/>
                  <a:pt x="23" y="30"/>
                  <a:pt x="23" y="26"/>
                </a:cubicBezTo>
                <a:cubicBezTo>
                  <a:pt x="23" y="25"/>
                  <a:pt x="23" y="24"/>
                  <a:pt x="22" y="23"/>
                </a:cubicBezTo>
                <a:cubicBezTo>
                  <a:pt x="23" y="23"/>
                  <a:pt x="24" y="24"/>
                  <a:pt x="25" y="24"/>
                </a:cubicBezTo>
                <a:cubicBezTo>
                  <a:pt x="30" y="24"/>
                  <a:pt x="33" y="20"/>
                  <a:pt x="33" y="16"/>
                </a:cubicBezTo>
                <a:cubicBezTo>
                  <a:pt x="33" y="12"/>
                  <a:pt x="30" y="8"/>
                  <a:pt x="25" y="8"/>
                </a:cubicBezTo>
                <a:close/>
              </a:path>
            </a:pathLst>
          </a:custGeom>
          <a:solidFill>
            <a:schemeClr val="bg1"/>
          </a:solidFill>
          <a:ln w="9525">
            <a:noFill/>
            <a:round/>
          </a:ln>
        </p:spPr>
        <p:txBody>
          <a:bodyPr vert="horz" wrap="square" lIns="121908" tIns="60953" rIns="121908" bIns="60953" numCol="1" anchor="t" anchorCtr="0" compatLnSpc="1"/>
          <a:lstStyle/>
          <a:p>
            <a:endParaRPr lang="en-US" sz="2400">
              <a:solidFill>
                <a:schemeClr val="bg1"/>
              </a:solidFill>
              <a:cs typeface="+mn-ea"/>
              <a:sym typeface="+mn-lt"/>
            </a:endParaRPr>
          </a:p>
        </p:txBody>
      </p:sp>
      <p:sp>
        <p:nvSpPr>
          <p:cNvPr id="17" name="Freeform 187"/>
          <p:cNvSpPr>
            <a:spLocks noEditPoints="1"/>
          </p:cNvSpPr>
          <p:nvPr/>
        </p:nvSpPr>
        <p:spPr bwMode="auto">
          <a:xfrm>
            <a:off x="7380594" y="4445707"/>
            <a:ext cx="580319" cy="375036"/>
          </a:xfrm>
          <a:custGeom>
            <a:avLst/>
            <a:gdLst/>
            <a:ahLst/>
            <a:cxnLst>
              <a:cxn ang="0">
                <a:pos x="68" y="25"/>
              </a:cxn>
              <a:cxn ang="0">
                <a:pos x="34" y="44"/>
              </a:cxn>
              <a:cxn ang="0">
                <a:pos x="1" y="25"/>
              </a:cxn>
              <a:cxn ang="0">
                <a:pos x="0" y="22"/>
              </a:cxn>
              <a:cxn ang="0">
                <a:pos x="1" y="20"/>
              </a:cxn>
              <a:cxn ang="0">
                <a:pos x="34" y="0"/>
              </a:cxn>
              <a:cxn ang="0">
                <a:pos x="68" y="20"/>
              </a:cxn>
              <a:cxn ang="0">
                <a:pos x="68" y="22"/>
              </a:cxn>
              <a:cxn ang="0">
                <a:pos x="68" y="25"/>
              </a:cxn>
              <a:cxn ang="0">
                <a:pos x="49" y="9"/>
              </a:cxn>
              <a:cxn ang="0">
                <a:pos x="51" y="17"/>
              </a:cxn>
              <a:cxn ang="0">
                <a:pos x="34" y="34"/>
              </a:cxn>
              <a:cxn ang="0">
                <a:pos x="17" y="17"/>
              </a:cxn>
              <a:cxn ang="0">
                <a:pos x="20" y="9"/>
              </a:cxn>
              <a:cxn ang="0">
                <a:pos x="5" y="22"/>
              </a:cxn>
              <a:cxn ang="0">
                <a:pos x="34" y="39"/>
              </a:cxn>
              <a:cxn ang="0">
                <a:pos x="64" y="22"/>
              </a:cxn>
              <a:cxn ang="0">
                <a:pos x="49" y="9"/>
              </a:cxn>
              <a:cxn ang="0">
                <a:pos x="34" y="6"/>
              </a:cxn>
              <a:cxn ang="0">
                <a:pos x="23" y="17"/>
              </a:cxn>
              <a:cxn ang="0">
                <a:pos x="25" y="19"/>
              </a:cxn>
              <a:cxn ang="0">
                <a:pos x="27" y="17"/>
              </a:cxn>
              <a:cxn ang="0">
                <a:pos x="34" y="9"/>
              </a:cxn>
              <a:cxn ang="0">
                <a:pos x="36" y="8"/>
              </a:cxn>
              <a:cxn ang="0">
                <a:pos x="34" y="6"/>
              </a:cxn>
            </a:cxnLst>
            <a:rect l="0" t="0" r="r" b="b"/>
            <a:pathLst>
              <a:path w="68" h="44">
                <a:moveTo>
                  <a:pt x="68" y="25"/>
                </a:moveTo>
                <a:cubicBezTo>
                  <a:pt x="61" y="36"/>
                  <a:pt x="48" y="44"/>
                  <a:pt x="34" y="44"/>
                </a:cubicBezTo>
                <a:cubicBezTo>
                  <a:pt x="21" y="44"/>
                  <a:pt x="8" y="36"/>
                  <a:pt x="1" y="25"/>
                </a:cubicBezTo>
                <a:cubicBezTo>
                  <a:pt x="1" y="24"/>
                  <a:pt x="0" y="23"/>
                  <a:pt x="0" y="22"/>
                </a:cubicBezTo>
                <a:cubicBezTo>
                  <a:pt x="0" y="21"/>
                  <a:pt x="1" y="20"/>
                  <a:pt x="1" y="20"/>
                </a:cubicBezTo>
                <a:cubicBezTo>
                  <a:pt x="8" y="8"/>
                  <a:pt x="21" y="0"/>
                  <a:pt x="34" y="0"/>
                </a:cubicBezTo>
                <a:cubicBezTo>
                  <a:pt x="48" y="0"/>
                  <a:pt x="61" y="8"/>
                  <a:pt x="68" y="20"/>
                </a:cubicBezTo>
                <a:cubicBezTo>
                  <a:pt x="68" y="20"/>
                  <a:pt x="68" y="21"/>
                  <a:pt x="68" y="22"/>
                </a:cubicBezTo>
                <a:cubicBezTo>
                  <a:pt x="68" y="23"/>
                  <a:pt x="68" y="24"/>
                  <a:pt x="68" y="25"/>
                </a:cubicBezTo>
                <a:close/>
                <a:moveTo>
                  <a:pt x="49" y="9"/>
                </a:moveTo>
                <a:cubicBezTo>
                  <a:pt x="51" y="11"/>
                  <a:pt x="51" y="14"/>
                  <a:pt x="51" y="17"/>
                </a:cubicBezTo>
                <a:cubicBezTo>
                  <a:pt x="51" y="27"/>
                  <a:pt x="44" y="34"/>
                  <a:pt x="34" y="34"/>
                </a:cubicBezTo>
                <a:cubicBezTo>
                  <a:pt x="25" y="34"/>
                  <a:pt x="17" y="27"/>
                  <a:pt x="17" y="17"/>
                </a:cubicBezTo>
                <a:cubicBezTo>
                  <a:pt x="17" y="14"/>
                  <a:pt x="18" y="11"/>
                  <a:pt x="20" y="9"/>
                </a:cubicBezTo>
                <a:cubicBezTo>
                  <a:pt x="14" y="12"/>
                  <a:pt x="9" y="17"/>
                  <a:pt x="5" y="22"/>
                </a:cubicBezTo>
                <a:cubicBezTo>
                  <a:pt x="12" y="32"/>
                  <a:pt x="22" y="39"/>
                  <a:pt x="34" y="39"/>
                </a:cubicBezTo>
                <a:cubicBezTo>
                  <a:pt x="47" y="39"/>
                  <a:pt x="57" y="32"/>
                  <a:pt x="64" y="22"/>
                </a:cubicBezTo>
                <a:cubicBezTo>
                  <a:pt x="60" y="17"/>
                  <a:pt x="55" y="12"/>
                  <a:pt x="49" y="9"/>
                </a:cubicBezTo>
                <a:close/>
                <a:moveTo>
                  <a:pt x="34" y="6"/>
                </a:moveTo>
                <a:cubicBezTo>
                  <a:pt x="28" y="6"/>
                  <a:pt x="23" y="11"/>
                  <a:pt x="23" y="17"/>
                </a:cubicBezTo>
                <a:cubicBezTo>
                  <a:pt x="23" y="18"/>
                  <a:pt x="24" y="19"/>
                  <a:pt x="25" y="19"/>
                </a:cubicBezTo>
                <a:cubicBezTo>
                  <a:pt x="26" y="19"/>
                  <a:pt x="27" y="18"/>
                  <a:pt x="27" y="17"/>
                </a:cubicBezTo>
                <a:cubicBezTo>
                  <a:pt x="27" y="13"/>
                  <a:pt x="30" y="9"/>
                  <a:pt x="34" y="9"/>
                </a:cubicBezTo>
                <a:cubicBezTo>
                  <a:pt x="35" y="9"/>
                  <a:pt x="36" y="9"/>
                  <a:pt x="36" y="8"/>
                </a:cubicBezTo>
                <a:cubicBezTo>
                  <a:pt x="36" y="7"/>
                  <a:pt x="35" y="6"/>
                  <a:pt x="34" y="6"/>
                </a:cubicBezTo>
                <a:close/>
              </a:path>
            </a:pathLst>
          </a:custGeom>
          <a:solidFill>
            <a:schemeClr val="accent1"/>
          </a:solidFill>
          <a:ln w="9525">
            <a:noFill/>
            <a:round/>
          </a:ln>
        </p:spPr>
        <p:txBody>
          <a:bodyPr vert="horz" wrap="square" lIns="121908" tIns="60953" rIns="121908" bIns="60953" numCol="1" anchor="t" anchorCtr="0" compatLnSpc="1"/>
          <a:lstStyle/>
          <a:p>
            <a:endParaRPr lang="en-US" sz="2400">
              <a:solidFill>
                <a:schemeClr val="tx2"/>
              </a:solidFill>
              <a:cs typeface="+mn-ea"/>
              <a:sym typeface="+mn-lt"/>
            </a:endParaRPr>
          </a:p>
        </p:txBody>
      </p:sp>
      <p:sp>
        <p:nvSpPr>
          <p:cNvPr id="18" name="Freeform 52"/>
          <p:cNvSpPr>
            <a:spLocks noEditPoints="1"/>
          </p:cNvSpPr>
          <p:nvPr/>
        </p:nvSpPr>
        <p:spPr bwMode="auto">
          <a:xfrm>
            <a:off x="4308607" y="3465589"/>
            <a:ext cx="558447" cy="558447"/>
          </a:xfrm>
          <a:custGeom>
            <a:avLst/>
            <a:gdLst/>
            <a:ahLst/>
            <a:cxnLst>
              <a:cxn ang="0">
                <a:pos x="27" y="55"/>
              </a:cxn>
              <a:cxn ang="0">
                <a:pos x="0" y="27"/>
              </a:cxn>
              <a:cxn ang="0">
                <a:pos x="27" y="0"/>
              </a:cxn>
              <a:cxn ang="0">
                <a:pos x="55" y="27"/>
              </a:cxn>
              <a:cxn ang="0">
                <a:pos x="27" y="55"/>
              </a:cxn>
              <a:cxn ang="0">
                <a:pos x="27" y="8"/>
              </a:cxn>
              <a:cxn ang="0">
                <a:pos x="8" y="27"/>
              </a:cxn>
              <a:cxn ang="0">
                <a:pos x="27" y="47"/>
              </a:cxn>
              <a:cxn ang="0">
                <a:pos x="47" y="27"/>
              </a:cxn>
              <a:cxn ang="0">
                <a:pos x="27" y="8"/>
              </a:cxn>
              <a:cxn ang="0">
                <a:pos x="32" y="31"/>
              </a:cxn>
              <a:cxn ang="0">
                <a:pos x="31" y="32"/>
              </a:cxn>
              <a:cxn ang="0">
                <a:pos x="19" y="32"/>
              </a:cxn>
              <a:cxn ang="0">
                <a:pos x="18" y="31"/>
              </a:cxn>
              <a:cxn ang="0">
                <a:pos x="18" y="28"/>
              </a:cxn>
              <a:cxn ang="0">
                <a:pos x="19" y="27"/>
              </a:cxn>
              <a:cxn ang="0">
                <a:pos x="27" y="27"/>
              </a:cxn>
              <a:cxn ang="0">
                <a:pos x="27" y="15"/>
              </a:cxn>
              <a:cxn ang="0">
                <a:pos x="28" y="14"/>
              </a:cxn>
              <a:cxn ang="0">
                <a:pos x="31" y="14"/>
              </a:cxn>
              <a:cxn ang="0">
                <a:pos x="32" y="15"/>
              </a:cxn>
              <a:cxn ang="0">
                <a:pos x="32" y="31"/>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27" y="8"/>
                </a:moveTo>
                <a:cubicBezTo>
                  <a:pt x="16" y="8"/>
                  <a:pt x="8" y="17"/>
                  <a:pt x="8" y="27"/>
                </a:cubicBezTo>
                <a:cubicBezTo>
                  <a:pt x="8" y="38"/>
                  <a:pt x="16" y="47"/>
                  <a:pt x="27" y="47"/>
                </a:cubicBezTo>
                <a:cubicBezTo>
                  <a:pt x="38" y="47"/>
                  <a:pt x="47" y="38"/>
                  <a:pt x="47" y="27"/>
                </a:cubicBezTo>
                <a:cubicBezTo>
                  <a:pt x="47" y="17"/>
                  <a:pt x="38" y="8"/>
                  <a:pt x="27" y="8"/>
                </a:cubicBezTo>
                <a:close/>
                <a:moveTo>
                  <a:pt x="32" y="31"/>
                </a:moveTo>
                <a:cubicBezTo>
                  <a:pt x="32" y="31"/>
                  <a:pt x="31" y="32"/>
                  <a:pt x="31" y="32"/>
                </a:cubicBezTo>
                <a:cubicBezTo>
                  <a:pt x="19" y="32"/>
                  <a:pt x="19" y="32"/>
                  <a:pt x="19" y="32"/>
                </a:cubicBezTo>
                <a:cubicBezTo>
                  <a:pt x="19" y="32"/>
                  <a:pt x="18" y="31"/>
                  <a:pt x="18" y="31"/>
                </a:cubicBezTo>
                <a:cubicBezTo>
                  <a:pt x="18" y="28"/>
                  <a:pt x="18" y="28"/>
                  <a:pt x="18" y="28"/>
                </a:cubicBezTo>
                <a:cubicBezTo>
                  <a:pt x="18" y="28"/>
                  <a:pt x="19" y="27"/>
                  <a:pt x="19" y="27"/>
                </a:cubicBezTo>
                <a:cubicBezTo>
                  <a:pt x="27" y="27"/>
                  <a:pt x="27" y="27"/>
                  <a:pt x="27" y="27"/>
                </a:cubicBezTo>
                <a:cubicBezTo>
                  <a:pt x="27" y="15"/>
                  <a:pt x="27" y="15"/>
                  <a:pt x="27" y="15"/>
                </a:cubicBezTo>
                <a:cubicBezTo>
                  <a:pt x="27" y="14"/>
                  <a:pt x="28" y="14"/>
                  <a:pt x="28" y="14"/>
                </a:cubicBezTo>
                <a:cubicBezTo>
                  <a:pt x="31" y="14"/>
                  <a:pt x="31" y="14"/>
                  <a:pt x="31" y="14"/>
                </a:cubicBezTo>
                <a:cubicBezTo>
                  <a:pt x="31" y="14"/>
                  <a:pt x="32" y="14"/>
                  <a:pt x="32" y="15"/>
                </a:cubicBezTo>
                <a:lnTo>
                  <a:pt x="32" y="31"/>
                </a:lnTo>
                <a:close/>
              </a:path>
            </a:pathLst>
          </a:custGeom>
          <a:solidFill>
            <a:schemeClr val="accent2"/>
          </a:solidFill>
          <a:ln w="9525">
            <a:noFill/>
            <a:round/>
          </a:ln>
        </p:spPr>
        <p:txBody>
          <a:bodyPr vert="horz" wrap="square" lIns="121908" tIns="60953" rIns="121908" bIns="60953" numCol="1" anchor="t" anchorCtr="0" compatLnSpc="1"/>
          <a:lstStyle/>
          <a:p>
            <a:endParaRPr lang="en-US" sz="2400">
              <a:solidFill>
                <a:schemeClr val="tx2"/>
              </a:solidFill>
              <a:cs typeface="+mn-ea"/>
              <a:sym typeface="+mn-lt"/>
            </a:endParaRPr>
          </a:p>
        </p:txBody>
      </p:sp>
      <p:sp>
        <p:nvSpPr>
          <p:cNvPr id="19" name="Freeform 51"/>
          <p:cNvSpPr>
            <a:spLocks noEditPoints="1"/>
          </p:cNvSpPr>
          <p:nvPr/>
        </p:nvSpPr>
        <p:spPr bwMode="auto">
          <a:xfrm>
            <a:off x="7346966" y="2382491"/>
            <a:ext cx="481521" cy="681703"/>
          </a:xfrm>
          <a:custGeom>
            <a:avLst/>
            <a:gdLst/>
            <a:ahLst/>
            <a:cxnLst>
              <a:cxn ang="0">
                <a:pos x="30" y="24"/>
              </a:cxn>
              <a:cxn ang="0">
                <a:pos x="30" y="54"/>
              </a:cxn>
              <a:cxn ang="0">
                <a:pos x="26" y="58"/>
              </a:cxn>
              <a:cxn ang="0">
                <a:pos x="22" y="54"/>
              </a:cxn>
              <a:cxn ang="0">
                <a:pos x="22" y="40"/>
              </a:cxn>
              <a:cxn ang="0">
                <a:pos x="19" y="40"/>
              </a:cxn>
              <a:cxn ang="0">
                <a:pos x="19" y="54"/>
              </a:cxn>
              <a:cxn ang="0">
                <a:pos x="15" y="58"/>
              </a:cxn>
              <a:cxn ang="0">
                <a:pos x="11" y="54"/>
              </a:cxn>
              <a:cxn ang="0">
                <a:pos x="11" y="24"/>
              </a:cxn>
              <a:cxn ang="0">
                <a:pos x="1" y="14"/>
              </a:cxn>
              <a:cxn ang="0">
                <a:pos x="1" y="9"/>
              </a:cxn>
              <a:cxn ang="0">
                <a:pos x="6" y="9"/>
              </a:cxn>
              <a:cxn ang="0">
                <a:pos x="14" y="17"/>
              </a:cxn>
              <a:cxn ang="0">
                <a:pos x="27" y="17"/>
              </a:cxn>
              <a:cxn ang="0">
                <a:pos x="35" y="9"/>
              </a:cxn>
              <a:cxn ang="0">
                <a:pos x="40" y="9"/>
              </a:cxn>
              <a:cxn ang="0">
                <a:pos x="40" y="14"/>
              </a:cxn>
              <a:cxn ang="0">
                <a:pos x="30" y="24"/>
              </a:cxn>
              <a:cxn ang="0">
                <a:pos x="21" y="16"/>
              </a:cxn>
              <a:cxn ang="0">
                <a:pos x="13" y="8"/>
              </a:cxn>
              <a:cxn ang="0">
                <a:pos x="21" y="0"/>
              </a:cxn>
              <a:cxn ang="0">
                <a:pos x="29" y="8"/>
              </a:cxn>
              <a:cxn ang="0">
                <a:pos x="21" y="16"/>
              </a:cxn>
            </a:cxnLst>
            <a:rect l="0" t="0" r="r" b="b"/>
            <a:pathLst>
              <a:path w="41" h="58">
                <a:moveTo>
                  <a:pt x="30" y="24"/>
                </a:moveTo>
                <a:cubicBezTo>
                  <a:pt x="30" y="54"/>
                  <a:pt x="30" y="54"/>
                  <a:pt x="30" y="54"/>
                </a:cubicBezTo>
                <a:cubicBezTo>
                  <a:pt x="30" y="56"/>
                  <a:pt x="28" y="58"/>
                  <a:pt x="26" y="58"/>
                </a:cubicBezTo>
                <a:cubicBezTo>
                  <a:pt x="24" y="58"/>
                  <a:pt x="22" y="56"/>
                  <a:pt x="22" y="54"/>
                </a:cubicBezTo>
                <a:cubicBezTo>
                  <a:pt x="22" y="40"/>
                  <a:pt x="22" y="40"/>
                  <a:pt x="22" y="40"/>
                </a:cubicBezTo>
                <a:cubicBezTo>
                  <a:pt x="19" y="40"/>
                  <a:pt x="19" y="40"/>
                  <a:pt x="19" y="40"/>
                </a:cubicBezTo>
                <a:cubicBezTo>
                  <a:pt x="19" y="54"/>
                  <a:pt x="19" y="54"/>
                  <a:pt x="19" y="54"/>
                </a:cubicBezTo>
                <a:cubicBezTo>
                  <a:pt x="19" y="56"/>
                  <a:pt x="18" y="58"/>
                  <a:pt x="15" y="58"/>
                </a:cubicBezTo>
                <a:cubicBezTo>
                  <a:pt x="13" y="58"/>
                  <a:pt x="11" y="56"/>
                  <a:pt x="11" y="54"/>
                </a:cubicBezTo>
                <a:cubicBezTo>
                  <a:pt x="11" y="24"/>
                  <a:pt x="11" y="24"/>
                  <a:pt x="11" y="24"/>
                </a:cubicBezTo>
                <a:cubicBezTo>
                  <a:pt x="1" y="14"/>
                  <a:pt x="1" y="14"/>
                  <a:pt x="1" y="14"/>
                </a:cubicBezTo>
                <a:cubicBezTo>
                  <a:pt x="0" y="13"/>
                  <a:pt x="0" y="10"/>
                  <a:pt x="1" y="9"/>
                </a:cubicBezTo>
                <a:cubicBezTo>
                  <a:pt x="2" y="8"/>
                  <a:pt x="5" y="8"/>
                  <a:pt x="6" y="9"/>
                </a:cubicBezTo>
                <a:cubicBezTo>
                  <a:pt x="14" y="17"/>
                  <a:pt x="14" y="17"/>
                  <a:pt x="14" y="17"/>
                </a:cubicBezTo>
                <a:cubicBezTo>
                  <a:pt x="27" y="17"/>
                  <a:pt x="27" y="17"/>
                  <a:pt x="27" y="17"/>
                </a:cubicBezTo>
                <a:cubicBezTo>
                  <a:pt x="35" y="9"/>
                  <a:pt x="35" y="9"/>
                  <a:pt x="35" y="9"/>
                </a:cubicBezTo>
                <a:cubicBezTo>
                  <a:pt x="37" y="8"/>
                  <a:pt x="39" y="8"/>
                  <a:pt x="40" y="9"/>
                </a:cubicBezTo>
                <a:cubicBezTo>
                  <a:pt x="41" y="10"/>
                  <a:pt x="41" y="13"/>
                  <a:pt x="40" y="14"/>
                </a:cubicBezTo>
                <a:lnTo>
                  <a:pt x="30" y="24"/>
                </a:lnTo>
                <a:close/>
                <a:moveTo>
                  <a:pt x="21" y="16"/>
                </a:moveTo>
                <a:cubicBezTo>
                  <a:pt x="16" y="16"/>
                  <a:pt x="13" y="12"/>
                  <a:pt x="13" y="8"/>
                </a:cubicBezTo>
                <a:cubicBezTo>
                  <a:pt x="13" y="4"/>
                  <a:pt x="16" y="0"/>
                  <a:pt x="21" y="0"/>
                </a:cubicBezTo>
                <a:cubicBezTo>
                  <a:pt x="25" y="0"/>
                  <a:pt x="29" y="4"/>
                  <a:pt x="29" y="8"/>
                </a:cubicBezTo>
                <a:cubicBezTo>
                  <a:pt x="29" y="12"/>
                  <a:pt x="25" y="16"/>
                  <a:pt x="21" y="16"/>
                </a:cubicBezTo>
                <a:close/>
              </a:path>
            </a:pathLst>
          </a:custGeom>
          <a:solidFill>
            <a:schemeClr val="accent3"/>
          </a:solidFill>
          <a:ln w="9525">
            <a:noFill/>
            <a:round/>
          </a:ln>
        </p:spPr>
        <p:txBody>
          <a:bodyPr vert="horz" wrap="square" lIns="121908" tIns="60953" rIns="121908" bIns="60953" numCol="1" anchor="t" anchorCtr="0" compatLnSpc="1"/>
          <a:lstStyle/>
          <a:p>
            <a:endParaRPr lang="en-US" sz="2400">
              <a:solidFill>
                <a:schemeClr val="tx2"/>
              </a:solidFill>
              <a:cs typeface="+mn-ea"/>
              <a:sym typeface="+mn-lt"/>
            </a:endParaRPr>
          </a:p>
        </p:txBody>
      </p:sp>
      <p:sp>
        <p:nvSpPr>
          <p:cNvPr id="20" name="Freeform 152"/>
          <p:cNvSpPr>
            <a:spLocks noEditPoints="1"/>
          </p:cNvSpPr>
          <p:nvPr/>
        </p:nvSpPr>
        <p:spPr bwMode="auto">
          <a:xfrm>
            <a:off x="4288344" y="1536167"/>
            <a:ext cx="529296" cy="489141"/>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accent4"/>
          </a:solidFill>
          <a:ln w="9525">
            <a:noFill/>
            <a:round/>
          </a:ln>
        </p:spPr>
        <p:txBody>
          <a:bodyPr vert="horz" wrap="square" lIns="121908" tIns="60953" rIns="121908" bIns="60953" numCol="1" anchor="t" anchorCtr="0" compatLnSpc="1"/>
          <a:lstStyle/>
          <a:p>
            <a:endParaRPr lang="en-US" sz="2400">
              <a:solidFill>
                <a:schemeClr val="tx2"/>
              </a:solidFill>
              <a:cs typeface="+mn-ea"/>
              <a:sym typeface="+mn-lt"/>
            </a:endParaRPr>
          </a:p>
        </p:txBody>
      </p:sp>
      <p:sp>
        <p:nvSpPr>
          <p:cNvPr id="21" name="TextBox 37"/>
          <p:cNvSpPr txBox="1"/>
          <p:nvPr/>
        </p:nvSpPr>
        <p:spPr>
          <a:xfrm>
            <a:off x="8144665" y="4426446"/>
            <a:ext cx="1983083" cy="887102"/>
          </a:xfrm>
          <a:prstGeom prst="rect">
            <a:avLst/>
          </a:prstGeom>
          <a:noFill/>
        </p:spPr>
        <p:txBody>
          <a:bodyPr wrap="square" lIns="0" tIns="0" rIns="0" bIns="0" rtlCol="0">
            <a:spAutoFit/>
          </a:bodyPr>
          <a:lstStyle/>
          <a:p>
            <a:pPr defTabSz="1214936">
              <a:lnSpc>
                <a:spcPct val="150000"/>
              </a:lnSpc>
              <a:spcBef>
                <a:spcPct val="20000"/>
              </a:spcBef>
            </a:pPr>
            <a:r>
              <a:rPr lang="zh-CN" altLang="en-US" sz="1333" dirty="0">
                <a:solidFill>
                  <a:schemeClr val="tx1">
                    <a:lumMod val="50000"/>
                    <a:lumOff val="50000"/>
                  </a:schemeClr>
                </a:solidFill>
                <a:cs typeface="+mn-ea"/>
                <a:sym typeface="+mn-lt"/>
              </a:rPr>
              <a:t>标题数字等都可以通过点击和重新输入进行更改，顶部“开始”</a:t>
            </a:r>
            <a:endParaRPr lang="en-US" altLang="zh-CN" sz="1333" dirty="0">
              <a:solidFill>
                <a:schemeClr val="tx1">
                  <a:lumMod val="50000"/>
                  <a:lumOff val="50000"/>
                </a:schemeClr>
              </a:solidFill>
              <a:cs typeface="+mn-ea"/>
              <a:sym typeface="+mn-lt"/>
            </a:endParaRPr>
          </a:p>
        </p:txBody>
      </p:sp>
      <p:sp>
        <p:nvSpPr>
          <p:cNvPr id="22" name="Rectangle 38"/>
          <p:cNvSpPr/>
          <p:nvPr/>
        </p:nvSpPr>
        <p:spPr>
          <a:xfrm>
            <a:off x="8144664" y="4146839"/>
            <a:ext cx="1240724" cy="246221"/>
          </a:xfrm>
          <a:prstGeom prst="rect">
            <a:avLst/>
          </a:prstGeom>
        </p:spPr>
        <p:txBody>
          <a:bodyPr wrap="none" lIns="0" tIns="0" rIns="0" bIns="0">
            <a:spAutoFit/>
          </a:bodyPr>
          <a:lstStyle/>
          <a:p>
            <a:r>
              <a:rPr lang="zh-CN" altLang="en-US" sz="1600" b="1" dirty="0">
                <a:solidFill>
                  <a:schemeClr val="bg1">
                    <a:lumMod val="50000"/>
                  </a:schemeClr>
                </a:solidFill>
                <a:cs typeface="+mn-ea"/>
                <a:sym typeface="+mn-lt"/>
              </a:rPr>
              <a:t>单击编辑标题</a:t>
            </a:r>
          </a:p>
        </p:txBody>
      </p:sp>
      <p:sp>
        <p:nvSpPr>
          <p:cNvPr id="23" name="TextBox 40"/>
          <p:cNvSpPr txBox="1"/>
          <p:nvPr/>
        </p:nvSpPr>
        <p:spPr>
          <a:xfrm>
            <a:off x="8144669" y="2555624"/>
            <a:ext cx="1983081" cy="887102"/>
          </a:xfrm>
          <a:prstGeom prst="rect">
            <a:avLst/>
          </a:prstGeom>
          <a:noFill/>
        </p:spPr>
        <p:txBody>
          <a:bodyPr wrap="square" lIns="0" tIns="0" rIns="0" bIns="0" rtlCol="0">
            <a:spAutoFit/>
          </a:bodyPr>
          <a:lstStyle/>
          <a:p>
            <a:pPr defTabSz="1214936">
              <a:lnSpc>
                <a:spcPct val="150000"/>
              </a:lnSpc>
              <a:spcBef>
                <a:spcPct val="20000"/>
              </a:spcBef>
            </a:pPr>
            <a:r>
              <a:rPr lang="zh-CN" altLang="en-US" sz="1333" dirty="0">
                <a:solidFill>
                  <a:schemeClr val="tx1">
                    <a:lumMod val="50000"/>
                    <a:lumOff val="50000"/>
                  </a:schemeClr>
                </a:solidFill>
                <a:cs typeface="+mn-ea"/>
                <a:sym typeface="+mn-lt"/>
              </a:rPr>
              <a:t>标题数字等都可以通过点击和重新输入进行更改，顶部“开始”</a:t>
            </a:r>
            <a:endParaRPr lang="en-US" altLang="zh-CN" sz="1333" dirty="0">
              <a:solidFill>
                <a:schemeClr val="tx1">
                  <a:lumMod val="50000"/>
                  <a:lumOff val="50000"/>
                </a:schemeClr>
              </a:solidFill>
              <a:cs typeface="+mn-ea"/>
              <a:sym typeface="+mn-lt"/>
            </a:endParaRPr>
          </a:p>
        </p:txBody>
      </p:sp>
      <p:sp>
        <p:nvSpPr>
          <p:cNvPr id="24" name="Rectangle 41"/>
          <p:cNvSpPr/>
          <p:nvPr/>
        </p:nvSpPr>
        <p:spPr>
          <a:xfrm>
            <a:off x="8144664" y="2263318"/>
            <a:ext cx="1240724" cy="246221"/>
          </a:xfrm>
          <a:prstGeom prst="rect">
            <a:avLst/>
          </a:prstGeom>
        </p:spPr>
        <p:txBody>
          <a:bodyPr wrap="none" lIns="0" tIns="0" rIns="0" bIns="0">
            <a:spAutoFit/>
          </a:bodyPr>
          <a:lstStyle/>
          <a:p>
            <a:r>
              <a:rPr lang="zh-CN" altLang="en-US" sz="1600" b="1" dirty="0">
                <a:solidFill>
                  <a:schemeClr val="bg1">
                    <a:lumMod val="50000"/>
                  </a:schemeClr>
                </a:solidFill>
                <a:cs typeface="+mn-ea"/>
                <a:sym typeface="+mn-lt"/>
              </a:rPr>
              <a:t>单击编辑标题</a:t>
            </a:r>
          </a:p>
        </p:txBody>
      </p:sp>
      <p:sp>
        <p:nvSpPr>
          <p:cNvPr id="25" name="TextBox 43"/>
          <p:cNvSpPr txBox="1"/>
          <p:nvPr/>
        </p:nvSpPr>
        <p:spPr>
          <a:xfrm>
            <a:off x="2160248" y="3581543"/>
            <a:ext cx="1787005" cy="887102"/>
          </a:xfrm>
          <a:prstGeom prst="rect">
            <a:avLst/>
          </a:prstGeom>
          <a:noFill/>
        </p:spPr>
        <p:txBody>
          <a:bodyPr wrap="square" lIns="0" tIns="0" rIns="0" bIns="0" rtlCol="0">
            <a:spAutoFit/>
          </a:bodyPr>
          <a:lstStyle/>
          <a:p>
            <a:pPr defTabSz="1214936">
              <a:lnSpc>
                <a:spcPct val="150000"/>
              </a:lnSpc>
              <a:spcBef>
                <a:spcPct val="20000"/>
              </a:spcBef>
            </a:pPr>
            <a:r>
              <a:rPr lang="zh-CN" altLang="en-US" sz="1333" dirty="0">
                <a:solidFill>
                  <a:schemeClr val="tx1">
                    <a:lumMod val="50000"/>
                    <a:lumOff val="50000"/>
                  </a:schemeClr>
                </a:solidFill>
                <a:cs typeface="+mn-ea"/>
                <a:sym typeface="+mn-lt"/>
              </a:rPr>
              <a:t>标题数字等都可以通过点击和重新输入进行更改，顶部“开始”</a:t>
            </a:r>
            <a:endParaRPr lang="en-US" altLang="zh-CN" sz="1333" dirty="0">
              <a:solidFill>
                <a:schemeClr val="tx1">
                  <a:lumMod val="50000"/>
                  <a:lumOff val="50000"/>
                </a:schemeClr>
              </a:solidFill>
              <a:cs typeface="+mn-ea"/>
              <a:sym typeface="+mn-lt"/>
            </a:endParaRPr>
          </a:p>
        </p:txBody>
      </p:sp>
      <p:sp>
        <p:nvSpPr>
          <p:cNvPr id="26" name="Rectangle 44"/>
          <p:cNvSpPr/>
          <p:nvPr/>
        </p:nvSpPr>
        <p:spPr>
          <a:xfrm>
            <a:off x="2694911" y="3327338"/>
            <a:ext cx="1240724" cy="246221"/>
          </a:xfrm>
          <a:prstGeom prst="rect">
            <a:avLst/>
          </a:prstGeom>
        </p:spPr>
        <p:txBody>
          <a:bodyPr wrap="none" lIns="0" tIns="0" rIns="0" bIns="0">
            <a:spAutoFit/>
          </a:bodyPr>
          <a:lstStyle/>
          <a:p>
            <a:r>
              <a:rPr lang="zh-CN" altLang="en-US" sz="1600" b="1" dirty="0">
                <a:solidFill>
                  <a:schemeClr val="bg1">
                    <a:lumMod val="50000"/>
                  </a:schemeClr>
                </a:solidFill>
                <a:cs typeface="+mn-ea"/>
                <a:sym typeface="+mn-lt"/>
              </a:rPr>
              <a:t>单击编辑标题</a:t>
            </a:r>
          </a:p>
        </p:txBody>
      </p:sp>
      <p:sp>
        <p:nvSpPr>
          <p:cNvPr id="27" name="TextBox 46"/>
          <p:cNvSpPr txBox="1"/>
          <p:nvPr/>
        </p:nvSpPr>
        <p:spPr>
          <a:xfrm>
            <a:off x="2064255" y="1623054"/>
            <a:ext cx="1839063" cy="798488"/>
          </a:xfrm>
          <a:prstGeom prst="rect">
            <a:avLst/>
          </a:prstGeom>
          <a:noFill/>
        </p:spPr>
        <p:txBody>
          <a:bodyPr wrap="square" lIns="0" tIns="0" rIns="0" bIns="0" rtlCol="0">
            <a:spAutoFit/>
          </a:bodyPr>
          <a:lstStyle/>
          <a:p>
            <a:pPr defTabSz="1214936">
              <a:lnSpc>
                <a:spcPct val="150000"/>
              </a:lnSpc>
              <a:spcBef>
                <a:spcPct val="20000"/>
              </a:spcBef>
            </a:pPr>
            <a:r>
              <a:rPr lang="zh-CN" altLang="en-US" sz="1200" dirty="0">
                <a:solidFill>
                  <a:schemeClr val="tx1">
                    <a:lumMod val="50000"/>
                    <a:lumOff val="50000"/>
                  </a:schemeClr>
                </a:solidFill>
                <a:cs typeface="+mn-ea"/>
                <a:sym typeface="+mn-lt"/>
              </a:rPr>
              <a:t>标题数字等都可以通过点击和重新输入进行更改，顶部“开始”</a:t>
            </a:r>
            <a:endParaRPr lang="en-US" altLang="zh-CN" sz="1200" dirty="0">
              <a:solidFill>
                <a:schemeClr val="tx1">
                  <a:lumMod val="50000"/>
                  <a:lumOff val="50000"/>
                </a:schemeClr>
              </a:solidFill>
              <a:cs typeface="+mn-ea"/>
              <a:sym typeface="+mn-lt"/>
            </a:endParaRPr>
          </a:p>
        </p:txBody>
      </p:sp>
      <p:sp>
        <p:nvSpPr>
          <p:cNvPr id="28" name="Rectangle 47"/>
          <p:cNvSpPr/>
          <p:nvPr/>
        </p:nvSpPr>
        <p:spPr>
          <a:xfrm>
            <a:off x="2694911" y="1368850"/>
            <a:ext cx="1240724" cy="246221"/>
          </a:xfrm>
          <a:prstGeom prst="rect">
            <a:avLst/>
          </a:prstGeom>
        </p:spPr>
        <p:txBody>
          <a:bodyPr wrap="none" lIns="0" tIns="0" rIns="0" bIns="0">
            <a:spAutoFit/>
          </a:bodyPr>
          <a:lstStyle/>
          <a:p>
            <a:r>
              <a:rPr lang="zh-CN" altLang="en-US" sz="1600" b="1" dirty="0">
                <a:solidFill>
                  <a:schemeClr val="bg1">
                    <a:lumMod val="50000"/>
                  </a:schemeClr>
                </a:solidFill>
                <a:cs typeface="+mn-ea"/>
                <a:sym typeface="+mn-lt"/>
              </a:rPr>
              <a:t>单击编辑标题</a:t>
            </a:r>
          </a:p>
        </p:txBody>
      </p:sp>
    </p:spTree>
    <p:extLst>
      <p:ext uri="{BB962C8B-B14F-4D97-AF65-F5344CB8AC3E}">
        <p14:creationId xmlns:p14="http://schemas.microsoft.com/office/powerpoint/2010/main" val="2829545354"/>
      </p:ext>
    </p:extLst>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fltVal val="0"/>
                                          </p:val>
                                        </p:tav>
                                        <p:tav tm="100000">
                                          <p:val>
                                            <p:strVal val="#ppt_w"/>
                                          </p:val>
                                        </p:tav>
                                      </p:tavLst>
                                    </p:anim>
                                    <p:anim calcmode="lin" valueType="num">
                                      <p:cBhvr>
                                        <p:cTn id="14" dur="500" fill="hold"/>
                                        <p:tgtEl>
                                          <p:spTgt spid="16"/>
                                        </p:tgtEl>
                                        <p:attrNameLst>
                                          <p:attrName>ppt_h</p:attrName>
                                        </p:attrNameLst>
                                      </p:cBhvr>
                                      <p:tavLst>
                                        <p:tav tm="0">
                                          <p:val>
                                            <p:fltVal val="0"/>
                                          </p:val>
                                        </p:tav>
                                        <p:tav tm="100000">
                                          <p:val>
                                            <p:strVal val="#ppt_h"/>
                                          </p:val>
                                        </p:tav>
                                      </p:tavLst>
                                    </p:anim>
                                    <p:animEffect transition="in" filter="fade">
                                      <p:cBhvr>
                                        <p:cTn id="15" dur="500"/>
                                        <p:tgtEl>
                                          <p:spTgt spid="16"/>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ppt_w</p:attrName>
                                        </p:attrNameLst>
                                      </p:cBhvr>
                                      <p:tavLst>
                                        <p:tav tm="0">
                                          <p:val>
                                            <p:fltVal val="0"/>
                                          </p:val>
                                        </p:tav>
                                        <p:tav tm="100000">
                                          <p:val>
                                            <p:strVal val="#ppt_w"/>
                                          </p:val>
                                        </p:tav>
                                      </p:tavLst>
                                    </p:anim>
                                    <p:anim calcmode="lin" valueType="num">
                                      <p:cBhvr>
                                        <p:cTn id="26" dur="500" fill="hold"/>
                                        <p:tgtEl>
                                          <p:spTgt spid="15"/>
                                        </p:tgtEl>
                                        <p:attrNameLst>
                                          <p:attrName>ppt_h</p:attrName>
                                        </p:attrNameLst>
                                      </p:cBhvr>
                                      <p:tavLst>
                                        <p:tav tm="0">
                                          <p:val>
                                            <p:fltVal val="0"/>
                                          </p:val>
                                        </p:tav>
                                        <p:tav tm="100000">
                                          <p:val>
                                            <p:strVal val="#ppt_h"/>
                                          </p:val>
                                        </p:tav>
                                      </p:tavLst>
                                    </p:anim>
                                    <p:animEffect transition="in" filter="fade">
                                      <p:cBhvr>
                                        <p:cTn id="27" dur="500"/>
                                        <p:tgtEl>
                                          <p:spTgt spid="15"/>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animEffect transition="in" filter="fade">
                                      <p:cBhvr>
                                        <p:cTn id="33" dur="500"/>
                                        <p:tgtEl>
                                          <p:spTgt spid="17"/>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p:cTn id="37" dur="500" fill="hold"/>
                                        <p:tgtEl>
                                          <p:spTgt spid="6"/>
                                        </p:tgtEl>
                                        <p:attrNameLst>
                                          <p:attrName>ppt_w</p:attrName>
                                        </p:attrNameLst>
                                      </p:cBhvr>
                                      <p:tavLst>
                                        <p:tav tm="0">
                                          <p:val>
                                            <p:fltVal val="0"/>
                                          </p:val>
                                        </p:tav>
                                        <p:tav tm="100000">
                                          <p:val>
                                            <p:strVal val="#ppt_w"/>
                                          </p:val>
                                        </p:tav>
                                      </p:tavLst>
                                    </p:anim>
                                    <p:anim calcmode="lin" valueType="num">
                                      <p:cBhvr>
                                        <p:cTn id="38" dur="500" fill="hold"/>
                                        <p:tgtEl>
                                          <p:spTgt spid="6"/>
                                        </p:tgtEl>
                                        <p:attrNameLst>
                                          <p:attrName>ppt_h</p:attrName>
                                        </p:attrNameLst>
                                      </p:cBhvr>
                                      <p:tavLst>
                                        <p:tav tm="0">
                                          <p:val>
                                            <p:fltVal val="0"/>
                                          </p:val>
                                        </p:tav>
                                        <p:tav tm="100000">
                                          <p:val>
                                            <p:strVal val="#ppt_h"/>
                                          </p:val>
                                        </p:tav>
                                      </p:tavLst>
                                    </p:anim>
                                    <p:animEffect transition="in" filter="fade">
                                      <p:cBhvr>
                                        <p:cTn id="39" dur="500"/>
                                        <p:tgtEl>
                                          <p:spTgt spid="6"/>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p:cTn id="43" dur="500" fill="hold"/>
                                        <p:tgtEl>
                                          <p:spTgt spid="9"/>
                                        </p:tgtEl>
                                        <p:attrNameLst>
                                          <p:attrName>ppt_w</p:attrName>
                                        </p:attrNameLst>
                                      </p:cBhvr>
                                      <p:tavLst>
                                        <p:tav tm="0">
                                          <p:val>
                                            <p:fltVal val="0"/>
                                          </p:val>
                                        </p:tav>
                                        <p:tav tm="100000">
                                          <p:val>
                                            <p:strVal val="#ppt_w"/>
                                          </p:val>
                                        </p:tav>
                                      </p:tavLst>
                                    </p:anim>
                                    <p:anim calcmode="lin" valueType="num">
                                      <p:cBhvr>
                                        <p:cTn id="44" dur="500" fill="hold"/>
                                        <p:tgtEl>
                                          <p:spTgt spid="9"/>
                                        </p:tgtEl>
                                        <p:attrNameLst>
                                          <p:attrName>ppt_h</p:attrName>
                                        </p:attrNameLst>
                                      </p:cBhvr>
                                      <p:tavLst>
                                        <p:tav tm="0">
                                          <p:val>
                                            <p:fltVal val="0"/>
                                          </p:val>
                                        </p:tav>
                                        <p:tav tm="100000">
                                          <p:val>
                                            <p:strVal val="#ppt_h"/>
                                          </p:val>
                                        </p:tav>
                                      </p:tavLst>
                                    </p:anim>
                                    <p:animEffect transition="in" filter="fade">
                                      <p:cBhvr>
                                        <p:cTn id="45" dur="500"/>
                                        <p:tgtEl>
                                          <p:spTgt spid="9"/>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p:cTn id="49" dur="500" fill="hold"/>
                                        <p:tgtEl>
                                          <p:spTgt spid="14"/>
                                        </p:tgtEl>
                                        <p:attrNameLst>
                                          <p:attrName>ppt_w</p:attrName>
                                        </p:attrNameLst>
                                      </p:cBhvr>
                                      <p:tavLst>
                                        <p:tav tm="0">
                                          <p:val>
                                            <p:fltVal val="0"/>
                                          </p:val>
                                        </p:tav>
                                        <p:tav tm="100000">
                                          <p:val>
                                            <p:strVal val="#ppt_w"/>
                                          </p:val>
                                        </p:tav>
                                      </p:tavLst>
                                    </p:anim>
                                    <p:anim calcmode="lin" valueType="num">
                                      <p:cBhvr>
                                        <p:cTn id="50" dur="500" fill="hold"/>
                                        <p:tgtEl>
                                          <p:spTgt spid="14"/>
                                        </p:tgtEl>
                                        <p:attrNameLst>
                                          <p:attrName>ppt_h</p:attrName>
                                        </p:attrNameLst>
                                      </p:cBhvr>
                                      <p:tavLst>
                                        <p:tav tm="0">
                                          <p:val>
                                            <p:fltVal val="0"/>
                                          </p:val>
                                        </p:tav>
                                        <p:tav tm="100000">
                                          <p:val>
                                            <p:strVal val="#ppt_h"/>
                                          </p:val>
                                        </p:tav>
                                      </p:tavLst>
                                    </p:anim>
                                    <p:animEffect transition="in" filter="fade">
                                      <p:cBhvr>
                                        <p:cTn id="51" dur="500"/>
                                        <p:tgtEl>
                                          <p:spTgt spid="14"/>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 calcmode="lin" valueType="num">
                                      <p:cBhvr>
                                        <p:cTn id="55" dur="500" fill="hold"/>
                                        <p:tgtEl>
                                          <p:spTgt spid="18"/>
                                        </p:tgtEl>
                                        <p:attrNameLst>
                                          <p:attrName>ppt_w</p:attrName>
                                        </p:attrNameLst>
                                      </p:cBhvr>
                                      <p:tavLst>
                                        <p:tav tm="0">
                                          <p:val>
                                            <p:fltVal val="0"/>
                                          </p:val>
                                        </p:tav>
                                        <p:tav tm="100000">
                                          <p:val>
                                            <p:strVal val="#ppt_w"/>
                                          </p:val>
                                        </p:tav>
                                      </p:tavLst>
                                    </p:anim>
                                    <p:anim calcmode="lin" valueType="num">
                                      <p:cBhvr>
                                        <p:cTn id="56" dur="500" fill="hold"/>
                                        <p:tgtEl>
                                          <p:spTgt spid="18"/>
                                        </p:tgtEl>
                                        <p:attrNameLst>
                                          <p:attrName>ppt_h</p:attrName>
                                        </p:attrNameLst>
                                      </p:cBhvr>
                                      <p:tavLst>
                                        <p:tav tm="0">
                                          <p:val>
                                            <p:fltVal val="0"/>
                                          </p:val>
                                        </p:tav>
                                        <p:tav tm="100000">
                                          <p:val>
                                            <p:strVal val="#ppt_h"/>
                                          </p:val>
                                        </p:tav>
                                      </p:tavLst>
                                    </p:anim>
                                    <p:animEffect transition="in" filter="fade">
                                      <p:cBhvr>
                                        <p:cTn id="57" dur="500"/>
                                        <p:tgtEl>
                                          <p:spTgt spid="18"/>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7"/>
                                        </p:tgtEl>
                                        <p:attrNameLst>
                                          <p:attrName>style.visibility</p:attrName>
                                        </p:attrNameLst>
                                      </p:cBhvr>
                                      <p:to>
                                        <p:strVal val="visible"/>
                                      </p:to>
                                    </p:set>
                                    <p:anim calcmode="lin" valueType="num">
                                      <p:cBhvr>
                                        <p:cTn id="61" dur="500" fill="hold"/>
                                        <p:tgtEl>
                                          <p:spTgt spid="7"/>
                                        </p:tgtEl>
                                        <p:attrNameLst>
                                          <p:attrName>ppt_w</p:attrName>
                                        </p:attrNameLst>
                                      </p:cBhvr>
                                      <p:tavLst>
                                        <p:tav tm="0">
                                          <p:val>
                                            <p:fltVal val="0"/>
                                          </p:val>
                                        </p:tav>
                                        <p:tav tm="100000">
                                          <p:val>
                                            <p:strVal val="#ppt_w"/>
                                          </p:val>
                                        </p:tav>
                                      </p:tavLst>
                                    </p:anim>
                                    <p:anim calcmode="lin" valueType="num">
                                      <p:cBhvr>
                                        <p:cTn id="62" dur="500" fill="hold"/>
                                        <p:tgtEl>
                                          <p:spTgt spid="7"/>
                                        </p:tgtEl>
                                        <p:attrNameLst>
                                          <p:attrName>ppt_h</p:attrName>
                                        </p:attrNameLst>
                                      </p:cBhvr>
                                      <p:tavLst>
                                        <p:tav tm="0">
                                          <p:val>
                                            <p:fltVal val="0"/>
                                          </p:val>
                                        </p:tav>
                                        <p:tav tm="100000">
                                          <p:val>
                                            <p:strVal val="#ppt_h"/>
                                          </p:val>
                                        </p:tav>
                                      </p:tavLst>
                                    </p:anim>
                                    <p:animEffect transition="in" filter="fade">
                                      <p:cBhvr>
                                        <p:cTn id="63" dur="500"/>
                                        <p:tgtEl>
                                          <p:spTgt spid="7"/>
                                        </p:tgtEl>
                                      </p:cBhvr>
                                    </p:animEffect>
                                  </p:childTnLst>
                                </p:cTn>
                              </p:par>
                            </p:childTnLst>
                          </p:cTn>
                        </p:par>
                        <p:par>
                          <p:cTn id="64" fill="hold">
                            <p:stCondLst>
                              <p:cond delay="5000"/>
                            </p:stCondLst>
                            <p:childTnLst>
                              <p:par>
                                <p:cTn id="65" presetID="53" presetClass="entr" presetSubtype="16" fill="hold" grpId="0" nodeType="afterEffect">
                                  <p:stCondLst>
                                    <p:cond delay="0"/>
                                  </p:stCondLst>
                                  <p:childTnLst>
                                    <p:set>
                                      <p:cBhvr>
                                        <p:cTn id="66" dur="1" fill="hold">
                                          <p:stCondLst>
                                            <p:cond delay="0"/>
                                          </p:stCondLst>
                                        </p:cTn>
                                        <p:tgtEl>
                                          <p:spTgt spid="10"/>
                                        </p:tgtEl>
                                        <p:attrNameLst>
                                          <p:attrName>style.visibility</p:attrName>
                                        </p:attrNameLst>
                                      </p:cBhvr>
                                      <p:to>
                                        <p:strVal val="visible"/>
                                      </p:to>
                                    </p:set>
                                    <p:anim calcmode="lin" valueType="num">
                                      <p:cBhvr>
                                        <p:cTn id="67" dur="500" fill="hold"/>
                                        <p:tgtEl>
                                          <p:spTgt spid="10"/>
                                        </p:tgtEl>
                                        <p:attrNameLst>
                                          <p:attrName>ppt_w</p:attrName>
                                        </p:attrNameLst>
                                      </p:cBhvr>
                                      <p:tavLst>
                                        <p:tav tm="0">
                                          <p:val>
                                            <p:fltVal val="0"/>
                                          </p:val>
                                        </p:tav>
                                        <p:tav tm="100000">
                                          <p:val>
                                            <p:strVal val="#ppt_w"/>
                                          </p:val>
                                        </p:tav>
                                      </p:tavLst>
                                    </p:anim>
                                    <p:anim calcmode="lin" valueType="num">
                                      <p:cBhvr>
                                        <p:cTn id="68" dur="500" fill="hold"/>
                                        <p:tgtEl>
                                          <p:spTgt spid="10"/>
                                        </p:tgtEl>
                                        <p:attrNameLst>
                                          <p:attrName>ppt_h</p:attrName>
                                        </p:attrNameLst>
                                      </p:cBhvr>
                                      <p:tavLst>
                                        <p:tav tm="0">
                                          <p:val>
                                            <p:fltVal val="0"/>
                                          </p:val>
                                        </p:tav>
                                        <p:tav tm="100000">
                                          <p:val>
                                            <p:strVal val="#ppt_h"/>
                                          </p:val>
                                        </p:tav>
                                      </p:tavLst>
                                    </p:anim>
                                    <p:animEffect transition="in" filter="fade">
                                      <p:cBhvr>
                                        <p:cTn id="69" dur="500"/>
                                        <p:tgtEl>
                                          <p:spTgt spid="10"/>
                                        </p:tgtEl>
                                      </p:cBhvr>
                                    </p:animEffect>
                                  </p:childTnLst>
                                </p:cTn>
                              </p:par>
                            </p:childTnLst>
                          </p:cTn>
                        </p:par>
                        <p:par>
                          <p:cTn id="70" fill="hold">
                            <p:stCondLst>
                              <p:cond delay="5500"/>
                            </p:stCondLst>
                            <p:childTnLst>
                              <p:par>
                                <p:cTn id="71" presetID="53" presetClass="entr" presetSubtype="16" fill="hold" grpId="0" nodeType="afterEffect">
                                  <p:stCondLst>
                                    <p:cond delay="0"/>
                                  </p:stCondLst>
                                  <p:childTnLst>
                                    <p:set>
                                      <p:cBhvr>
                                        <p:cTn id="72" dur="1" fill="hold">
                                          <p:stCondLst>
                                            <p:cond delay="0"/>
                                          </p:stCondLst>
                                        </p:cTn>
                                        <p:tgtEl>
                                          <p:spTgt spid="12"/>
                                        </p:tgtEl>
                                        <p:attrNameLst>
                                          <p:attrName>style.visibility</p:attrName>
                                        </p:attrNameLst>
                                      </p:cBhvr>
                                      <p:to>
                                        <p:strVal val="visible"/>
                                      </p:to>
                                    </p:set>
                                    <p:anim calcmode="lin" valueType="num">
                                      <p:cBhvr>
                                        <p:cTn id="73" dur="500" fill="hold"/>
                                        <p:tgtEl>
                                          <p:spTgt spid="12"/>
                                        </p:tgtEl>
                                        <p:attrNameLst>
                                          <p:attrName>ppt_w</p:attrName>
                                        </p:attrNameLst>
                                      </p:cBhvr>
                                      <p:tavLst>
                                        <p:tav tm="0">
                                          <p:val>
                                            <p:fltVal val="0"/>
                                          </p:val>
                                        </p:tav>
                                        <p:tav tm="100000">
                                          <p:val>
                                            <p:strVal val="#ppt_w"/>
                                          </p:val>
                                        </p:tav>
                                      </p:tavLst>
                                    </p:anim>
                                    <p:anim calcmode="lin" valueType="num">
                                      <p:cBhvr>
                                        <p:cTn id="74" dur="500" fill="hold"/>
                                        <p:tgtEl>
                                          <p:spTgt spid="12"/>
                                        </p:tgtEl>
                                        <p:attrNameLst>
                                          <p:attrName>ppt_h</p:attrName>
                                        </p:attrNameLst>
                                      </p:cBhvr>
                                      <p:tavLst>
                                        <p:tav tm="0">
                                          <p:val>
                                            <p:fltVal val="0"/>
                                          </p:val>
                                        </p:tav>
                                        <p:tav tm="100000">
                                          <p:val>
                                            <p:strVal val="#ppt_h"/>
                                          </p:val>
                                        </p:tav>
                                      </p:tavLst>
                                    </p:anim>
                                    <p:animEffect transition="in" filter="fade">
                                      <p:cBhvr>
                                        <p:cTn id="75" dur="500"/>
                                        <p:tgtEl>
                                          <p:spTgt spid="12"/>
                                        </p:tgtEl>
                                      </p:cBhvr>
                                    </p:animEffect>
                                  </p:childTnLst>
                                </p:cTn>
                              </p:par>
                            </p:childTnLst>
                          </p:cTn>
                        </p:par>
                        <p:par>
                          <p:cTn id="76" fill="hold">
                            <p:stCondLst>
                              <p:cond delay="6000"/>
                            </p:stCondLst>
                            <p:childTnLst>
                              <p:par>
                                <p:cTn id="77" presetID="53" presetClass="entr" presetSubtype="16" fill="hold" grpId="0" nodeType="afterEffect">
                                  <p:stCondLst>
                                    <p:cond delay="0"/>
                                  </p:stCondLst>
                                  <p:childTnLst>
                                    <p:set>
                                      <p:cBhvr>
                                        <p:cTn id="78" dur="1" fill="hold">
                                          <p:stCondLst>
                                            <p:cond delay="0"/>
                                          </p:stCondLst>
                                        </p:cTn>
                                        <p:tgtEl>
                                          <p:spTgt spid="19"/>
                                        </p:tgtEl>
                                        <p:attrNameLst>
                                          <p:attrName>style.visibility</p:attrName>
                                        </p:attrNameLst>
                                      </p:cBhvr>
                                      <p:to>
                                        <p:strVal val="visible"/>
                                      </p:to>
                                    </p:set>
                                    <p:anim calcmode="lin" valueType="num">
                                      <p:cBhvr>
                                        <p:cTn id="79" dur="500" fill="hold"/>
                                        <p:tgtEl>
                                          <p:spTgt spid="19"/>
                                        </p:tgtEl>
                                        <p:attrNameLst>
                                          <p:attrName>ppt_w</p:attrName>
                                        </p:attrNameLst>
                                      </p:cBhvr>
                                      <p:tavLst>
                                        <p:tav tm="0">
                                          <p:val>
                                            <p:fltVal val="0"/>
                                          </p:val>
                                        </p:tav>
                                        <p:tav tm="100000">
                                          <p:val>
                                            <p:strVal val="#ppt_w"/>
                                          </p:val>
                                        </p:tav>
                                      </p:tavLst>
                                    </p:anim>
                                    <p:anim calcmode="lin" valueType="num">
                                      <p:cBhvr>
                                        <p:cTn id="80" dur="500" fill="hold"/>
                                        <p:tgtEl>
                                          <p:spTgt spid="19"/>
                                        </p:tgtEl>
                                        <p:attrNameLst>
                                          <p:attrName>ppt_h</p:attrName>
                                        </p:attrNameLst>
                                      </p:cBhvr>
                                      <p:tavLst>
                                        <p:tav tm="0">
                                          <p:val>
                                            <p:fltVal val="0"/>
                                          </p:val>
                                        </p:tav>
                                        <p:tav tm="100000">
                                          <p:val>
                                            <p:strVal val="#ppt_h"/>
                                          </p:val>
                                        </p:tav>
                                      </p:tavLst>
                                    </p:anim>
                                    <p:animEffect transition="in" filter="fade">
                                      <p:cBhvr>
                                        <p:cTn id="81" dur="500"/>
                                        <p:tgtEl>
                                          <p:spTgt spid="19"/>
                                        </p:tgtEl>
                                      </p:cBhvr>
                                    </p:animEffect>
                                  </p:childTnLst>
                                </p:cTn>
                              </p:par>
                            </p:childTnLst>
                          </p:cTn>
                        </p:par>
                        <p:par>
                          <p:cTn id="82" fill="hold">
                            <p:stCondLst>
                              <p:cond delay="6500"/>
                            </p:stCondLst>
                            <p:childTnLst>
                              <p:par>
                                <p:cTn id="83" presetID="53" presetClass="entr" presetSubtype="16" fill="hold" grpId="0" nodeType="afterEffect">
                                  <p:stCondLst>
                                    <p:cond delay="0"/>
                                  </p:stCondLst>
                                  <p:childTnLst>
                                    <p:set>
                                      <p:cBhvr>
                                        <p:cTn id="84" dur="1" fill="hold">
                                          <p:stCondLst>
                                            <p:cond delay="0"/>
                                          </p:stCondLst>
                                        </p:cTn>
                                        <p:tgtEl>
                                          <p:spTgt spid="5"/>
                                        </p:tgtEl>
                                        <p:attrNameLst>
                                          <p:attrName>style.visibility</p:attrName>
                                        </p:attrNameLst>
                                      </p:cBhvr>
                                      <p:to>
                                        <p:strVal val="visible"/>
                                      </p:to>
                                    </p:set>
                                    <p:anim calcmode="lin" valueType="num">
                                      <p:cBhvr>
                                        <p:cTn id="85" dur="500" fill="hold"/>
                                        <p:tgtEl>
                                          <p:spTgt spid="5"/>
                                        </p:tgtEl>
                                        <p:attrNameLst>
                                          <p:attrName>ppt_w</p:attrName>
                                        </p:attrNameLst>
                                      </p:cBhvr>
                                      <p:tavLst>
                                        <p:tav tm="0">
                                          <p:val>
                                            <p:fltVal val="0"/>
                                          </p:val>
                                        </p:tav>
                                        <p:tav tm="100000">
                                          <p:val>
                                            <p:strVal val="#ppt_w"/>
                                          </p:val>
                                        </p:tav>
                                      </p:tavLst>
                                    </p:anim>
                                    <p:anim calcmode="lin" valueType="num">
                                      <p:cBhvr>
                                        <p:cTn id="86" dur="500" fill="hold"/>
                                        <p:tgtEl>
                                          <p:spTgt spid="5"/>
                                        </p:tgtEl>
                                        <p:attrNameLst>
                                          <p:attrName>ppt_h</p:attrName>
                                        </p:attrNameLst>
                                      </p:cBhvr>
                                      <p:tavLst>
                                        <p:tav tm="0">
                                          <p:val>
                                            <p:fltVal val="0"/>
                                          </p:val>
                                        </p:tav>
                                        <p:tav tm="100000">
                                          <p:val>
                                            <p:strVal val="#ppt_h"/>
                                          </p:val>
                                        </p:tav>
                                      </p:tavLst>
                                    </p:anim>
                                    <p:animEffect transition="in" filter="fade">
                                      <p:cBhvr>
                                        <p:cTn id="87" dur="500"/>
                                        <p:tgtEl>
                                          <p:spTgt spid="5"/>
                                        </p:tgtEl>
                                      </p:cBhvr>
                                    </p:animEffect>
                                  </p:childTnLst>
                                </p:cTn>
                              </p:par>
                            </p:childTnLst>
                          </p:cTn>
                        </p:par>
                        <p:par>
                          <p:cTn id="88" fill="hold">
                            <p:stCondLst>
                              <p:cond delay="7000"/>
                            </p:stCondLst>
                            <p:childTnLst>
                              <p:par>
                                <p:cTn id="89" presetID="53" presetClass="entr" presetSubtype="16" fill="hold" grpId="0" nodeType="afterEffect">
                                  <p:stCondLst>
                                    <p:cond delay="0"/>
                                  </p:stCondLst>
                                  <p:childTnLst>
                                    <p:set>
                                      <p:cBhvr>
                                        <p:cTn id="90" dur="1" fill="hold">
                                          <p:stCondLst>
                                            <p:cond delay="0"/>
                                          </p:stCondLst>
                                        </p:cTn>
                                        <p:tgtEl>
                                          <p:spTgt spid="11"/>
                                        </p:tgtEl>
                                        <p:attrNameLst>
                                          <p:attrName>style.visibility</p:attrName>
                                        </p:attrNameLst>
                                      </p:cBhvr>
                                      <p:to>
                                        <p:strVal val="visible"/>
                                      </p:to>
                                    </p:set>
                                    <p:anim calcmode="lin" valueType="num">
                                      <p:cBhvr>
                                        <p:cTn id="91" dur="500" fill="hold"/>
                                        <p:tgtEl>
                                          <p:spTgt spid="11"/>
                                        </p:tgtEl>
                                        <p:attrNameLst>
                                          <p:attrName>ppt_w</p:attrName>
                                        </p:attrNameLst>
                                      </p:cBhvr>
                                      <p:tavLst>
                                        <p:tav tm="0">
                                          <p:val>
                                            <p:fltVal val="0"/>
                                          </p:val>
                                        </p:tav>
                                        <p:tav tm="100000">
                                          <p:val>
                                            <p:strVal val="#ppt_w"/>
                                          </p:val>
                                        </p:tav>
                                      </p:tavLst>
                                    </p:anim>
                                    <p:anim calcmode="lin" valueType="num">
                                      <p:cBhvr>
                                        <p:cTn id="92" dur="500" fill="hold"/>
                                        <p:tgtEl>
                                          <p:spTgt spid="11"/>
                                        </p:tgtEl>
                                        <p:attrNameLst>
                                          <p:attrName>ppt_h</p:attrName>
                                        </p:attrNameLst>
                                      </p:cBhvr>
                                      <p:tavLst>
                                        <p:tav tm="0">
                                          <p:val>
                                            <p:fltVal val="0"/>
                                          </p:val>
                                        </p:tav>
                                        <p:tav tm="100000">
                                          <p:val>
                                            <p:strVal val="#ppt_h"/>
                                          </p:val>
                                        </p:tav>
                                      </p:tavLst>
                                    </p:anim>
                                    <p:animEffect transition="in" filter="fade">
                                      <p:cBhvr>
                                        <p:cTn id="93" dur="500"/>
                                        <p:tgtEl>
                                          <p:spTgt spid="11"/>
                                        </p:tgtEl>
                                      </p:cBhvr>
                                    </p:animEffect>
                                  </p:childTnLst>
                                </p:cTn>
                              </p:par>
                            </p:childTnLst>
                          </p:cTn>
                        </p:par>
                        <p:par>
                          <p:cTn id="94" fill="hold">
                            <p:stCondLst>
                              <p:cond delay="7500"/>
                            </p:stCondLst>
                            <p:childTnLst>
                              <p:par>
                                <p:cTn id="95" presetID="53" presetClass="entr" presetSubtype="16" fill="hold" grpId="0" nodeType="afterEffect">
                                  <p:stCondLst>
                                    <p:cond delay="0"/>
                                  </p:stCondLst>
                                  <p:childTnLst>
                                    <p:set>
                                      <p:cBhvr>
                                        <p:cTn id="96" dur="1" fill="hold">
                                          <p:stCondLst>
                                            <p:cond delay="0"/>
                                          </p:stCondLst>
                                        </p:cTn>
                                        <p:tgtEl>
                                          <p:spTgt spid="13"/>
                                        </p:tgtEl>
                                        <p:attrNameLst>
                                          <p:attrName>style.visibility</p:attrName>
                                        </p:attrNameLst>
                                      </p:cBhvr>
                                      <p:to>
                                        <p:strVal val="visible"/>
                                      </p:to>
                                    </p:set>
                                    <p:anim calcmode="lin" valueType="num">
                                      <p:cBhvr>
                                        <p:cTn id="97" dur="500" fill="hold"/>
                                        <p:tgtEl>
                                          <p:spTgt spid="13"/>
                                        </p:tgtEl>
                                        <p:attrNameLst>
                                          <p:attrName>ppt_w</p:attrName>
                                        </p:attrNameLst>
                                      </p:cBhvr>
                                      <p:tavLst>
                                        <p:tav tm="0">
                                          <p:val>
                                            <p:fltVal val="0"/>
                                          </p:val>
                                        </p:tav>
                                        <p:tav tm="100000">
                                          <p:val>
                                            <p:strVal val="#ppt_w"/>
                                          </p:val>
                                        </p:tav>
                                      </p:tavLst>
                                    </p:anim>
                                    <p:anim calcmode="lin" valueType="num">
                                      <p:cBhvr>
                                        <p:cTn id="98" dur="500" fill="hold"/>
                                        <p:tgtEl>
                                          <p:spTgt spid="13"/>
                                        </p:tgtEl>
                                        <p:attrNameLst>
                                          <p:attrName>ppt_h</p:attrName>
                                        </p:attrNameLst>
                                      </p:cBhvr>
                                      <p:tavLst>
                                        <p:tav tm="0">
                                          <p:val>
                                            <p:fltVal val="0"/>
                                          </p:val>
                                        </p:tav>
                                        <p:tav tm="100000">
                                          <p:val>
                                            <p:strVal val="#ppt_h"/>
                                          </p:val>
                                        </p:tav>
                                      </p:tavLst>
                                    </p:anim>
                                    <p:animEffect transition="in" filter="fade">
                                      <p:cBhvr>
                                        <p:cTn id="99" dur="500"/>
                                        <p:tgtEl>
                                          <p:spTgt spid="13"/>
                                        </p:tgtEl>
                                      </p:cBhvr>
                                    </p:animEffect>
                                  </p:childTnLst>
                                </p:cTn>
                              </p:par>
                            </p:childTnLst>
                          </p:cTn>
                        </p:par>
                        <p:par>
                          <p:cTn id="100" fill="hold">
                            <p:stCondLst>
                              <p:cond delay="8000"/>
                            </p:stCondLst>
                            <p:childTnLst>
                              <p:par>
                                <p:cTn id="101" presetID="53" presetClass="entr" presetSubtype="16" fill="hold" grpId="0" nodeType="afterEffect">
                                  <p:stCondLst>
                                    <p:cond delay="0"/>
                                  </p:stCondLst>
                                  <p:childTnLst>
                                    <p:set>
                                      <p:cBhvr>
                                        <p:cTn id="102" dur="1" fill="hold">
                                          <p:stCondLst>
                                            <p:cond delay="0"/>
                                          </p:stCondLst>
                                        </p:cTn>
                                        <p:tgtEl>
                                          <p:spTgt spid="20"/>
                                        </p:tgtEl>
                                        <p:attrNameLst>
                                          <p:attrName>style.visibility</p:attrName>
                                        </p:attrNameLst>
                                      </p:cBhvr>
                                      <p:to>
                                        <p:strVal val="visible"/>
                                      </p:to>
                                    </p:set>
                                    <p:anim calcmode="lin" valueType="num">
                                      <p:cBhvr>
                                        <p:cTn id="103" dur="500" fill="hold"/>
                                        <p:tgtEl>
                                          <p:spTgt spid="20"/>
                                        </p:tgtEl>
                                        <p:attrNameLst>
                                          <p:attrName>ppt_w</p:attrName>
                                        </p:attrNameLst>
                                      </p:cBhvr>
                                      <p:tavLst>
                                        <p:tav tm="0">
                                          <p:val>
                                            <p:fltVal val="0"/>
                                          </p:val>
                                        </p:tav>
                                        <p:tav tm="100000">
                                          <p:val>
                                            <p:strVal val="#ppt_w"/>
                                          </p:val>
                                        </p:tav>
                                      </p:tavLst>
                                    </p:anim>
                                    <p:anim calcmode="lin" valueType="num">
                                      <p:cBhvr>
                                        <p:cTn id="104" dur="500" fill="hold"/>
                                        <p:tgtEl>
                                          <p:spTgt spid="20"/>
                                        </p:tgtEl>
                                        <p:attrNameLst>
                                          <p:attrName>ppt_h</p:attrName>
                                        </p:attrNameLst>
                                      </p:cBhvr>
                                      <p:tavLst>
                                        <p:tav tm="0">
                                          <p:val>
                                            <p:fltVal val="0"/>
                                          </p:val>
                                        </p:tav>
                                        <p:tav tm="100000">
                                          <p:val>
                                            <p:strVal val="#ppt_h"/>
                                          </p:val>
                                        </p:tav>
                                      </p:tavLst>
                                    </p:anim>
                                    <p:animEffect transition="in" filter="fade">
                                      <p:cBhvr>
                                        <p:cTn id="105" dur="500"/>
                                        <p:tgtEl>
                                          <p:spTgt spid="20"/>
                                        </p:tgtEl>
                                      </p:cBhvr>
                                    </p:animEffect>
                                  </p:childTnLst>
                                </p:cTn>
                              </p:par>
                            </p:childTnLst>
                          </p:cTn>
                        </p:par>
                      </p:childTnLst>
                    </p:cTn>
                  </p:par>
                  <p:par>
                    <p:cTn id="106" fill="hold">
                      <p:stCondLst>
                        <p:cond delay="indefinite"/>
                      </p:stCondLst>
                      <p:childTnLst>
                        <p:par>
                          <p:cTn id="107" fill="hold">
                            <p:stCondLst>
                              <p:cond delay="0"/>
                            </p:stCondLst>
                            <p:childTnLst>
                              <p:par>
                                <p:cTn id="108" presetID="2" presetClass="entr" presetSubtype="8" fill="hold" grpId="0" nodeType="clickEffect">
                                  <p:stCondLst>
                                    <p:cond delay="0"/>
                                  </p:stCondLst>
                                  <p:childTnLst>
                                    <p:set>
                                      <p:cBhvr>
                                        <p:cTn id="109" dur="1" fill="hold">
                                          <p:stCondLst>
                                            <p:cond delay="0"/>
                                          </p:stCondLst>
                                        </p:cTn>
                                        <p:tgtEl>
                                          <p:spTgt spid="25"/>
                                        </p:tgtEl>
                                        <p:attrNameLst>
                                          <p:attrName>style.visibility</p:attrName>
                                        </p:attrNameLst>
                                      </p:cBhvr>
                                      <p:to>
                                        <p:strVal val="visible"/>
                                      </p:to>
                                    </p:set>
                                    <p:anim calcmode="lin" valueType="num">
                                      <p:cBhvr additive="base">
                                        <p:cTn id="110" dur="500" fill="hold"/>
                                        <p:tgtEl>
                                          <p:spTgt spid="25"/>
                                        </p:tgtEl>
                                        <p:attrNameLst>
                                          <p:attrName>ppt_x</p:attrName>
                                        </p:attrNameLst>
                                      </p:cBhvr>
                                      <p:tavLst>
                                        <p:tav tm="0">
                                          <p:val>
                                            <p:strVal val="0-#ppt_w/2"/>
                                          </p:val>
                                        </p:tav>
                                        <p:tav tm="100000">
                                          <p:val>
                                            <p:strVal val="#ppt_x"/>
                                          </p:val>
                                        </p:tav>
                                      </p:tavLst>
                                    </p:anim>
                                    <p:anim calcmode="lin" valueType="num">
                                      <p:cBhvr additive="base">
                                        <p:cTn id="111" dur="500" fill="hold"/>
                                        <p:tgtEl>
                                          <p:spTgt spid="25"/>
                                        </p:tgtEl>
                                        <p:attrNameLst>
                                          <p:attrName>ppt_y</p:attrName>
                                        </p:attrNameLst>
                                      </p:cBhvr>
                                      <p:tavLst>
                                        <p:tav tm="0">
                                          <p:val>
                                            <p:strVal val="#ppt_y"/>
                                          </p:val>
                                        </p:tav>
                                        <p:tav tm="100000">
                                          <p:val>
                                            <p:strVal val="#ppt_y"/>
                                          </p:val>
                                        </p:tav>
                                      </p:tavLst>
                                    </p:anim>
                                  </p:childTnLst>
                                </p:cTn>
                              </p:par>
                              <p:par>
                                <p:cTn id="112" presetID="2" presetClass="entr" presetSubtype="8" fill="hold" grpId="0" nodeType="withEffect">
                                  <p:stCondLst>
                                    <p:cond delay="0"/>
                                  </p:stCondLst>
                                  <p:childTnLst>
                                    <p:set>
                                      <p:cBhvr>
                                        <p:cTn id="113" dur="1" fill="hold">
                                          <p:stCondLst>
                                            <p:cond delay="0"/>
                                          </p:stCondLst>
                                        </p:cTn>
                                        <p:tgtEl>
                                          <p:spTgt spid="26"/>
                                        </p:tgtEl>
                                        <p:attrNameLst>
                                          <p:attrName>style.visibility</p:attrName>
                                        </p:attrNameLst>
                                      </p:cBhvr>
                                      <p:to>
                                        <p:strVal val="visible"/>
                                      </p:to>
                                    </p:set>
                                    <p:anim calcmode="lin" valueType="num">
                                      <p:cBhvr additive="base">
                                        <p:cTn id="114" dur="500" fill="hold"/>
                                        <p:tgtEl>
                                          <p:spTgt spid="26"/>
                                        </p:tgtEl>
                                        <p:attrNameLst>
                                          <p:attrName>ppt_x</p:attrName>
                                        </p:attrNameLst>
                                      </p:cBhvr>
                                      <p:tavLst>
                                        <p:tav tm="0">
                                          <p:val>
                                            <p:strVal val="0-#ppt_w/2"/>
                                          </p:val>
                                        </p:tav>
                                        <p:tav tm="100000">
                                          <p:val>
                                            <p:strVal val="#ppt_x"/>
                                          </p:val>
                                        </p:tav>
                                      </p:tavLst>
                                    </p:anim>
                                    <p:anim calcmode="lin" valueType="num">
                                      <p:cBhvr additive="base">
                                        <p:cTn id="115" dur="500" fill="hold"/>
                                        <p:tgtEl>
                                          <p:spTgt spid="26"/>
                                        </p:tgtEl>
                                        <p:attrNameLst>
                                          <p:attrName>ppt_y</p:attrName>
                                        </p:attrNameLst>
                                      </p:cBhvr>
                                      <p:tavLst>
                                        <p:tav tm="0">
                                          <p:val>
                                            <p:strVal val="#ppt_y"/>
                                          </p:val>
                                        </p:tav>
                                        <p:tav tm="100000">
                                          <p:val>
                                            <p:strVal val="#ppt_y"/>
                                          </p:val>
                                        </p:tav>
                                      </p:tavLst>
                                    </p:anim>
                                  </p:childTnLst>
                                </p:cTn>
                              </p:par>
                              <p:par>
                                <p:cTn id="116" presetID="2" presetClass="entr" presetSubtype="8" fill="hold" grpId="0" nodeType="withEffect">
                                  <p:stCondLst>
                                    <p:cond delay="0"/>
                                  </p:stCondLst>
                                  <p:childTnLst>
                                    <p:set>
                                      <p:cBhvr>
                                        <p:cTn id="117" dur="1" fill="hold">
                                          <p:stCondLst>
                                            <p:cond delay="0"/>
                                          </p:stCondLst>
                                        </p:cTn>
                                        <p:tgtEl>
                                          <p:spTgt spid="27"/>
                                        </p:tgtEl>
                                        <p:attrNameLst>
                                          <p:attrName>style.visibility</p:attrName>
                                        </p:attrNameLst>
                                      </p:cBhvr>
                                      <p:to>
                                        <p:strVal val="visible"/>
                                      </p:to>
                                    </p:set>
                                    <p:anim calcmode="lin" valueType="num">
                                      <p:cBhvr additive="base">
                                        <p:cTn id="118" dur="500" fill="hold"/>
                                        <p:tgtEl>
                                          <p:spTgt spid="27"/>
                                        </p:tgtEl>
                                        <p:attrNameLst>
                                          <p:attrName>ppt_x</p:attrName>
                                        </p:attrNameLst>
                                      </p:cBhvr>
                                      <p:tavLst>
                                        <p:tav tm="0">
                                          <p:val>
                                            <p:strVal val="0-#ppt_w/2"/>
                                          </p:val>
                                        </p:tav>
                                        <p:tav tm="100000">
                                          <p:val>
                                            <p:strVal val="#ppt_x"/>
                                          </p:val>
                                        </p:tav>
                                      </p:tavLst>
                                    </p:anim>
                                    <p:anim calcmode="lin" valueType="num">
                                      <p:cBhvr additive="base">
                                        <p:cTn id="119" dur="500" fill="hold"/>
                                        <p:tgtEl>
                                          <p:spTgt spid="27"/>
                                        </p:tgtEl>
                                        <p:attrNameLst>
                                          <p:attrName>ppt_y</p:attrName>
                                        </p:attrNameLst>
                                      </p:cBhvr>
                                      <p:tavLst>
                                        <p:tav tm="0">
                                          <p:val>
                                            <p:strVal val="#ppt_y"/>
                                          </p:val>
                                        </p:tav>
                                        <p:tav tm="100000">
                                          <p:val>
                                            <p:strVal val="#ppt_y"/>
                                          </p:val>
                                        </p:tav>
                                      </p:tavLst>
                                    </p:anim>
                                  </p:childTnLst>
                                </p:cTn>
                              </p:par>
                              <p:par>
                                <p:cTn id="120" presetID="2" presetClass="entr" presetSubtype="8" fill="hold" grpId="0" nodeType="withEffect">
                                  <p:stCondLst>
                                    <p:cond delay="0"/>
                                  </p:stCondLst>
                                  <p:childTnLst>
                                    <p:set>
                                      <p:cBhvr>
                                        <p:cTn id="121" dur="1" fill="hold">
                                          <p:stCondLst>
                                            <p:cond delay="0"/>
                                          </p:stCondLst>
                                        </p:cTn>
                                        <p:tgtEl>
                                          <p:spTgt spid="28"/>
                                        </p:tgtEl>
                                        <p:attrNameLst>
                                          <p:attrName>style.visibility</p:attrName>
                                        </p:attrNameLst>
                                      </p:cBhvr>
                                      <p:to>
                                        <p:strVal val="visible"/>
                                      </p:to>
                                    </p:set>
                                    <p:anim calcmode="lin" valueType="num">
                                      <p:cBhvr additive="base">
                                        <p:cTn id="122" dur="500" fill="hold"/>
                                        <p:tgtEl>
                                          <p:spTgt spid="28"/>
                                        </p:tgtEl>
                                        <p:attrNameLst>
                                          <p:attrName>ppt_x</p:attrName>
                                        </p:attrNameLst>
                                      </p:cBhvr>
                                      <p:tavLst>
                                        <p:tav tm="0">
                                          <p:val>
                                            <p:strVal val="0-#ppt_w/2"/>
                                          </p:val>
                                        </p:tav>
                                        <p:tav tm="100000">
                                          <p:val>
                                            <p:strVal val="#ppt_x"/>
                                          </p:val>
                                        </p:tav>
                                      </p:tavLst>
                                    </p:anim>
                                    <p:anim calcmode="lin" valueType="num">
                                      <p:cBhvr additive="base">
                                        <p:cTn id="123" dur="500" fill="hold"/>
                                        <p:tgtEl>
                                          <p:spTgt spid="28"/>
                                        </p:tgtEl>
                                        <p:attrNameLst>
                                          <p:attrName>ppt_y</p:attrName>
                                        </p:attrNameLst>
                                      </p:cBhvr>
                                      <p:tavLst>
                                        <p:tav tm="0">
                                          <p:val>
                                            <p:strVal val="#ppt_y"/>
                                          </p:val>
                                        </p:tav>
                                        <p:tav tm="100000">
                                          <p:val>
                                            <p:strVal val="#ppt_y"/>
                                          </p:val>
                                        </p:tav>
                                      </p:tavLst>
                                    </p:anim>
                                  </p:childTnLst>
                                </p:cTn>
                              </p:par>
                            </p:childTnLst>
                          </p:cTn>
                        </p:par>
                      </p:childTnLst>
                    </p:cTn>
                  </p:par>
                  <p:par>
                    <p:cTn id="124" fill="hold">
                      <p:stCondLst>
                        <p:cond delay="indefinite"/>
                      </p:stCondLst>
                      <p:childTnLst>
                        <p:par>
                          <p:cTn id="125" fill="hold">
                            <p:stCondLst>
                              <p:cond delay="0"/>
                            </p:stCondLst>
                            <p:childTnLst>
                              <p:par>
                                <p:cTn id="126" presetID="2" presetClass="entr" presetSubtype="2" fill="hold" grpId="0" nodeType="clickEffect">
                                  <p:stCondLst>
                                    <p:cond delay="0"/>
                                  </p:stCondLst>
                                  <p:childTnLst>
                                    <p:set>
                                      <p:cBhvr>
                                        <p:cTn id="127" dur="1" fill="hold">
                                          <p:stCondLst>
                                            <p:cond delay="0"/>
                                          </p:stCondLst>
                                        </p:cTn>
                                        <p:tgtEl>
                                          <p:spTgt spid="21"/>
                                        </p:tgtEl>
                                        <p:attrNameLst>
                                          <p:attrName>style.visibility</p:attrName>
                                        </p:attrNameLst>
                                      </p:cBhvr>
                                      <p:to>
                                        <p:strVal val="visible"/>
                                      </p:to>
                                    </p:set>
                                    <p:anim calcmode="lin" valueType="num">
                                      <p:cBhvr additive="base">
                                        <p:cTn id="128" dur="500" fill="hold"/>
                                        <p:tgtEl>
                                          <p:spTgt spid="21"/>
                                        </p:tgtEl>
                                        <p:attrNameLst>
                                          <p:attrName>ppt_x</p:attrName>
                                        </p:attrNameLst>
                                      </p:cBhvr>
                                      <p:tavLst>
                                        <p:tav tm="0">
                                          <p:val>
                                            <p:strVal val="1+#ppt_w/2"/>
                                          </p:val>
                                        </p:tav>
                                        <p:tav tm="100000">
                                          <p:val>
                                            <p:strVal val="#ppt_x"/>
                                          </p:val>
                                        </p:tav>
                                      </p:tavLst>
                                    </p:anim>
                                    <p:anim calcmode="lin" valueType="num">
                                      <p:cBhvr additive="base">
                                        <p:cTn id="129" dur="500" fill="hold"/>
                                        <p:tgtEl>
                                          <p:spTgt spid="21"/>
                                        </p:tgtEl>
                                        <p:attrNameLst>
                                          <p:attrName>ppt_y</p:attrName>
                                        </p:attrNameLst>
                                      </p:cBhvr>
                                      <p:tavLst>
                                        <p:tav tm="0">
                                          <p:val>
                                            <p:strVal val="#ppt_y"/>
                                          </p:val>
                                        </p:tav>
                                        <p:tav tm="100000">
                                          <p:val>
                                            <p:strVal val="#ppt_y"/>
                                          </p:val>
                                        </p:tav>
                                      </p:tavLst>
                                    </p:anim>
                                  </p:childTnLst>
                                </p:cTn>
                              </p:par>
                              <p:par>
                                <p:cTn id="130" presetID="2" presetClass="entr" presetSubtype="2" fill="hold" grpId="0" nodeType="withEffect">
                                  <p:stCondLst>
                                    <p:cond delay="0"/>
                                  </p:stCondLst>
                                  <p:childTnLst>
                                    <p:set>
                                      <p:cBhvr>
                                        <p:cTn id="131" dur="1" fill="hold">
                                          <p:stCondLst>
                                            <p:cond delay="0"/>
                                          </p:stCondLst>
                                        </p:cTn>
                                        <p:tgtEl>
                                          <p:spTgt spid="22"/>
                                        </p:tgtEl>
                                        <p:attrNameLst>
                                          <p:attrName>style.visibility</p:attrName>
                                        </p:attrNameLst>
                                      </p:cBhvr>
                                      <p:to>
                                        <p:strVal val="visible"/>
                                      </p:to>
                                    </p:set>
                                    <p:anim calcmode="lin" valueType="num">
                                      <p:cBhvr additive="base">
                                        <p:cTn id="132" dur="500" fill="hold"/>
                                        <p:tgtEl>
                                          <p:spTgt spid="22"/>
                                        </p:tgtEl>
                                        <p:attrNameLst>
                                          <p:attrName>ppt_x</p:attrName>
                                        </p:attrNameLst>
                                      </p:cBhvr>
                                      <p:tavLst>
                                        <p:tav tm="0">
                                          <p:val>
                                            <p:strVal val="1+#ppt_w/2"/>
                                          </p:val>
                                        </p:tav>
                                        <p:tav tm="100000">
                                          <p:val>
                                            <p:strVal val="#ppt_x"/>
                                          </p:val>
                                        </p:tav>
                                      </p:tavLst>
                                    </p:anim>
                                    <p:anim calcmode="lin" valueType="num">
                                      <p:cBhvr additive="base">
                                        <p:cTn id="133" dur="500" fill="hold"/>
                                        <p:tgtEl>
                                          <p:spTgt spid="22"/>
                                        </p:tgtEl>
                                        <p:attrNameLst>
                                          <p:attrName>ppt_y</p:attrName>
                                        </p:attrNameLst>
                                      </p:cBhvr>
                                      <p:tavLst>
                                        <p:tav tm="0">
                                          <p:val>
                                            <p:strVal val="#ppt_y"/>
                                          </p:val>
                                        </p:tav>
                                        <p:tav tm="100000">
                                          <p:val>
                                            <p:strVal val="#ppt_y"/>
                                          </p:val>
                                        </p:tav>
                                      </p:tavLst>
                                    </p:anim>
                                  </p:childTnLst>
                                </p:cTn>
                              </p:par>
                              <p:par>
                                <p:cTn id="134" presetID="2" presetClass="entr" presetSubtype="2" fill="hold" grpId="0" nodeType="withEffect">
                                  <p:stCondLst>
                                    <p:cond delay="0"/>
                                  </p:stCondLst>
                                  <p:childTnLst>
                                    <p:set>
                                      <p:cBhvr>
                                        <p:cTn id="135" dur="1" fill="hold">
                                          <p:stCondLst>
                                            <p:cond delay="0"/>
                                          </p:stCondLst>
                                        </p:cTn>
                                        <p:tgtEl>
                                          <p:spTgt spid="23"/>
                                        </p:tgtEl>
                                        <p:attrNameLst>
                                          <p:attrName>style.visibility</p:attrName>
                                        </p:attrNameLst>
                                      </p:cBhvr>
                                      <p:to>
                                        <p:strVal val="visible"/>
                                      </p:to>
                                    </p:set>
                                    <p:anim calcmode="lin" valueType="num">
                                      <p:cBhvr additive="base">
                                        <p:cTn id="136" dur="500" fill="hold"/>
                                        <p:tgtEl>
                                          <p:spTgt spid="23"/>
                                        </p:tgtEl>
                                        <p:attrNameLst>
                                          <p:attrName>ppt_x</p:attrName>
                                        </p:attrNameLst>
                                      </p:cBhvr>
                                      <p:tavLst>
                                        <p:tav tm="0">
                                          <p:val>
                                            <p:strVal val="1+#ppt_w/2"/>
                                          </p:val>
                                        </p:tav>
                                        <p:tav tm="100000">
                                          <p:val>
                                            <p:strVal val="#ppt_x"/>
                                          </p:val>
                                        </p:tav>
                                      </p:tavLst>
                                    </p:anim>
                                    <p:anim calcmode="lin" valueType="num">
                                      <p:cBhvr additive="base">
                                        <p:cTn id="137" dur="500" fill="hold"/>
                                        <p:tgtEl>
                                          <p:spTgt spid="23"/>
                                        </p:tgtEl>
                                        <p:attrNameLst>
                                          <p:attrName>ppt_y</p:attrName>
                                        </p:attrNameLst>
                                      </p:cBhvr>
                                      <p:tavLst>
                                        <p:tav tm="0">
                                          <p:val>
                                            <p:strVal val="#ppt_y"/>
                                          </p:val>
                                        </p:tav>
                                        <p:tav tm="100000">
                                          <p:val>
                                            <p:strVal val="#ppt_y"/>
                                          </p:val>
                                        </p:tav>
                                      </p:tavLst>
                                    </p:anim>
                                  </p:childTnLst>
                                </p:cTn>
                              </p:par>
                              <p:par>
                                <p:cTn id="138" presetID="2" presetClass="entr" presetSubtype="2" fill="hold" grpId="0" nodeType="withEffect">
                                  <p:stCondLst>
                                    <p:cond delay="0"/>
                                  </p:stCondLst>
                                  <p:childTnLst>
                                    <p:set>
                                      <p:cBhvr>
                                        <p:cTn id="139" dur="1" fill="hold">
                                          <p:stCondLst>
                                            <p:cond delay="0"/>
                                          </p:stCondLst>
                                        </p:cTn>
                                        <p:tgtEl>
                                          <p:spTgt spid="24"/>
                                        </p:tgtEl>
                                        <p:attrNameLst>
                                          <p:attrName>style.visibility</p:attrName>
                                        </p:attrNameLst>
                                      </p:cBhvr>
                                      <p:to>
                                        <p:strVal val="visible"/>
                                      </p:to>
                                    </p:set>
                                    <p:anim calcmode="lin" valueType="num">
                                      <p:cBhvr additive="base">
                                        <p:cTn id="140" dur="500" fill="hold"/>
                                        <p:tgtEl>
                                          <p:spTgt spid="24"/>
                                        </p:tgtEl>
                                        <p:attrNameLst>
                                          <p:attrName>ppt_x</p:attrName>
                                        </p:attrNameLst>
                                      </p:cBhvr>
                                      <p:tavLst>
                                        <p:tav tm="0">
                                          <p:val>
                                            <p:strVal val="1+#ppt_w/2"/>
                                          </p:val>
                                        </p:tav>
                                        <p:tav tm="100000">
                                          <p:val>
                                            <p:strVal val="#ppt_x"/>
                                          </p:val>
                                        </p:tav>
                                      </p:tavLst>
                                    </p:anim>
                                    <p:anim calcmode="lin" valueType="num">
                                      <p:cBhvr additive="base">
                                        <p:cTn id="141"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P spid="8" grpId="0"/>
      <p:bldP spid="9" grpId="0"/>
      <p:bldP spid="10" grpId="0"/>
      <p:bldP spid="11" grpId="0"/>
      <p:bldP spid="12" grpId="0"/>
      <p:bldP spid="13" grpId="0"/>
      <p:bldP spid="14" grpId="0"/>
      <p:bldP spid="15" grpId="0"/>
      <p:bldP spid="16" grpId="0" animBg="1"/>
      <p:bldP spid="17" grpId="0" animBg="1"/>
      <p:bldP spid="18" grpId="0" animBg="1"/>
      <p:bldP spid="19" grpId="0" animBg="1"/>
      <p:bldP spid="20" grpId="0" animBg="1"/>
      <p:bldP spid="21" grpId="0"/>
      <p:bldP spid="22" grpId="0"/>
      <p:bldP spid="23" grpId="0"/>
      <p:bldP spid="24" grpId="0"/>
      <p:bldP spid="25" grpId="0"/>
      <p:bldP spid="26" grpId="0"/>
      <p:bldP spid="27" grpId="0"/>
      <p:bldP spid="2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5"/>
          <p:cNvSpPr/>
          <p:nvPr/>
        </p:nvSpPr>
        <p:spPr bwMode="auto">
          <a:xfrm flipH="1">
            <a:off x="4304187" y="1988175"/>
            <a:ext cx="1851743" cy="2137612"/>
          </a:xfrm>
          <a:custGeom>
            <a:avLst/>
            <a:gdLst>
              <a:gd name="T0" fmla="*/ 2010 w 2010"/>
              <a:gd name="T1" fmla="*/ 1740 h 2320"/>
              <a:gd name="T2" fmla="*/ 1005 w 2010"/>
              <a:gd name="T3" fmla="*/ 2320 h 2320"/>
              <a:gd name="T4" fmla="*/ 0 w 2010"/>
              <a:gd name="T5" fmla="*/ 1740 h 2320"/>
              <a:gd name="T6" fmla="*/ 0 w 2010"/>
              <a:gd name="T7" fmla="*/ 581 h 2320"/>
              <a:gd name="T8" fmla="*/ 1005 w 2010"/>
              <a:gd name="T9" fmla="*/ 0 h 2320"/>
              <a:gd name="T10" fmla="*/ 2010 w 2010"/>
              <a:gd name="T11" fmla="*/ 581 h 2320"/>
              <a:gd name="T12" fmla="*/ 2010 w 2010"/>
              <a:gd name="T13" fmla="*/ 1740 h 2320"/>
            </a:gdLst>
            <a:ahLst/>
            <a:cxnLst>
              <a:cxn ang="0">
                <a:pos x="T0" y="T1"/>
              </a:cxn>
              <a:cxn ang="0">
                <a:pos x="T2" y="T3"/>
              </a:cxn>
              <a:cxn ang="0">
                <a:pos x="T4" y="T5"/>
              </a:cxn>
              <a:cxn ang="0">
                <a:pos x="T6" y="T7"/>
              </a:cxn>
              <a:cxn ang="0">
                <a:pos x="T8" y="T9"/>
              </a:cxn>
              <a:cxn ang="0">
                <a:pos x="T10" y="T11"/>
              </a:cxn>
              <a:cxn ang="0">
                <a:pos x="T12" y="T13"/>
              </a:cxn>
            </a:cxnLst>
            <a:rect l="0" t="0" r="r" b="b"/>
            <a:pathLst>
              <a:path w="2010" h="2320">
                <a:moveTo>
                  <a:pt x="2010" y="1740"/>
                </a:moveTo>
                <a:lnTo>
                  <a:pt x="1005" y="2320"/>
                </a:lnTo>
                <a:lnTo>
                  <a:pt x="0" y="1740"/>
                </a:lnTo>
                <a:lnTo>
                  <a:pt x="0" y="581"/>
                </a:lnTo>
                <a:lnTo>
                  <a:pt x="1005" y="0"/>
                </a:lnTo>
                <a:lnTo>
                  <a:pt x="2010" y="581"/>
                </a:lnTo>
                <a:lnTo>
                  <a:pt x="2010" y="1740"/>
                </a:lnTo>
                <a:close/>
              </a:path>
            </a:pathLst>
          </a:custGeom>
          <a:solidFill>
            <a:schemeClr val="accent6"/>
          </a:solidFill>
          <a:ln>
            <a:noFill/>
          </a:ln>
        </p:spPr>
        <p:txBody>
          <a:bodyPr vert="horz" wrap="square" lIns="91440" tIns="45720" rIns="91440" bIns="45720" numCol="1" anchor="ctr" anchorCtr="0" compatLnSpc="1"/>
          <a:lstStyle/>
          <a:p>
            <a:pPr lvl="0" algn="ctr"/>
            <a:endParaRPr lang="en-US" sz="5400" dirty="0">
              <a:cs typeface="+mn-ea"/>
              <a:sym typeface="+mn-lt"/>
            </a:endParaRPr>
          </a:p>
        </p:txBody>
      </p:sp>
      <p:sp>
        <p:nvSpPr>
          <p:cNvPr id="6" name="Freeform 5"/>
          <p:cNvSpPr/>
          <p:nvPr/>
        </p:nvSpPr>
        <p:spPr bwMode="auto">
          <a:xfrm flipH="1">
            <a:off x="3702203" y="3687667"/>
            <a:ext cx="1179911" cy="1362064"/>
          </a:xfrm>
          <a:custGeom>
            <a:avLst/>
            <a:gdLst>
              <a:gd name="T0" fmla="*/ 2010 w 2010"/>
              <a:gd name="T1" fmla="*/ 1740 h 2320"/>
              <a:gd name="T2" fmla="*/ 1005 w 2010"/>
              <a:gd name="T3" fmla="*/ 2320 h 2320"/>
              <a:gd name="T4" fmla="*/ 0 w 2010"/>
              <a:gd name="T5" fmla="*/ 1740 h 2320"/>
              <a:gd name="T6" fmla="*/ 0 w 2010"/>
              <a:gd name="T7" fmla="*/ 581 h 2320"/>
              <a:gd name="T8" fmla="*/ 1005 w 2010"/>
              <a:gd name="T9" fmla="*/ 0 h 2320"/>
              <a:gd name="T10" fmla="*/ 2010 w 2010"/>
              <a:gd name="T11" fmla="*/ 581 h 2320"/>
              <a:gd name="T12" fmla="*/ 2010 w 2010"/>
              <a:gd name="T13" fmla="*/ 1740 h 2320"/>
            </a:gdLst>
            <a:ahLst/>
            <a:cxnLst>
              <a:cxn ang="0">
                <a:pos x="T0" y="T1"/>
              </a:cxn>
              <a:cxn ang="0">
                <a:pos x="T2" y="T3"/>
              </a:cxn>
              <a:cxn ang="0">
                <a:pos x="T4" y="T5"/>
              </a:cxn>
              <a:cxn ang="0">
                <a:pos x="T6" y="T7"/>
              </a:cxn>
              <a:cxn ang="0">
                <a:pos x="T8" y="T9"/>
              </a:cxn>
              <a:cxn ang="0">
                <a:pos x="T10" y="T11"/>
              </a:cxn>
              <a:cxn ang="0">
                <a:pos x="T12" y="T13"/>
              </a:cxn>
            </a:cxnLst>
            <a:rect l="0" t="0" r="r" b="b"/>
            <a:pathLst>
              <a:path w="2010" h="2320">
                <a:moveTo>
                  <a:pt x="2010" y="1740"/>
                </a:moveTo>
                <a:lnTo>
                  <a:pt x="1005" y="2320"/>
                </a:lnTo>
                <a:lnTo>
                  <a:pt x="0" y="1740"/>
                </a:lnTo>
                <a:lnTo>
                  <a:pt x="0" y="581"/>
                </a:lnTo>
                <a:lnTo>
                  <a:pt x="1005" y="0"/>
                </a:lnTo>
                <a:lnTo>
                  <a:pt x="2010" y="581"/>
                </a:lnTo>
                <a:lnTo>
                  <a:pt x="2010" y="1740"/>
                </a:lnTo>
                <a:close/>
              </a:path>
            </a:pathLst>
          </a:custGeom>
          <a:solidFill>
            <a:schemeClr val="accent2"/>
          </a:solidFill>
          <a:ln>
            <a:noFill/>
          </a:ln>
        </p:spPr>
        <p:txBody>
          <a:bodyPr vert="horz" wrap="square" lIns="91440" tIns="45720" rIns="91440" bIns="45720" numCol="1" anchor="ctr" anchorCtr="0" compatLnSpc="1"/>
          <a:lstStyle/>
          <a:p>
            <a:pPr lvl="0" algn="ctr"/>
            <a:endParaRPr lang="en-US" sz="3200" dirty="0">
              <a:cs typeface="+mn-ea"/>
              <a:sym typeface="+mn-lt"/>
            </a:endParaRPr>
          </a:p>
        </p:txBody>
      </p:sp>
      <p:sp>
        <p:nvSpPr>
          <p:cNvPr id="7" name="Freeform 5"/>
          <p:cNvSpPr/>
          <p:nvPr/>
        </p:nvSpPr>
        <p:spPr bwMode="auto">
          <a:xfrm flipH="1">
            <a:off x="6252162" y="2232442"/>
            <a:ext cx="1039781" cy="1200301"/>
          </a:xfrm>
          <a:custGeom>
            <a:avLst/>
            <a:gdLst>
              <a:gd name="T0" fmla="*/ 2010 w 2010"/>
              <a:gd name="T1" fmla="*/ 1740 h 2320"/>
              <a:gd name="T2" fmla="*/ 1005 w 2010"/>
              <a:gd name="T3" fmla="*/ 2320 h 2320"/>
              <a:gd name="T4" fmla="*/ 0 w 2010"/>
              <a:gd name="T5" fmla="*/ 1740 h 2320"/>
              <a:gd name="T6" fmla="*/ 0 w 2010"/>
              <a:gd name="T7" fmla="*/ 581 h 2320"/>
              <a:gd name="T8" fmla="*/ 1005 w 2010"/>
              <a:gd name="T9" fmla="*/ 0 h 2320"/>
              <a:gd name="T10" fmla="*/ 2010 w 2010"/>
              <a:gd name="T11" fmla="*/ 581 h 2320"/>
              <a:gd name="T12" fmla="*/ 2010 w 2010"/>
              <a:gd name="T13" fmla="*/ 1740 h 2320"/>
            </a:gdLst>
            <a:ahLst/>
            <a:cxnLst>
              <a:cxn ang="0">
                <a:pos x="T0" y="T1"/>
              </a:cxn>
              <a:cxn ang="0">
                <a:pos x="T2" y="T3"/>
              </a:cxn>
              <a:cxn ang="0">
                <a:pos x="T4" y="T5"/>
              </a:cxn>
              <a:cxn ang="0">
                <a:pos x="T6" y="T7"/>
              </a:cxn>
              <a:cxn ang="0">
                <a:pos x="T8" y="T9"/>
              </a:cxn>
              <a:cxn ang="0">
                <a:pos x="T10" y="T11"/>
              </a:cxn>
              <a:cxn ang="0">
                <a:pos x="T12" y="T13"/>
              </a:cxn>
            </a:cxnLst>
            <a:rect l="0" t="0" r="r" b="b"/>
            <a:pathLst>
              <a:path w="2010" h="2320">
                <a:moveTo>
                  <a:pt x="2010" y="1740"/>
                </a:moveTo>
                <a:lnTo>
                  <a:pt x="1005" y="2320"/>
                </a:lnTo>
                <a:lnTo>
                  <a:pt x="0" y="1740"/>
                </a:lnTo>
                <a:lnTo>
                  <a:pt x="0" y="581"/>
                </a:lnTo>
                <a:lnTo>
                  <a:pt x="1005" y="0"/>
                </a:lnTo>
                <a:lnTo>
                  <a:pt x="2010" y="581"/>
                </a:lnTo>
                <a:lnTo>
                  <a:pt x="2010" y="1740"/>
                </a:lnTo>
                <a:close/>
              </a:path>
            </a:pathLst>
          </a:custGeom>
          <a:solidFill>
            <a:schemeClr val="accent3"/>
          </a:solidFill>
          <a:ln>
            <a:noFill/>
          </a:ln>
        </p:spPr>
        <p:txBody>
          <a:bodyPr vert="horz" wrap="square" lIns="91440" tIns="45720" rIns="91440" bIns="45720" numCol="1" anchor="ctr" anchorCtr="0" compatLnSpc="1"/>
          <a:lstStyle/>
          <a:p>
            <a:pPr lvl="0" algn="ctr"/>
            <a:endParaRPr lang="en-US" sz="2000" dirty="0">
              <a:cs typeface="+mn-ea"/>
              <a:sym typeface="+mn-lt"/>
            </a:endParaRPr>
          </a:p>
        </p:txBody>
      </p:sp>
      <p:sp>
        <p:nvSpPr>
          <p:cNvPr id="8" name="Freeform 5"/>
          <p:cNvSpPr/>
          <p:nvPr/>
        </p:nvSpPr>
        <p:spPr bwMode="auto">
          <a:xfrm flipH="1">
            <a:off x="6805185" y="3044106"/>
            <a:ext cx="1633193" cy="1885325"/>
          </a:xfrm>
          <a:custGeom>
            <a:avLst/>
            <a:gdLst>
              <a:gd name="T0" fmla="*/ 2010 w 2010"/>
              <a:gd name="T1" fmla="*/ 1740 h 2320"/>
              <a:gd name="T2" fmla="*/ 1005 w 2010"/>
              <a:gd name="T3" fmla="*/ 2320 h 2320"/>
              <a:gd name="T4" fmla="*/ 0 w 2010"/>
              <a:gd name="T5" fmla="*/ 1740 h 2320"/>
              <a:gd name="T6" fmla="*/ 0 w 2010"/>
              <a:gd name="T7" fmla="*/ 581 h 2320"/>
              <a:gd name="T8" fmla="*/ 1005 w 2010"/>
              <a:gd name="T9" fmla="*/ 0 h 2320"/>
              <a:gd name="T10" fmla="*/ 2010 w 2010"/>
              <a:gd name="T11" fmla="*/ 581 h 2320"/>
              <a:gd name="T12" fmla="*/ 2010 w 2010"/>
              <a:gd name="T13" fmla="*/ 1740 h 2320"/>
            </a:gdLst>
            <a:ahLst/>
            <a:cxnLst>
              <a:cxn ang="0">
                <a:pos x="T0" y="T1"/>
              </a:cxn>
              <a:cxn ang="0">
                <a:pos x="T2" y="T3"/>
              </a:cxn>
              <a:cxn ang="0">
                <a:pos x="T4" y="T5"/>
              </a:cxn>
              <a:cxn ang="0">
                <a:pos x="T6" y="T7"/>
              </a:cxn>
              <a:cxn ang="0">
                <a:pos x="T8" y="T9"/>
              </a:cxn>
              <a:cxn ang="0">
                <a:pos x="T10" y="T11"/>
              </a:cxn>
              <a:cxn ang="0">
                <a:pos x="T12" y="T13"/>
              </a:cxn>
            </a:cxnLst>
            <a:rect l="0" t="0" r="r" b="b"/>
            <a:pathLst>
              <a:path w="2010" h="2320">
                <a:moveTo>
                  <a:pt x="2010" y="1740"/>
                </a:moveTo>
                <a:lnTo>
                  <a:pt x="1005" y="2320"/>
                </a:lnTo>
                <a:lnTo>
                  <a:pt x="0" y="1740"/>
                </a:lnTo>
                <a:lnTo>
                  <a:pt x="0" y="581"/>
                </a:lnTo>
                <a:lnTo>
                  <a:pt x="1005" y="0"/>
                </a:lnTo>
                <a:lnTo>
                  <a:pt x="2010" y="581"/>
                </a:lnTo>
                <a:lnTo>
                  <a:pt x="2010" y="1740"/>
                </a:lnTo>
                <a:close/>
              </a:path>
            </a:pathLst>
          </a:custGeom>
          <a:solidFill>
            <a:schemeClr val="accent4"/>
          </a:solidFill>
          <a:ln>
            <a:noFill/>
          </a:ln>
        </p:spPr>
        <p:txBody>
          <a:bodyPr vert="horz" wrap="square" lIns="91440" tIns="45720" rIns="91440" bIns="45720" numCol="1" anchor="ctr" anchorCtr="0" compatLnSpc="1"/>
          <a:lstStyle/>
          <a:p>
            <a:pPr algn="ctr"/>
            <a:endParaRPr lang="en-US" sz="4800" dirty="0">
              <a:solidFill>
                <a:schemeClr val="bg1"/>
              </a:solidFill>
              <a:cs typeface="+mn-ea"/>
              <a:sym typeface="+mn-lt"/>
            </a:endParaRPr>
          </a:p>
        </p:txBody>
      </p:sp>
      <p:sp>
        <p:nvSpPr>
          <p:cNvPr id="9" name="Freeform 5"/>
          <p:cNvSpPr/>
          <p:nvPr/>
        </p:nvSpPr>
        <p:spPr bwMode="auto">
          <a:xfrm flipH="1">
            <a:off x="8544530" y="3259632"/>
            <a:ext cx="879721" cy="1015533"/>
          </a:xfrm>
          <a:custGeom>
            <a:avLst/>
            <a:gdLst>
              <a:gd name="T0" fmla="*/ 2010 w 2010"/>
              <a:gd name="T1" fmla="*/ 1740 h 2320"/>
              <a:gd name="T2" fmla="*/ 1005 w 2010"/>
              <a:gd name="T3" fmla="*/ 2320 h 2320"/>
              <a:gd name="T4" fmla="*/ 0 w 2010"/>
              <a:gd name="T5" fmla="*/ 1740 h 2320"/>
              <a:gd name="T6" fmla="*/ 0 w 2010"/>
              <a:gd name="T7" fmla="*/ 581 h 2320"/>
              <a:gd name="T8" fmla="*/ 1005 w 2010"/>
              <a:gd name="T9" fmla="*/ 0 h 2320"/>
              <a:gd name="T10" fmla="*/ 2010 w 2010"/>
              <a:gd name="T11" fmla="*/ 581 h 2320"/>
              <a:gd name="T12" fmla="*/ 2010 w 2010"/>
              <a:gd name="T13" fmla="*/ 1740 h 2320"/>
            </a:gdLst>
            <a:ahLst/>
            <a:cxnLst>
              <a:cxn ang="0">
                <a:pos x="T0" y="T1"/>
              </a:cxn>
              <a:cxn ang="0">
                <a:pos x="T2" y="T3"/>
              </a:cxn>
              <a:cxn ang="0">
                <a:pos x="T4" y="T5"/>
              </a:cxn>
              <a:cxn ang="0">
                <a:pos x="T6" y="T7"/>
              </a:cxn>
              <a:cxn ang="0">
                <a:pos x="T8" y="T9"/>
              </a:cxn>
              <a:cxn ang="0">
                <a:pos x="T10" y="T11"/>
              </a:cxn>
              <a:cxn ang="0">
                <a:pos x="T12" y="T13"/>
              </a:cxn>
            </a:cxnLst>
            <a:rect l="0" t="0" r="r" b="b"/>
            <a:pathLst>
              <a:path w="2010" h="2320">
                <a:moveTo>
                  <a:pt x="2010" y="1740"/>
                </a:moveTo>
                <a:lnTo>
                  <a:pt x="1005" y="2320"/>
                </a:lnTo>
                <a:lnTo>
                  <a:pt x="0" y="1740"/>
                </a:lnTo>
                <a:lnTo>
                  <a:pt x="0" y="581"/>
                </a:lnTo>
                <a:lnTo>
                  <a:pt x="1005" y="0"/>
                </a:lnTo>
                <a:lnTo>
                  <a:pt x="2010" y="581"/>
                </a:lnTo>
                <a:lnTo>
                  <a:pt x="2010" y="1740"/>
                </a:lnTo>
                <a:close/>
              </a:path>
            </a:pathLst>
          </a:custGeom>
          <a:solidFill>
            <a:schemeClr val="accent5"/>
          </a:solidFill>
          <a:ln>
            <a:noFill/>
          </a:ln>
        </p:spPr>
        <p:txBody>
          <a:bodyPr vert="horz" wrap="square" lIns="91440" tIns="45720" rIns="91440" bIns="45720" numCol="1" anchor="ctr" anchorCtr="0" compatLnSpc="1"/>
          <a:lstStyle/>
          <a:p>
            <a:pPr lvl="0" algn="ctr"/>
            <a:endParaRPr lang="en-US" sz="2400" dirty="0">
              <a:cs typeface="+mn-ea"/>
              <a:sym typeface="+mn-lt"/>
            </a:endParaRPr>
          </a:p>
        </p:txBody>
      </p:sp>
      <p:sp>
        <p:nvSpPr>
          <p:cNvPr id="10" name="Freeform 5"/>
          <p:cNvSpPr/>
          <p:nvPr/>
        </p:nvSpPr>
        <p:spPr bwMode="auto">
          <a:xfrm flipH="1">
            <a:off x="2740390" y="3227852"/>
            <a:ext cx="879721" cy="1015533"/>
          </a:xfrm>
          <a:custGeom>
            <a:avLst/>
            <a:gdLst>
              <a:gd name="T0" fmla="*/ 2010 w 2010"/>
              <a:gd name="T1" fmla="*/ 1740 h 2320"/>
              <a:gd name="T2" fmla="*/ 1005 w 2010"/>
              <a:gd name="T3" fmla="*/ 2320 h 2320"/>
              <a:gd name="T4" fmla="*/ 0 w 2010"/>
              <a:gd name="T5" fmla="*/ 1740 h 2320"/>
              <a:gd name="T6" fmla="*/ 0 w 2010"/>
              <a:gd name="T7" fmla="*/ 581 h 2320"/>
              <a:gd name="T8" fmla="*/ 1005 w 2010"/>
              <a:gd name="T9" fmla="*/ 0 h 2320"/>
              <a:gd name="T10" fmla="*/ 2010 w 2010"/>
              <a:gd name="T11" fmla="*/ 581 h 2320"/>
              <a:gd name="T12" fmla="*/ 2010 w 2010"/>
              <a:gd name="T13" fmla="*/ 1740 h 2320"/>
            </a:gdLst>
            <a:ahLst/>
            <a:cxnLst>
              <a:cxn ang="0">
                <a:pos x="T0" y="T1"/>
              </a:cxn>
              <a:cxn ang="0">
                <a:pos x="T2" y="T3"/>
              </a:cxn>
              <a:cxn ang="0">
                <a:pos x="T4" y="T5"/>
              </a:cxn>
              <a:cxn ang="0">
                <a:pos x="T6" y="T7"/>
              </a:cxn>
              <a:cxn ang="0">
                <a:pos x="T8" y="T9"/>
              </a:cxn>
              <a:cxn ang="0">
                <a:pos x="T10" y="T11"/>
              </a:cxn>
              <a:cxn ang="0">
                <a:pos x="T12" y="T13"/>
              </a:cxn>
            </a:cxnLst>
            <a:rect l="0" t="0" r="r" b="b"/>
            <a:pathLst>
              <a:path w="2010" h="2320">
                <a:moveTo>
                  <a:pt x="2010" y="1740"/>
                </a:moveTo>
                <a:lnTo>
                  <a:pt x="1005" y="2320"/>
                </a:lnTo>
                <a:lnTo>
                  <a:pt x="0" y="1740"/>
                </a:lnTo>
                <a:lnTo>
                  <a:pt x="0" y="581"/>
                </a:lnTo>
                <a:lnTo>
                  <a:pt x="1005" y="0"/>
                </a:lnTo>
                <a:lnTo>
                  <a:pt x="2010" y="581"/>
                </a:lnTo>
                <a:lnTo>
                  <a:pt x="2010" y="1740"/>
                </a:lnTo>
                <a:close/>
              </a:path>
            </a:pathLst>
          </a:custGeom>
          <a:solidFill>
            <a:schemeClr val="accent1"/>
          </a:solidFill>
          <a:ln>
            <a:noFill/>
          </a:ln>
        </p:spPr>
        <p:txBody>
          <a:bodyPr vert="horz" wrap="square" lIns="91440" tIns="45720" rIns="91440" bIns="45720" numCol="1" anchor="ctr" anchorCtr="0" compatLnSpc="1"/>
          <a:lstStyle/>
          <a:p>
            <a:pPr lvl="0" algn="ctr"/>
            <a:endParaRPr lang="en-US" sz="2400" dirty="0">
              <a:cs typeface="+mn-ea"/>
              <a:sym typeface="+mn-lt"/>
            </a:endParaRPr>
          </a:p>
        </p:txBody>
      </p:sp>
      <p:sp>
        <p:nvSpPr>
          <p:cNvPr id="11" name="Text Placeholder 32"/>
          <p:cNvSpPr txBox="1"/>
          <p:nvPr/>
        </p:nvSpPr>
        <p:spPr>
          <a:xfrm>
            <a:off x="1928080" y="1849762"/>
            <a:ext cx="1774125" cy="38267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200" dirty="0">
                <a:solidFill>
                  <a:srgbClr val="7F7F7F"/>
                </a:solidFill>
                <a:latin typeface="+mn-lt"/>
                <a:cs typeface="+mn-ea"/>
                <a:sym typeface="+mn-lt"/>
              </a:rPr>
              <a:t>标题数字等都可以通过点击和重新输入进行更改。。</a:t>
            </a:r>
            <a:endParaRPr lang="en-US" sz="1200" dirty="0">
              <a:solidFill>
                <a:srgbClr val="7F7F7F"/>
              </a:solidFill>
              <a:latin typeface="+mn-lt"/>
              <a:cs typeface="+mn-ea"/>
              <a:sym typeface="+mn-lt"/>
            </a:endParaRPr>
          </a:p>
        </p:txBody>
      </p:sp>
      <p:sp>
        <p:nvSpPr>
          <p:cNvPr id="12" name="Text Placeholder 33"/>
          <p:cNvSpPr txBox="1"/>
          <p:nvPr/>
        </p:nvSpPr>
        <p:spPr>
          <a:xfrm>
            <a:off x="1913795" y="1569587"/>
            <a:ext cx="1786628" cy="332659"/>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300" b="1" dirty="0">
                <a:solidFill>
                  <a:schemeClr val="accent6"/>
                </a:solidFill>
                <a:latin typeface="+mn-lt"/>
                <a:cs typeface="+mn-ea"/>
                <a:sym typeface="+mn-lt"/>
              </a:rPr>
              <a:t>产品应用</a:t>
            </a:r>
            <a:endParaRPr lang="en-AU" sz="1300" b="1" dirty="0">
              <a:solidFill>
                <a:schemeClr val="accent6"/>
              </a:solidFill>
              <a:latin typeface="+mn-lt"/>
              <a:cs typeface="+mn-ea"/>
              <a:sym typeface="+mn-lt"/>
            </a:endParaRPr>
          </a:p>
        </p:txBody>
      </p:sp>
      <p:sp>
        <p:nvSpPr>
          <p:cNvPr id="13" name="Text Placeholder 32"/>
          <p:cNvSpPr txBox="1"/>
          <p:nvPr/>
        </p:nvSpPr>
        <p:spPr>
          <a:xfrm>
            <a:off x="900332" y="4768275"/>
            <a:ext cx="1774125" cy="38267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200" dirty="0">
                <a:solidFill>
                  <a:srgbClr val="7F7F7F"/>
                </a:solidFill>
                <a:latin typeface="+mn-lt"/>
                <a:cs typeface="+mn-ea"/>
                <a:sym typeface="+mn-lt"/>
              </a:rPr>
              <a:t>标题数字等都可以通过点击和重新输入进行更改。。</a:t>
            </a:r>
            <a:endParaRPr lang="en-US" sz="1200" dirty="0">
              <a:solidFill>
                <a:srgbClr val="7F7F7F"/>
              </a:solidFill>
              <a:latin typeface="+mn-lt"/>
              <a:cs typeface="+mn-ea"/>
              <a:sym typeface="+mn-lt"/>
            </a:endParaRPr>
          </a:p>
        </p:txBody>
      </p:sp>
      <p:sp>
        <p:nvSpPr>
          <p:cNvPr id="14" name="Text Placeholder 33"/>
          <p:cNvSpPr txBox="1"/>
          <p:nvPr/>
        </p:nvSpPr>
        <p:spPr>
          <a:xfrm>
            <a:off x="886047" y="4488100"/>
            <a:ext cx="1786628" cy="332659"/>
          </a:xfrm>
          <a:prstGeom prst="rect">
            <a:avLst/>
          </a:prstGeom>
          <a:ln>
            <a:noFill/>
          </a:ln>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300" b="1" dirty="0">
                <a:solidFill>
                  <a:schemeClr val="accent1"/>
                </a:solidFill>
                <a:latin typeface="+mn-lt"/>
                <a:cs typeface="+mn-ea"/>
                <a:sym typeface="+mn-lt"/>
              </a:rPr>
              <a:t>产品应用</a:t>
            </a:r>
            <a:endParaRPr lang="en-AU" sz="1300" b="1" dirty="0">
              <a:solidFill>
                <a:schemeClr val="accent1"/>
              </a:solidFill>
              <a:latin typeface="+mn-lt"/>
              <a:cs typeface="+mn-ea"/>
              <a:sym typeface="+mn-lt"/>
            </a:endParaRPr>
          </a:p>
        </p:txBody>
      </p:sp>
      <p:sp>
        <p:nvSpPr>
          <p:cNvPr id="15" name="Text Placeholder 32"/>
          <p:cNvSpPr txBox="1"/>
          <p:nvPr/>
        </p:nvSpPr>
        <p:spPr>
          <a:xfrm>
            <a:off x="2768510" y="5758983"/>
            <a:ext cx="1774125" cy="38267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200" dirty="0">
                <a:solidFill>
                  <a:srgbClr val="7F7F7F"/>
                </a:solidFill>
                <a:latin typeface="+mn-lt"/>
                <a:cs typeface="+mn-ea"/>
                <a:sym typeface="+mn-lt"/>
              </a:rPr>
              <a:t>标题数字等都可以通过点击和重新输入进行更改。。</a:t>
            </a:r>
            <a:endParaRPr lang="en-US" sz="1200" dirty="0">
              <a:solidFill>
                <a:srgbClr val="7F7F7F"/>
              </a:solidFill>
              <a:latin typeface="+mn-lt"/>
              <a:cs typeface="+mn-ea"/>
              <a:sym typeface="+mn-lt"/>
            </a:endParaRPr>
          </a:p>
        </p:txBody>
      </p:sp>
      <p:sp>
        <p:nvSpPr>
          <p:cNvPr id="16" name="Text Placeholder 33"/>
          <p:cNvSpPr txBox="1"/>
          <p:nvPr/>
        </p:nvSpPr>
        <p:spPr>
          <a:xfrm>
            <a:off x="2754223" y="5478807"/>
            <a:ext cx="1786628" cy="332659"/>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300" b="1" dirty="0">
                <a:solidFill>
                  <a:schemeClr val="accent2"/>
                </a:solidFill>
                <a:latin typeface="+mn-lt"/>
                <a:cs typeface="+mn-ea"/>
                <a:sym typeface="+mn-lt"/>
              </a:rPr>
              <a:t>产品应用</a:t>
            </a:r>
            <a:endParaRPr lang="en-AU" sz="1300" b="1" dirty="0">
              <a:solidFill>
                <a:schemeClr val="accent2"/>
              </a:solidFill>
              <a:latin typeface="+mn-lt"/>
              <a:cs typeface="+mn-ea"/>
              <a:sym typeface="+mn-lt"/>
            </a:endParaRPr>
          </a:p>
        </p:txBody>
      </p:sp>
      <p:sp>
        <p:nvSpPr>
          <p:cNvPr id="17" name="Text Placeholder 32"/>
          <p:cNvSpPr txBox="1"/>
          <p:nvPr/>
        </p:nvSpPr>
        <p:spPr>
          <a:xfrm>
            <a:off x="8256619" y="1849762"/>
            <a:ext cx="1774125" cy="38267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200" dirty="0">
                <a:solidFill>
                  <a:srgbClr val="7F7F7F"/>
                </a:solidFill>
                <a:latin typeface="+mn-lt"/>
                <a:cs typeface="+mn-ea"/>
                <a:sym typeface="+mn-lt"/>
              </a:rPr>
              <a:t>标题数字等都可以通过点击和重新输入进行更改。。</a:t>
            </a:r>
            <a:endParaRPr lang="en-US" sz="1200" dirty="0">
              <a:solidFill>
                <a:srgbClr val="7F7F7F"/>
              </a:solidFill>
              <a:latin typeface="+mn-lt"/>
              <a:cs typeface="+mn-ea"/>
              <a:sym typeface="+mn-lt"/>
            </a:endParaRPr>
          </a:p>
        </p:txBody>
      </p:sp>
      <p:sp>
        <p:nvSpPr>
          <p:cNvPr id="18" name="Text Placeholder 33"/>
          <p:cNvSpPr txBox="1"/>
          <p:nvPr/>
        </p:nvSpPr>
        <p:spPr>
          <a:xfrm>
            <a:off x="8242334" y="1569587"/>
            <a:ext cx="1786628" cy="332659"/>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300" b="1" dirty="0">
                <a:solidFill>
                  <a:srgbClr val="7F7F7F"/>
                </a:solidFill>
                <a:latin typeface="+mn-lt"/>
                <a:cs typeface="+mn-ea"/>
                <a:sym typeface="+mn-lt"/>
              </a:rPr>
              <a:t>产品应用</a:t>
            </a:r>
            <a:endParaRPr lang="en-AU" sz="1300" b="1" dirty="0">
              <a:solidFill>
                <a:srgbClr val="7F7F7F"/>
              </a:solidFill>
              <a:latin typeface="+mn-lt"/>
              <a:cs typeface="+mn-ea"/>
              <a:sym typeface="+mn-lt"/>
            </a:endParaRPr>
          </a:p>
        </p:txBody>
      </p:sp>
      <p:sp>
        <p:nvSpPr>
          <p:cNvPr id="19" name="Text Placeholder 32"/>
          <p:cNvSpPr txBox="1"/>
          <p:nvPr/>
        </p:nvSpPr>
        <p:spPr>
          <a:xfrm>
            <a:off x="9696742" y="2856053"/>
            <a:ext cx="1774125" cy="38267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200" dirty="0">
                <a:solidFill>
                  <a:srgbClr val="7F7F7F"/>
                </a:solidFill>
                <a:latin typeface="+mn-lt"/>
                <a:cs typeface="+mn-ea"/>
                <a:sym typeface="+mn-lt"/>
              </a:rPr>
              <a:t>标题数字等都可以通过点击和重新输入进行更改。。</a:t>
            </a:r>
            <a:endParaRPr lang="en-US" sz="1200" dirty="0">
              <a:solidFill>
                <a:srgbClr val="7F7F7F"/>
              </a:solidFill>
              <a:latin typeface="+mn-lt"/>
              <a:cs typeface="+mn-ea"/>
              <a:sym typeface="+mn-lt"/>
            </a:endParaRPr>
          </a:p>
        </p:txBody>
      </p:sp>
      <p:sp>
        <p:nvSpPr>
          <p:cNvPr id="20" name="Text Placeholder 33"/>
          <p:cNvSpPr txBox="1"/>
          <p:nvPr/>
        </p:nvSpPr>
        <p:spPr>
          <a:xfrm>
            <a:off x="9682455" y="2575877"/>
            <a:ext cx="1786628" cy="332659"/>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300" b="1" dirty="0">
                <a:solidFill>
                  <a:schemeClr val="accent5"/>
                </a:solidFill>
                <a:latin typeface="+mn-lt"/>
                <a:cs typeface="+mn-ea"/>
                <a:sym typeface="+mn-lt"/>
              </a:rPr>
              <a:t>产品应用</a:t>
            </a:r>
            <a:endParaRPr lang="en-AU" sz="1300" b="1" dirty="0">
              <a:solidFill>
                <a:schemeClr val="accent5"/>
              </a:solidFill>
              <a:latin typeface="+mn-lt"/>
              <a:cs typeface="+mn-ea"/>
              <a:sym typeface="+mn-lt"/>
            </a:endParaRPr>
          </a:p>
        </p:txBody>
      </p:sp>
      <p:sp>
        <p:nvSpPr>
          <p:cNvPr id="21" name="Text Placeholder 32"/>
          <p:cNvSpPr txBox="1"/>
          <p:nvPr/>
        </p:nvSpPr>
        <p:spPr>
          <a:xfrm>
            <a:off x="8558815" y="5758983"/>
            <a:ext cx="1774125" cy="38267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200" dirty="0">
                <a:solidFill>
                  <a:srgbClr val="7F7F7F"/>
                </a:solidFill>
                <a:latin typeface="+mn-lt"/>
                <a:cs typeface="+mn-ea"/>
                <a:sym typeface="+mn-lt"/>
              </a:rPr>
              <a:t>标题数字等都可以通过点击和重新输入进行更改。。</a:t>
            </a:r>
            <a:endParaRPr lang="en-US" sz="1200" dirty="0">
              <a:solidFill>
                <a:srgbClr val="7F7F7F"/>
              </a:solidFill>
              <a:latin typeface="+mn-lt"/>
              <a:cs typeface="+mn-ea"/>
              <a:sym typeface="+mn-lt"/>
            </a:endParaRPr>
          </a:p>
        </p:txBody>
      </p:sp>
      <p:sp>
        <p:nvSpPr>
          <p:cNvPr id="22" name="Text Placeholder 33"/>
          <p:cNvSpPr txBox="1"/>
          <p:nvPr/>
        </p:nvSpPr>
        <p:spPr>
          <a:xfrm>
            <a:off x="8544529" y="5478807"/>
            <a:ext cx="1786628" cy="332659"/>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300" b="1" dirty="0">
                <a:solidFill>
                  <a:schemeClr val="accent4"/>
                </a:solidFill>
                <a:latin typeface="+mn-lt"/>
                <a:cs typeface="+mn-ea"/>
                <a:sym typeface="+mn-lt"/>
              </a:rPr>
              <a:t>产品应用</a:t>
            </a:r>
            <a:endParaRPr lang="en-AU" sz="1300" b="1" dirty="0">
              <a:solidFill>
                <a:schemeClr val="accent4"/>
              </a:solidFill>
              <a:latin typeface="+mn-lt"/>
              <a:cs typeface="+mn-ea"/>
              <a:sym typeface="+mn-lt"/>
            </a:endParaRPr>
          </a:p>
        </p:txBody>
      </p:sp>
      <p:grpSp>
        <p:nvGrpSpPr>
          <p:cNvPr id="23" name="Group 42"/>
          <p:cNvGrpSpPr/>
          <p:nvPr/>
        </p:nvGrpSpPr>
        <p:grpSpPr>
          <a:xfrm>
            <a:off x="1608313" y="3763625"/>
            <a:ext cx="1025923" cy="360191"/>
            <a:chOff x="1652259" y="4256917"/>
            <a:chExt cx="1206254" cy="360191"/>
          </a:xfrm>
        </p:grpSpPr>
        <p:cxnSp>
          <p:nvCxnSpPr>
            <p:cNvPr id="24" name="Straight Connector 43"/>
            <p:cNvCxnSpPr/>
            <p:nvPr/>
          </p:nvCxnSpPr>
          <p:spPr>
            <a:xfrm flipH="1">
              <a:off x="1652259" y="4256917"/>
              <a:ext cx="1206254"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44"/>
            <p:cNvCxnSpPr/>
            <p:nvPr/>
          </p:nvCxnSpPr>
          <p:spPr>
            <a:xfrm flipH="1">
              <a:off x="1652259" y="4256917"/>
              <a:ext cx="0" cy="360191"/>
            </a:xfrm>
            <a:prstGeom prst="line">
              <a:avLst/>
            </a:prstGeom>
            <a:ln>
              <a:solidFill>
                <a:schemeClr val="bg1">
                  <a:lumMod val="65000"/>
                </a:schemeClr>
              </a:solidFill>
              <a:tailEnd type="oval"/>
            </a:ln>
          </p:spPr>
          <p:style>
            <a:lnRef idx="1">
              <a:schemeClr val="accent1"/>
            </a:lnRef>
            <a:fillRef idx="0">
              <a:schemeClr val="accent1"/>
            </a:fillRef>
            <a:effectRef idx="0">
              <a:schemeClr val="accent1"/>
            </a:effectRef>
            <a:fontRef idx="minor">
              <a:schemeClr val="tx1"/>
            </a:fontRef>
          </p:style>
        </p:cxnSp>
      </p:grpSp>
      <p:grpSp>
        <p:nvGrpSpPr>
          <p:cNvPr id="26" name="Group 45"/>
          <p:cNvGrpSpPr/>
          <p:nvPr/>
        </p:nvGrpSpPr>
        <p:grpSpPr>
          <a:xfrm rot="10800000" flipH="1">
            <a:off x="2551327" y="2395781"/>
            <a:ext cx="1613771" cy="360191"/>
            <a:chOff x="1652259" y="4256917"/>
            <a:chExt cx="1206254" cy="360191"/>
          </a:xfrm>
        </p:grpSpPr>
        <p:cxnSp>
          <p:nvCxnSpPr>
            <p:cNvPr id="27" name="Straight Connector 46"/>
            <p:cNvCxnSpPr/>
            <p:nvPr/>
          </p:nvCxnSpPr>
          <p:spPr>
            <a:xfrm flipH="1">
              <a:off x="1652259" y="4256917"/>
              <a:ext cx="1206254" cy="0"/>
            </a:xfrm>
            <a:prstGeom prst="line">
              <a:avLst/>
            </a:prstGeom>
            <a:ln>
              <a:solidFill>
                <a:srgbClr val="A6A6A6"/>
              </a:solidFill>
            </a:ln>
          </p:spPr>
          <p:style>
            <a:lnRef idx="1">
              <a:schemeClr val="accent1"/>
            </a:lnRef>
            <a:fillRef idx="0">
              <a:schemeClr val="accent1"/>
            </a:fillRef>
            <a:effectRef idx="0">
              <a:schemeClr val="accent1"/>
            </a:effectRef>
            <a:fontRef idx="minor">
              <a:schemeClr val="tx1"/>
            </a:fontRef>
          </p:style>
        </p:cxnSp>
        <p:cxnSp>
          <p:nvCxnSpPr>
            <p:cNvPr id="28" name="Straight Connector 47"/>
            <p:cNvCxnSpPr/>
            <p:nvPr/>
          </p:nvCxnSpPr>
          <p:spPr>
            <a:xfrm flipH="1">
              <a:off x="1652259" y="4256917"/>
              <a:ext cx="0" cy="360191"/>
            </a:xfrm>
            <a:prstGeom prst="line">
              <a:avLst/>
            </a:prstGeom>
            <a:ln>
              <a:solidFill>
                <a:srgbClr val="A6A6A6"/>
              </a:solidFill>
              <a:tailEnd type="oval"/>
            </a:ln>
          </p:spPr>
          <p:style>
            <a:lnRef idx="1">
              <a:schemeClr val="accent1"/>
            </a:lnRef>
            <a:fillRef idx="0">
              <a:schemeClr val="accent1"/>
            </a:fillRef>
            <a:effectRef idx="0">
              <a:schemeClr val="accent1"/>
            </a:effectRef>
            <a:fontRef idx="minor">
              <a:schemeClr val="tx1"/>
            </a:fontRef>
          </p:style>
        </p:cxnSp>
      </p:grpSp>
      <p:grpSp>
        <p:nvGrpSpPr>
          <p:cNvPr id="29" name="Group 48"/>
          <p:cNvGrpSpPr/>
          <p:nvPr/>
        </p:nvGrpSpPr>
        <p:grpSpPr>
          <a:xfrm rot="16200000" flipH="1">
            <a:off x="7300506" y="1592878"/>
            <a:ext cx="382679" cy="896449"/>
            <a:chOff x="1652259" y="4256917"/>
            <a:chExt cx="1206254" cy="360191"/>
          </a:xfrm>
        </p:grpSpPr>
        <p:cxnSp>
          <p:nvCxnSpPr>
            <p:cNvPr id="30" name="Straight Connector 49"/>
            <p:cNvCxnSpPr/>
            <p:nvPr/>
          </p:nvCxnSpPr>
          <p:spPr>
            <a:xfrm flipH="1">
              <a:off x="1652259" y="4256917"/>
              <a:ext cx="1206254" cy="0"/>
            </a:xfrm>
            <a:prstGeom prst="line">
              <a:avLst/>
            </a:prstGeom>
            <a:ln>
              <a:solidFill>
                <a:srgbClr val="A6A6A6"/>
              </a:solidFill>
            </a:ln>
          </p:spPr>
          <p:style>
            <a:lnRef idx="1">
              <a:schemeClr val="accent1"/>
            </a:lnRef>
            <a:fillRef idx="0">
              <a:schemeClr val="accent1"/>
            </a:fillRef>
            <a:effectRef idx="0">
              <a:schemeClr val="accent1"/>
            </a:effectRef>
            <a:fontRef idx="minor">
              <a:schemeClr val="tx1"/>
            </a:fontRef>
          </p:style>
        </p:cxnSp>
        <p:cxnSp>
          <p:nvCxnSpPr>
            <p:cNvPr id="31" name="Straight Connector 50"/>
            <p:cNvCxnSpPr/>
            <p:nvPr/>
          </p:nvCxnSpPr>
          <p:spPr>
            <a:xfrm flipH="1">
              <a:off x="1652259" y="4256917"/>
              <a:ext cx="0" cy="360191"/>
            </a:xfrm>
            <a:prstGeom prst="line">
              <a:avLst/>
            </a:prstGeom>
            <a:ln>
              <a:solidFill>
                <a:srgbClr val="A6A6A6"/>
              </a:solidFill>
              <a:tailEnd type="oval"/>
            </a:ln>
          </p:spPr>
          <p:style>
            <a:lnRef idx="1">
              <a:schemeClr val="accent1"/>
            </a:lnRef>
            <a:fillRef idx="0">
              <a:schemeClr val="accent1"/>
            </a:fillRef>
            <a:effectRef idx="0">
              <a:schemeClr val="accent1"/>
            </a:effectRef>
            <a:fontRef idx="minor">
              <a:schemeClr val="tx1"/>
            </a:fontRef>
          </p:style>
        </p:cxnSp>
      </p:grpSp>
      <p:grpSp>
        <p:nvGrpSpPr>
          <p:cNvPr id="32" name="Group 51"/>
          <p:cNvGrpSpPr/>
          <p:nvPr/>
        </p:nvGrpSpPr>
        <p:grpSpPr>
          <a:xfrm rot="16200000" flipH="1">
            <a:off x="8910101" y="2714468"/>
            <a:ext cx="435811" cy="654515"/>
            <a:chOff x="1652259" y="4256917"/>
            <a:chExt cx="1206254" cy="360191"/>
          </a:xfrm>
        </p:grpSpPr>
        <p:cxnSp>
          <p:nvCxnSpPr>
            <p:cNvPr id="36" name="Straight Connector 52"/>
            <p:cNvCxnSpPr/>
            <p:nvPr/>
          </p:nvCxnSpPr>
          <p:spPr>
            <a:xfrm flipH="1">
              <a:off x="1652259" y="4256917"/>
              <a:ext cx="1206254" cy="0"/>
            </a:xfrm>
            <a:prstGeom prst="line">
              <a:avLst/>
            </a:prstGeom>
            <a:ln>
              <a:solidFill>
                <a:srgbClr val="A6A6A6"/>
              </a:solidFill>
            </a:ln>
          </p:spPr>
          <p:style>
            <a:lnRef idx="1">
              <a:schemeClr val="accent1"/>
            </a:lnRef>
            <a:fillRef idx="0">
              <a:schemeClr val="accent1"/>
            </a:fillRef>
            <a:effectRef idx="0">
              <a:schemeClr val="accent1"/>
            </a:effectRef>
            <a:fontRef idx="minor">
              <a:schemeClr val="tx1"/>
            </a:fontRef>
          </p:style>
        </p:cxnSp>
        <p:cxnSp>
          <p:nvCxnSpPr>
            <p:cNvPr id="37" name="Straight Connector 53"/>
            <p:cNvCxnSpPr/>
            <p:nvPr/>
          </p:nvCxnSpPr>
          <p:spPr>
            <a:xfrm flipH="1">
              <a:off x="1652259" y="4256917"/>
              <a:ext cx="0" cy="360191"/>
            </a:xfrm>
            <a:prstGeom prst="line">
              <a:avLst/>
            </a:prstGeom>
            <a:ln>
              <a:solidFill>
                <a:srgbClr val="A6A6A6"/>
              </a:solidFill>
              <a:tailEnd type="oval"/>
            </a:ln>
          </p:spPr>
          <p:style>
            <a:lnRef idx="1">
              <a:schemeClr val="accent1"/>
            </a:lnRef>
            <a:fillRef idx="0">
              <a:schemeClr val="accent1"/>
            </a:fillRef>
            <a:effectRef idx="0">
              <a:schemeClr val="accent1"/>
            </a:effectRef>
            <a:fontRef idx="minor">
              <a:schemeClr val="tx1"/>
            </a:fontRef>
          </p:style>
        </p:cxnSp>
      </p:grpSp>
      <p:grpSp>
        <p:nvGrpSpPr>
          <p:cNvPr id="38" name="Group 54"/>
          <p:cNvGrpSpPr/>
          <p:nvPr/>
        </p:nvGrpSpPr>
        <p:grpSpPr>
          <a:xfrm rot="16200000">
            <a:off x="7641163" y="5033397"/>
            <a:ext cx="709251" cy="741915"/>
            <a:chOff x="1652259" y="4256917"/>
            <a:chExt cx="1206254" cy="360191"/>
          </a:xfrm>
        </p:grpSpPr>
        <p:cxnSp>
          <p:nvCxnSpPr>
            <p:cNvPr id="39" name="Straight Connector 55"/>
            <p:cNvCxnSpPr/>
            <p:nvPr/>
          </p:nvCxnSpPr>
          <p:spPr>
            <a:xfrm flipH="1">
              <a:off x="1652259" y="4256917"/>
              <a:ext cx="1206254"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56"/>
            <p:cNvCxnSpPr/>
            <p:nvPr/>
          </p:nvCxnSpPr>
          <p:spPr>
            <a:xfrm flipH="1">
              <a:off x="1652259" y="4256917"/>
              <a:ext cx="0" cy="360191"/>
            </a:xfrm>
            <a:prstGeom prst="line">
              <a:avLst/>
            </a:prstGeom>
            <a:ln>
              <a:solidFill>
                <a:schemeClr val="bg1">
                  <a:lumMod val="65000"/>
                </a:schemeClr>
              </a:solidFill>
              <a:tailEnd type="oval"/>
            </a:ln>
          </p:spPr>
          <p:style>
            <a:lnRef idx="1">
              <a:schemeClr val="accent1"/>
            </a:lnRef>
            <a:fillRef idx="0">
              <a:schemeClr val="accent1"/>
            </a:fillRef>
            <a:effectRef idx="0">
              <a:schemeClr val="accent1"/>
            </a:effectRef>
            <a:fontRef idx="minor">
              <a:schemeClr val="tx1"/>
            </a:fontRef>
          </p:style>
        </p:cxnSp>
      </p:grpSp>
      <p:grpSp>
        <p:nvGrpSpPr>
          <p:cNvPr id="41" name="Group 57"/>
          <p:cNvGrpSpPr/>
          <p:nvPr/>
        </p:nvGrpSpPr>
        <p:grpSpPr>
          <a:xfrm>
            <a:off x="3225697" y="4715265"/>
            <a:ext cx="315431" cy="476499"/>
            <a:chOff x="1652259" y="4256917"/>
            <a:chExt cx="1206254" cy="360191"/>
          </a:xfrm>
        </p:grpSpPr>
        <p:cxnSp>
          <p:nvCxnSpPr>
            <p:cNvPr id="42" name="Straight Connector 58"/>
            <p:cNvCxnSpPr/>
            <p:nvPr/>
          </p:nvCxnSpPr>
          <p:spPr>
            <a:xfrm flipH="1">
              <a:off x="1652259" y="4256917"/>
              <a:ext cx="1206254"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59"/>
            <p:cNvCxnSpPr/>
            <p:nvPr/>
          </p:nvCxnSpPr>
          <p:spPr>
            <a:xfrm flipH="1">
              <a:off x="1652259" y="4256917"/>
              <a:ext cx="0" cy="360191"/>
            </a:xfrm>
            <a:prstGeom prst="line">
              <a:avLst/>
            </a:prstGeom>
            <a:ln>
              <a:solidFill>
                <a:schemeClr val="bg1">
                  <a:lumMod val="6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44" name="Freeform 142"/>
          <p:cNvSpPr/>
          <p:nvPr/>
        </p:nvSpPr>
        <p:spPr bwMode="auto">
          <a:xfrm>
            <a:off x="8838260" y="3657813"/>
            <a:ext cx="292261" cy="238612"/>
          </a:xfrm>
          <a:custGeom>
            <a:avLst/>
            <a:gdLst>
              <a:gd name="T0" fmla="*/ 135 w 135"/>
              <a:gd name="T1" fmla="*/ 49 h 110"/>
              <a:gd name="T2" fmla="*/ 68 w 135"/>
              <a:gd name="T3" fmla="*/ 0 h 110"/>
              <a:gd name="T4" fmla="*/ 0 w 135"/>
              <a:gd name="T5" fmla="*/ 49 h 110"/>
              <a:gd name="T6" fmla="*/ 68 w 135"/>
              <a:gd name="T7" fmla="*/ 99 h 110"/>
              <a:gd name="T8" fmla="*/ 93 w 135"/>
              <a:gd name="T9" fmla="*/ 96 h 110"/>
              <a:gd name="T10" fmla="*/ 121 w 135"/>
              <a:gd name="T11" fmla="*/ 110 h 110"/>
              <a:gd name="T12" fmla="*/ 113 w 135"/>
              <a:gd name="T13" fmla="*/ 86 h 110"/>
              <a:gd name="T14" fmla="*/ 135 w 135"/>
              <a:gd name="T15" fmla="*/ 49 h 1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 h="110">
                <a:moveTo>
                  <a:pt x="135" y="49"/>
                </a:moveTo>
                <a:cubicBezTo>
                  <a:pt x="135" y="22"/>
                  <a:pt x="105" y="0"/>
                  <a:pt x="68" y="0"/>
                </a:cubicBezTo>
                <a:cubicBezTo>
                  <a:pt x="30" y="0"/>
                  <a:pt x="0" y="22"/>
                  <a:pt x="0" y="49"/>
                </a:cubicBezTo>
                <a:cubicBezTo>
                  <a:pt x="0" y="77"/>
                  <a:pt x="30" y="99"/>
                  <a:pt x="68" y="99"/>
                </a:cubicBezTo>
                <a:cubicBezTo>
                  <a:pt x="76" y="99"/>
                  <a:pt x="85" y="98"/>
                  <a:pt x="93" y="96"/>
                </a:cubicBezTo>
                <a:cubicBezTo>
                  <a:pt x="95" y="95"/>
                  <a:pt x="121" y="110"/>
                  <a:pt x="121" y="110"/>
                </a:cubicBezTo>
                <a:cubicBezTo>
                  <a:pt x="113" y="86"/>
                  <a:pt x="113" y="86"/>
                  <a:pt x="113" y="86"/>
                </a:cubicBezTo>
                <a:cubicBezTo>
                  <a:pt x="126" y="77"/>
                  <a:pt x="135" y="64"/>
                  <a:pt x="135" y="49"/>
                </a:cubicBezTo>
                <a:close/>
              </a:path>
            </a:pathLst>
          </a:custGeom>
          <a:solidFill>
            <a:schemeClr val="bg1"/>
          </a:solidFill>
          <a:ln>
            <a:noFill/>
          </a:ln>
        </p:spPr>
        <p:txBody>
          <a:bodyPr vert="horz" wrap="square" lIns="91440" tIns="45720" rIns="91440" bIns="45720" numCol="1" anchor="t" anchorCtr="0" compatLnSpc="1"/>
          <a:lstStyle/>
          <a:p>
            <a:endParaRPr lang="en-US">
              <a:cs typeface="+mn-ea"/>
              <a:sym typeface="+mn-lt"/>
            </a:endParaRPr>
          </a:p>
        </p:txBody>
      </p:sp>
      <p:sp>
        <p:nvSpPr>
          <p:cNvPr id="45" name="Freeform 149"/>
          <p:cNvSpPr/>
          <p:nvPr/>
        </p:nvSpPr>
        <p:spPr bwMode="auto">
          <a:xfrm>
            <a:off x="4056345" y="4115727"/>
            <a:ext cx="471627" cy="462528"/>
          </a:xfrm>
          <a:custGeom>
            <a:avLst/>
            <a:gdLst>
              <a:gd name="T0" fmla="*/ 133 w 142"/>
              <a:gd name="T1" fmla="*/ 95 h 139"/>
              <a:gd name="T2" fmla="*/ 106 w 142"/>
              <a:gd name="T3" fmla="*/ 89 h 139"/>
              <a:gd name="T4" fmla="*/ 83 w 142"/>
              <a:gd name="T5" fmla="*/ 67 h 139"/>
              <a:gd name="T6" fmla="*/ 111 w 142"/>
              <a:gd name="T7" fmla="*/ 39 h 139"/>
              <a:gd name="T8" fmla="*/ 119 w 142"/>
              <a:gd name="T9" fmla="*/ 38 h 139"/>
              <a:gd name="T10" fmla="*/ 133 w 142"/>
              <a:gd name="T11" fmla="*/ 16 h 139"/>
              <a:gd name="T12" fmla="*/ 125 w 142"/>
              <a:gd name="T13" fmla="*/ 9 h 139"/>
              <a:gd name="T14" fmla="*/ 104 w 142"/>
              <a:gd name="T15" fmla="*/ 23 h 139"/>
              <a:gd name="T16" fmla="*/ 103 w 142"/>
              <a:gd name="T17" fmla="*/ 30 h 139"/>
              <a:gd name="T18" fmla="*/ 75 w 142"/>
              <a:gd name="T19" fmla="*/ 58 h 139"/>
              <a:gd name="T20" fmla="*/ 51 w 142"/>
              <a:gd name="T21" fmla="*/ 34 h 139"/>
              <a:gd name="T22" fmla="*/ 45 w 142"/>
              <a:gd name="T23" fmla="*/ 7 h 139"/>
              <a:gd name="T24" fmla="*/ 29 w 142"/>
              <a:gd name="T25" fmla="*/ 0 h 139"/>
              <a:gd name="T26" fmla="*/ 39 w 142"/>
              <a:gd name="T27" fmla="*/ 10 h 139"/>
              <a:gd name="T28" fmla="*/ 35 w 142"/>
              <a:gd name="T29" fmla="*/ 27 h 139"/>
              <a:gd name="T30" fmla="*/ 18 w 142"/>
              <a:gd name="T31" fmla="*/ 32 h 139"/>
              <a:gd name="T32" fmla="*/ 3 w 142"/>
              <a:gd name="T33" fmla="*/ 17 h 139"/>
              <a:gd name="T34" fmla="*/ 9 w 142"/>
              <a:gd name="T35" fmla="*/ 43 h 139"/>
              <a:gd name="T36" fmla="*/ 37 w 142"/>
              <a:gd name="T37" fmla="*/ 48 h 139"/>
              <a:gd name="T38" fmla="*/ 58 w 142"/>
              <a:gd name="T39" fmla="*/ 70 h 139"/>
              <a:gd name="T40" fmla="*/ 12 w 142"/>
              <a:gd name="T41" fmla="*/ 115 h 139"/>
              <a:gd name="T42" fmla="*/ 12 w 142"/>
              <a:gd name="T43" fmla="*/ 129 h 139"/>
              <a:gd name="T44" fmla="*/ 13 w 142"/>
              <a:gd name="T45" fmla="*/ 130 h 139"/>
              <a:gd name="T46" fmla="*/ 26 w 142"/>
              <a:gd name="T47" fmla="*/ 130 h 139"/>
              <a:gd name="T48" fmla="*/ 72 w 142"/>
              <a:gd name="T49" fmla="*/ 84 h 139"/>
              <a:gd name="T50" fmla="*/ 92 w 142"/>
              <a:gd name="T51" fmla="*/ 103 h 139"/>
              <a:gd name="T52" fmla="*/ 97 w 142"/>
              <a:gd name="T53" fmla="*/ 131 h 139"/>
              <a:gd name="T54" fmla="*/ 119 w 142"/>
              <a:gd name="T55" fmla="*/ 138 h 139"/>
              <a:gd name="T56" fmla="*/ 105 w 142"/>
              <a:gd name="T57" fmla="*/ 124 h 139"/>
              <a:gd name="T58" fmla="*/ 109 w 142"/>
              <a:gd name="T59" fmla="*/ 110 h 139"/>
              <a:gd name="T60" fmla="*/ 123 w 142"/>
              <a:gd name="T61" fmla="*/ 106 h 139"/>
              <a:gd name="T62" fmla="*/ 139 w 142"/>
              <a:gd name="T63" fmla="*/ 122 h 139"/>
              <a:gd name="T64" fmla="*/ 133 w 142"/>
              <a:gd name="T65" fmla="*/ 95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2" h="139">
                <a:moveTo>
                  <a:pt x="133" y="95"/>
                </a:moveTo>
                <a:cubicBezTo>
                  <a:pt x="126" y="87"/>
                  <a:pt x="115" y="86"/>
                  <a:pt x="106" y="89"/>
                </a:cubicBezTo>
                <a:cubicBezTo>
                  <a:pt x="83" y="67"/>
                  <a:pt x="83" y="67"/>
                  <a:pt x="83" y="67"/>
                </a:cubicBezTo>
                <a:cubicBezTo>
                  <a:pt x="111" y="39"/>
                  <a:pt x="111" y="39"/>
                  <a:pt x="111" y="39"/>
                </a:cubicBezTo>
                <a:cubicBezTo>
                  <a:pt x="119" y="38"/>
                  <a:pt x="119" y="38"/>
                  <a:pt x="119" y="38"/>
                </a:cubicBezTo>
                <a:cubicBezTo>
                  <a:pt x="133" y="16"/>
                  <a:pt x="133" y="16"/>
                  <a:pt x="133" y="16"/>
                </a:cubicBezTo>
                <a:cubicBezTo>
                  <a:pt x="125" y="9"/>
                  <a:pt x="125" y="9"/>
                  <a:pt x="125" y="9"/>
                </a:cubicBezTo>
                <a:cubicBezTo>
                  <a:pt x="104" y="23"/>
                  <a:pt x="104" y="23"/>
                  <a:pt x="104" y="23"/>
                </a:cubicBezTo>
                <a:cubicBezTo>
                  <a:pt x="103" y="30"/>
                  <a:pt x="103" y="30"/>
                  <a:pt x="103" y="30"/>
                </a:cubicBezTo>
                <a:cubicBezTo>
                  <a:pt x="75" y="58"/>
                  <a:pt x="75" y="58"/>
                  <a:pt x="75" y="58"/>
                </a:cubicBezTo>
                <a:cubicBezTo>
                  <a:pt x="51" y="34"/>
                  <a:pt x="51" y="34"/>
                  <a:pt x="51" y="34"/>
                </a:cubicBezTo>
                <a:cubicBezTo>
                  <a:pt x="54" y="25"/>
                  <a:pt x="52" y="14"/>
                  <a:pt x="45" y="7"/>
                </a:cubicBezTo>
                <a:cubicBezTo>
                  <a:pt x="41" y="2"/>
                  <a:pt x="35" y="0"/>
                  <a:pt x="29" y="0"/>
                </a:cubicBezTo>
                <a:cubicBezTo>
                  <a:pt x="39" y="10"/>
                  <a:pt x="39" y="10"/>
                  <a:pt x="39" y="10"/>
                </a:cubicBezTo>
                <a:cubicBezTo>
                  <a:pt x="35" y="27"/>
                  <a:pt x="35" y="27"/>
                  <a:pt x="35" y="27"/>
                </a:cubicBezTo>
                <a:cubicBezTo>
                  <a:pt x="18" y="32"/>
                  <a:pt x="18" y="32"/>
                  <a:pt x="18" y="32"/>
                </a:cubicBezTo>
                <a:cubicBezTo>
                  <a:pt x="3" y="17"/>
                  <a:pt x="3" y="17"/>
                  <a:pt x="3" y="17"/>
                </a:cubicBezTo>
                <a:cubicBezTo>
                  <a:pt x="0" y="26"/>
                  <a:pt x="3" y="36"/>
                  <a:pt x="9" y="43"/>
                </a:cubicBezTo>
                <a:cubicBezTo>
                  <a:pt x="17" y="50"/>
                  <a:pt x="28" y="52"/>
                  <a:pt x="37" y="48"/>
                </a:cubicBezTo>
                <a:cubicBezTo>
                  <a:pt x="58" y="70"/>
                  <a:pt x="58" y="70"/>
                  <a:pt x="58" y="70"/>
                </a:cubicBezTo>
                <a:cubicBezTo>
                  <a:pt x="12" y="115"/>
                  <a:pt x="12" y="115"/>
                  <a:pt x="12" y="115"/>
                </a:cubicBezTo>
                <a:cubicBezTo>
                  <a:pt x="9" y="119"/>
                  <a:pt x="9" y="125"/>
                  <a:pt x="12" y="129"/>
                </a:cubicBezTo>
                <a:cubicBezTo>
                  <a:pt x="13" y="130"/>
                  <a:pt x="13" y="130"/>
                  <a:pt x="13" y="130"/>
                </a:cubicBezTo>
                <a:cubicBezTo>
                  <a:pt x="17" y="133"/>
                  <a:pt x="23" y="133"/>
                  <a:pt x="26" y="130"/>
                </a:cubicBezTo>
                <a:cubicBezTo>
                  <a:pt x="72" y="84"/>
                  <a:pt x="72" y="84"/>
                  <a:pt x="72" y="84"/>
                </a:cubicBezTo>
                <a:cubicBezTo>
                  <a:pt x="92" y="103"/>
                  <a:pt x="92" y="103"/>
                  <a:pt x="92" y="103"/>
                </a:cubicBezTo>
                <a:cubicBezTo>
                  <a:pt x="88" y="112"/>
                  <a:pt x="90" y="123"/>
                  <a:pt x="97" y="131"/>
                </a:cubicBezTo>
                <a:cubicBezTo>
                  <a:pt x="103" y="136"/>
                  <a:pt x="111" y="139"/>
                  <a:pt x="119" y="138"/>
                </a:cubicBezTo>
                <a:cubicBezTo>
                  <a:pt x="105" y="124"/>
                  <a:pt x="105" y="124"/>
                  <a:pt x="105" y="124"/>
                </a:cubicBezTo>
                <a:cubicBezTo>
                  <a:pt x="109" y="110"/>
                  <a:pt x="109" y="110"/>
                  <a:pt x="109" y="110"/>
                </a:cubicBezTo>
                <a:cubicBezTo>
                  <a:pt x="123" y="106"/>
                  <a:pt x="123" y="106"/>
                  <a:pt x="123" y="106"/>
                </a:cubicBezTo>
                <a:cubicBezTo>
                  <a:pt x="139" y="122"/>
                  <a:pt x="139" y="122"/>
                  <a:pt x="139" y="122"/>
                </a:cubicBezTo>
                <a:cubicBezTo>
                  <a:pt x="142" y="113"/>
                  <a:pt x="140" y="102"/>
                  <a:pt x="133" y="95"/>
                </a:cubicBezTo>
                <a:close/>
              </a:path>
            </a:pathLst>
          </a:custGeom>
          <a:solidFill>
            <a:schemeClr val="bg1"/>
          </a:solidFill>
          <a:ln>
            <a:noFill/>
          </a:ln>
        </p:spPr>
        <p:txBody>
          <a:bodyPr vert="horz" wrap="square" lIns="91440" tIns="45720" rIns="91440" bIns="45720" numCol="1" anchor="t" anchorCtr="0" compatLnSpc="1"/>
          <a:lstStyle/>
          <a:p>
            <a:endParaRPr lang="en-US">
              <a:cs typeface="+mn-ea"/>
              <a:sym typeface="+mn-lt"/>
            </a:endParaRPr>
          </a:p>
        </p:txBody>
      </p:sp>
      <p:sp>
        <p:nvSpPr>
          <p:cNvPr id="46" name="Freeform 116"/>
          <p:cNvSpPr>
            <a:spLocks noEditPoints="1"/>
          </p:cNvSpPr>
          <p:nvPr/>
        </p:nvSpPr>
        <p:spPr bwMode="auto">
          <a:xfrm>
            <a:off x="3015479" y="3565697"/>
            <a:ext cx="329540" cy="290808"/>
          </a:xfrm>
          <a:custGeom>
            <a:avLst/>
            <a:gdLst>
              <a:gd name="T0" fmla="*/ 209 w 221"/>
              <a:gd name="T1" fmla="*/ 95 h 195"/>
              <a:gd name="T2" fmla="*/ 209 w 221"/>
              <a:gd name="T3" fmla="*/ 82 h 195"/>
              <a:gd name="T4" fmla="*/ 221 w 221"/>
              <a:gd name="T5" fmla="*/ 82 h 195"/>
              <a:gd name="T6" fmla="*/ 221 w 221"/>
              <a:gd name="T7" fmla="*/ 74 h 195"/>
              <a:gd name="T8" fmla="*/ 110 w 221"/>
              <a:gd name="T9" fmla="*/ 0 h 195"/>
              <a:gd name="T10" fmla="*/ 0 w 221"/>
              <a:gd name="T11" fmla="*/ 74 h 195"/>
              <a:gd name="T12" fmla="*/ 0 w 221"/>
              <a:gd name="T13" fmla="*/ 82 h 195"/>
              <a:gd name="T14" fmla="*/ 10 w 221"/>
              <a:gd name="T15" fmla="*/ 82 h 195"/>
              <a:gd name="T16" fmla="*/ 10 w 221"/>
              <a:gd name="T17" fmla="*/ 95 h 195"/>
              <a:gd name="T18" fmla="*/ 23 w 221"/>
              <a:gd name="T19" fmla="*/ 95 h 195"/>
              <a:gd name="T20" fmla="*/ 23 w 221"/>
              <a:gd name="T21" fmla="*/ 166 h 195"/>
              <a:gd name="T22" fmla="*/ 10 w 221"/>
              <a:gd name="T23" fmla="*/ 166 h 195"/>
              <a:gd name="T24" fmla="*/ 10 w 221"/>
              <a:gd name="T25" fmla="*/ 179 h 195"/>
              <a:gd name="T26" fmla="*/ 0 w 221"/>
              <a:gd name="T27" fmla="*/ 179 h 195"/>
              <a:gd name="T28" fmla="*/ 0 w 221"/>
              <a:gd name="T29" fmla="*/ 195 h 195"/>
              <a:gd name="T30" fmla="*/ 221 w 221"/>
              <a:gd name="T31" fmla="*/ 195 h 195"/>
              <a:gd name="T32" fmla="*/ 221 w 221"/>
              <a:gd name="T33" fmla="*/ 179 h 195"/>
              <a:gd name="T34" fmla="*/ 209 w 221"/>
              <a:gd name="T35" fmla="*/ 179 h 195"/>
              <a:gd name="T36" fmla="*/ 209 w 221"/>
              <a:gd name="T37" fmla="*/ 166 h 195"/>
              <a:gd name="T38" fmla="*/ 197 w 221"/>
              <a:gd name="T39" fmla="*/ 166 h 195"/>
              <a:gd name="T40" fmla="*/ 197 w 221"/>
              <a:gd name="T41" fmla="*/ 95 h 195"/>
              <a:gd name="T42" fmla="*/ 209 w 221"/>
              <a:gd name="T43" fmla="*/ 95 h 195"/>
              <a:gd name="T44" fmla="*/ 73 w 221"/>
              <a:gd name="T45" fmla="*/ 166 h 195"/>
              <a:gd name="T46" fmla="*/ 49 w 221"/>
              <a:gd name="T47" fmla="*/ 166 h 195"/>
              <a:gd name="T48" fmla="*/ 49 w 221"/>
              <a:gd name="T49" fmla="*/ 95 h 195"/>
              <a:gd name="T50" fmla="*/ 73 w 221"/>
              <a:gd name="T51" fmla="*/ 95 h 195"/>
              <a:gd name="T52" fmla="*/ 73 w 221"/>
              <a:gd name="T53" fmla="*/ 166 h 195"/>
              <a:gd name="T54" fmla="*/ 122 w 221"/>
              <a:gd name="T55" fmla="*/ 166 h 195"/>
              <a:gd name="T56" fmla="*/ 99 w 221"/>
              <a:gd name="T57" fmla="*/ 166 h 195"/>
              <a:gd name="T58" fmla="*/ 99 w 221"/>
              <a:gd name="T59" fmla="*/ 95 h 195"/>
              <a:gd name="T60" fmla="*/ 122 w 221"/>
              <a:gd name="T61" fmla="*/ 95 h 195"/>
              <a:gd name="T62" fmla="*/ 122 w 221"/>
              <a:gd name="T63" fmla="*/ 166 h 195"/>
              <a:gd name="T64" fmla="*/ 171 w 221"/>
              <a:gd name="T65" fmla="*/ 166 h 195"/>
              <a:gd name="T66" fmla="*/ 148 w 221"/>
              <a:gd name="T67" fmla="*/ 166 h 195"/>
              <a:gd name="T68" fmla="*/ 148 w 221"/>
              <a:gd name="T69" fmla="*/ 95 h 195"/>
              <a:gd name="T70" fmla="*/ 171 w 221"/>
              <a:gd name="T71" fmla="*/ 95 h 195"/>
              <a:gd name="T72" fmla="*/ 171 w 221"/>
              <a:gd name="T73"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1" h="195">
                <a:moveTo>
                  <a:pt x="209" y="95"/>
                </a:moveTo>
                <a:lnTo>
                  <a:pt x="209" y="82"/>
                </a:lnTo>
                <a:lnTo>
                  <a:pt x="221" y="82"/>
                </a:lnTo>
                <a:lnTo>
                  <a:pt x="221" y="74"/>
                </a:lnTo>
                <a:lnTo>
                  <a:pt x="110" y="0"/>
                </a:lnTo>
                <a:lnTo>
                  <a:pt x="0" y="74"/>
                </a:lnTo>
                <a:lnTo>
                  <a:pt x="0" y="82"/>
                </a:lnTo>
                <a:lnTo>
                  <a:pt x="10" y="82"/>
                </a:lnTo>
                <a:lnTo>
                  <a:pt x="10" y="95"/>
                </a:lnTo>
                <a:lnTo>
                  <a:pt x="23" y="95"/>
                </a:lnTo>
                <a:lnTo>
                  <a:pt x="23" y="166"/>
                </a:lnTo>
                <a:lnTo>
                  <a:pt x="10" y="166"/>
                </a:lnTo>
                <a:lnTo>
                  <a:pt x="10" y="179"/>
                </a:lnTo>
                <a:lnTo>
                  <a:pt x="0" y="179"/>
                </a:lnTo>
                <a:lnTo>
                  <a:pt x="0" y="195"/>
                </a:lnTo>
                <a:lnTo>
                  <a:pt x="221" y="195"/>
                </a:lnTo>
                <a:lnTo>
                  <a:pt x="221" y="179"/>
                </a:lnTo>
                <a:lnTo>
                  <a:pt x="209" y="179"/>
                </a:lnTo>
                <a:lnTo>
                  <a:pt x="209" y="166"/>
                </a:lnTo>
                <a:lnTo>
                  <a:pt x="197" y="166"/>
                </a:lnTo>
                <a:lnTo>
                  <a:pt x="197" y="95"/>
                </a:lnTo>
                <a:lnTo>
                  <a:pt x="209" y="95"/>
                </a:lnTo>
                <a:close/>
                <a:moveTo>
                  <a:pt x="73" y="166"/>
                </a:moveTo>
                <a:lnTo>
                  <a:pt x="49" y="166"/>
                </a:lnTo>
                <a:lnTo>
                  <a:pt x="49" y="95"/>
                </a:lnTo>
                <a:lnTo>
                  <a:pt x="73" y="95"/>
                </a:lnTo>
                <a:lnTo>
                  <a:pt x="73" y="166"/>
                </a:lnTo>
                <a:close/>
                <a:moveTo>
                  <a:pt x="122" y="166"/>
                </a:moveTo>
                <a:lnTo>
                  <a:pt x="99" y="166"/>
                </a:lnTo>
                <a:lnTo>
                  <a:pt x="99" y="95"/>
                </a:lnTo>
                <a:lnTo>
                  <a:pt x="122" y="95"/>
                </a:lnTo>
                <a:lnTo>
                  <a:pt x="122" y="166"/>
                </a:lnTo>
                <a:close/>
                <a:moveTo>
                  <a:pt x="171" y="166"/>
                </a:moveTo>
                <a:lnTo>
                  <a:pt x="148" y="166"/>
                </a:lnTo>
                <a:lnTo>
                  <a:pt x="148" y="95"/>
                </a:lnTo>
                <a:lnTo>
                  <a:pt x="171" y="95"/>
                </a:lnTo>
                <a:lnTo>
                  <a:pt x="171" y="166"/>
                </a:lnTo>
                <a:close/>
              </a:path>
            </a:pathLst>
          </a:custGeom>
          <a:solidFill>
            <a:schemeClr val="bg1"/>
          </a:solidFill>
          <a:ln>
            <a:noFill/>
          </a:ln>
        </p:spPr>
        <p:txBody>
          <a:bodyPr vert="horz" wrap="square" lIns="91440" tIns="45720" rIns="91440" bIns="45720" numCol="1" anchor="t" anchorCtr="0" compatLnSpc="1"/>
          <a:lstStyle/>
          <a:p>
            <a:endParaRPr lang="en-US">
              <a:cs typeface="+mn-ea"/>
              <a:sym typeface="+mn-lt"/>
            </a:endParaRPr>
          </a:p>
        </p:txBody>
      </p:sp>
      <p:grpSp>
        <p:nvGrpSpPr>
          <p:cNvPr id="47" name="组合 46"/>
          <p:cNvGrpSpPr/>
          <p:nvPr/>
        </p:nvGrpSpPr>
        <p:grpSpPr>
          <a:xfrm>
            <a:off x="7333746" y="3710208"/>
            <a:ext cx="564887" cy="564957"/>
            <a:chOff x="11121822" y="1145785"/>
            <a:chExt cx="307214" cy="307212"/>
          </a:xfrm>
          <a:solidFill>
            <a:schemeClr val="bg1"/>
          </a:solidFill>
        </p:grpSpPr>
        <p:sp>
          <p:nvSpPr>
            <p:cNvPr id="48" name="Freeform 140"/>
            <p:cNvSpPr>
              <a:spLocks noEditPoints="1"/>
            </p:cNvSpPr>
            <p:nvPr/>
          </p:nvSpPr>
          <p:spPr bwMode="auto">
            <a:xfrm>
              <a:off x="11121822" y="1211403"/>
              <a:ext cx="241594" cy="241594"/>
            </a:xfrm>
            <a:custGeom>
              <a:avLst/>
              <a:gdLst>
                <a:gd name="T0" fmla="*/ 103 w 112"/>
                <a:gd name="T1" fmla="*/ 47 h 112"/>
                <a:gd name="T2" fmla="*/ 106 w 112"/>
                <a:gd name="T3" fmla="*/ 36 h 112"/>
                <a:gd name="T4" fmla="*/ 102 w 112"/>
                <a:gd name="T5" fmla="*/ 22 h 112"/>
                <a:gd name="T6" fmla="*/ 92 w 112"/>
                <a:gd name="T7" fmla="*/ 25 h 112"/>
                <a:gd name="T8" fmla="*/ 90 w 112"/>
                <a:gd name="T9" fmla="*/ 14 h 112"/>
                <a:gd name="T10" fmla="*/ 79 w 112"/>
                <a:gd name="T11" fmla="*/ 4 h 112"/>
                <a:gd name="T12" fmla="*/ 71 w 112"/>
                <a:gd name="T13" fmla="*/ 11 h 112"/>
                <a:gd name="T14" fmla="*/ 64 w 112"/>
                <a:gd name="T15" fmla="*/ 3 h 112"/>
                <a:gd name="T16" fmla="*/ 50 w 112"/>
                <a:gd name="T17" fmla="*/ 0 h 112"/>
                <a:gd name="T18" fmla="*/ 47 w 112"/>
                <a:gd name="T19" fmla="*/ 10 h 112"/>
                <a:gd name="T20" fmla="*/ 37 w 112"/>
                <a:gd name="T21" fmla="*/ 6 h 112"/>
                <a:gd name="T22" fmla="*/ 23 w 112"/>
                <a:gd name="T23" fmla="*/ 11 h 112"/>
                <a:gd name="T24" fmla="*/ 25 w 112"/>
                <a:gd name="T25" fmla="*/ 20 h 112"/>
                <a:gd name="T26" fmla="*/ 14 w 112"/>
                <a:gd name="T27" fmla="*/ 22 h 112"/>
                <a:gd name="T28" fmla="*/ 5 w 112"/>
                <a:gd name="T29" fmla="*/ 33 h 112"/>
                <a:gd name="T30" fmla="*/ 12 w 112"/>
                <a:gd name="T31" fmla="*/ 41 h 112"/>
                <a:gd name="T32" fmla="*/ 3 w 112"/>
                <a:gd name="T33" fmla="*/ 48 h 112"/>
                <a:gd name="T34" fmla="*/ 0 w 112"/>
                <a:gd name="T35" fmla="*/ 62 h 112"/>
                <a:gd name="T36" fmla="*/ 10 w 112"/>
                <a:gd name="T37" fmla="*/ 65 h 112"/>
                <a:gd name="T38" fmla="*/ 6 w 112"/>
                <a:gd name="T39" fmla="*/ 75 h 112"/>
                <a:gd name="T40" fmla="*/ 11 w 112"/>
                <a:gd name="T41" fmla="*/ 89 h 112"/>
                <a:gd name="T42" fmla="*/ 21 w 112"/>
                <a:gd name="T43" fmla="*/ 87 h 112"/>
                <a:gd name="T44" fmla="*/ 23 w 112"/>
                <a:gd name="T45" fmla="*/ 98 h 112"/>
                <a:gd name="T46" fmla="*/ 34 w 112"/>
                <a:gd name="T47" fmla="*/ 108 h 112"/>
                <a:gd name="T48" fmla="*/ 41 w 112"/>
                <a:gd name="T49" fmla="*/ 101 h 112"/>
                <a:gd name="T50" fmla="*/ 48 w 112"/>
                <a:gd name="T51" fmla="*/ 109 h 112"/>
                <a:gd name="T52" fmla="*/ 63 w 112"/>
                <a:gd name="T53" fmla="*/ 112 h 112"/>
                <a:gd name="T54" fmla="*/ 66 w 112"/>
                <a:gd name="T55" fmla="*/ 102 h 112"/>
                <a:gd name="T56" fmla="*/ 76 w 112"/>
                <a:gd name="T57" fmla="*/ 106 h 112"/>
                <a:gd name="T58" fmla="*/ 90 w 112"/>
                <a:gd name="T59" fmla="*/ 101 h 112"/>
                <a:gd name="T60" fmla="*/ 88 w 112"/>
                <a:gd name="T61" fmla="*/ 91 h 112"/>
                <a:gd name="T62" fmla="*/ 98 w 112"/>
                <a:gd name="T63" fmla="*/ 89 h 112"/>
                <a:gd name="T64" fmla="*/ 108 w 112"/>
                <a:gd name="T65" fmla="*/ 78 h 112"/>
                <a:gd name="T66" fmla="*/ 101 w 112"/>
                <a:gd name="T67" fmla="*/ 71 h 112"/>
                <a:gd name="T68" fmla="*/ 110 w 112"/>
                <a:gd name="T69" fmla="*/ 64 h 112"/>
                <a:gd name="T70" fmla="*/ 112 w 112"/>
                <a:gd name="T71" fmla="*/ 49 h 112"/>
                <a:gd name="T72" fmla="*/ 56 w 112"/>
                <a:gd name="T73" fmla="*/ 86 h 112"/>
                <a:gd name="T74" fmla="*/ 56 w 112"/>
                <a:gd name="T75" fmla="*/ 26 h 112"/>
                <a:gd name="T76" fmla="*/ 56 w 112"/>
                <a:gd name="T77" fmla="*/ 8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112">
                  <a:moveTo>
                    <a:pt x="110" y="47"/>
                  </a:moveTo>
                  <a:cubicBezTo>
                    <a:pt x="103" y="47"/>
                    <a:pt x="103" y="47"/>
                    <a:pt x="103" y="47"/>
                  </a:cubicBezTo>
                  <a:cubicBezTo>
                    <a:pt x="102" y="44"/>
                    <a:pt x="101" y="42"/>
                    <a:pt x="101" y="39"/>
                  </a:cubicBezTo>
                  <a:cubicBezTo>
                    <a:pt x="106" y="36"/>
                    <a:pt x="106" y="36"/>
                    <a:pt x="106" y="36"/>
                  </a:cubicBezTo>
                  <a:cubicBezTo>
                    <a:pt x="108" y="35"/>
                    <a:pt x="108" y="34"/>
                    <a:pt x="107" y="32"/>
                  </a:cubicBezTo>
                  <a:cubicBezTo>
                    <a:pt x="102" y="22"/>
                    <a:pt x="102" y="22"/>
                    <a:pt x="102" y="22"/>
                  </a:cubicBezTo>
                  <a:cubicBezTo>
                    <a:pt x="101" y="21"/>
                    <a:pt x="99" y="20"/>
                    <a:pt x="98" y="21"/>
                  </a:cubicBezTo>
                  <a:cubicBezTo>
                    <a:pt x="92" y="25"/>
                    <a:pt x="92" y="25"/>
                    <a:pt x="92" y="25"/>
                  </a:cubicBezTo>
                  <a:cubicBezTo>
                    <a:pt x="90" y="23"/>
                    <a:pt x="88" y="21"/>
                    <a:pt x="87" y="20"/>
                  </a:cubicBezTo>
                  <a:cubicBezTo>
                    <a:pt x="90" y="14"/>
                    <a:pt x="90" y="14"/>
                    <a:pt x="90" y="14"/>
                  </a:cubicBezTo>
                  <a:cubicBezTo>
                    <a:pt x="91" y="12"/>
                    <a:pt x="90" y="11"/>
                    <a:pt x="89" y="10"/>
                  </a:cubicBezTo>
                  <a:cubicBezTo>
                    <a:pt x="79" y="4"/>
                    <a:pt x="79" y="4"/>
                    <a:pt x="79" y="4"/>
                  </a:cubicBezTo>
                  <a:cubicBezTo>
                    <a:pt x="77" y="3"/>
                    <a:pt x="76" y="4"/>
                    <a:pt x="75" y="5"/>
                  </a:cubicBezTo>
                  <a:cubicBezTo>
                    <a:pt x="71" y="11"/>
                    <a:pt x="71" y="11"/>
                    <a:pt x="71" y="11"/>
                  </a:cubicBezTo>
                  <a:cubicBezTo>
                    <a:pt x="69" y="10"/>
                    <a:pt x="67" y="10"/>
                    <a:pt x="64" y="9"/>
                  </a:cubicBezTo>
                  <a:cubicBezTo>
                    <a:pt x="64" y="3"/>
                    <a:pt x="64" y="3"/>
                    <a:pt x="64" y="3"/>
                  </a:cubicBezTo>
                  <a:cubicBezTo>
                    <a:pt x="64" y="1"/>
                    <a:pt x="63" y="0"/>
                    <a:pt x="61" y="0"/>
                  </a:cubicBezTo>
                  <a:cubicBezTo>
                    <a:pt x="50" y="0"/>
                    <a:pt x="50" y="0"/>
                    <a:pt x="50" y="0"/>
                  </a:cubicBezTo>
                  <a:cubicBezTo>
                    <a:pt x="48" y="0"/>
                    <a:pt x="47" y="1"/>
                    <a:pt x="47" y="3"/>
                  </a:cubicBezTo>
                  <a:cubicBezTo>
                    <a:pt x="47" y="10"/>
                    <a:pt x="47" y="10"/>
                    <a:pt x="47" y="10"/>
                  </a:cubicBezTo>
                  <a:cubicBezTo>
                    <a:pt x="45" y="10"/>
                    <a:pt x="42" y="11"/>
                    <a:pt x="40" y="12"/>
                  </a:cubicBezTo>
                  <a:cubicBezTo>
                    <a:pt x="37" y="6"/>
                    <a:pt x="37" y="6"/>
                    <a:pt x="37" y="6"/>
                  </a:cubicBezTo>
                  <a:cubicBezTo>
                    <a:pt x="36" y="4"/>
                    <a:pt x="34" y="4"/>
                    <a:pt x="33" y="5"/>
                  </a:cubicBezTo>
                  <a:cubicBezTo>
                    <a:pt x="23" y="11"/>
                    <a:pt x="23" y="11"/>
                    <a:pt x="23" y="11"/>
                  </a:cubicBezTo>
                  <a:cubicBezTo>
                    <a:pt x="21" y="11"/>
                    <a:pt x="21" y="13"/>
                    <a:pt x="22" y="14"/>
                  </a:cubicBezTo>
                  <a:cubicBezTo>
                    <a:pt x="25" y="20"/>
                    <a:pt x="25" y="20"/>
                    <a:pt x="25" y="20"/>
                  </a:cubicBezTo>
                  <a:cubicBezTo>
                    <a:pt x="23" y="22"/>
                    <a:pt x="22" y="24"/>
                    <a:pt x="20" y="26"/>
                  </a:cubicBezTo>
                  <a:cubicBezTo>
                    <a:pt x="14" y="22"/>
                    <a:pt x="14" y="22"/>
                    <a:pt x="14" y="22"/>
                  </a:cubicBezTo>
                  <a:cubicBezTo>
                    <a:pt x="13" y="22"/>
                    <a:pt x="11" y="22"/>
                    <a:pt x="10" y="23"/>
                  </a:cubicBezTo>
                  <a:cubicBezTo>
                    <a:pt x="5" y="33"/>
                    <a:pt x="5" y="33"/>
                    <a:pt x="5" y="33"/>
                  </a:cubicBezTo>
                  <a:cubicBezTo>
                    <a:pt x="4" y="35"/>
                    <a:pt x="4" y="36"/>
                    <a:pt x="6" y="37"/>
                  </a:cubicBezTo>
                  <a:cubicBezTo>
                    <a:pt x="12" y="41"/>
                    <a:pt x="12" y="41"/>
                    <a:pt x="12" y="41"/>
                  </a:cubicBezTo>
                  <a:cubicBezTo>
                    <a:pt x="11" y="43"/>
                    <a:pt x="10" y="45"/>
                    <a:pt x="10" y="48"/>
                  </a:cubicBezTo>
                  <a:cubicBezTo>
                    <a:pt x="3" y="48"/>
                    <a:pt x="3" y="48"/>
                    <a:pt x="3" y="48"/>
                  </a:cubicBezTo>
                  <a:cubicBezTo>
                    <a:pt x="2" y="48"/>
                    <a:pt x="0" y="49"/>
                    <a:pt x="0" y="51"/>
                  </a:cubicBezTo>
                  <a:cubicBezTo>
                    <a:pt x="0" y="62"/>
                    <a:pt x="0" y="62"/>
                    <a:pt x="0" y="62"/>
                  </a:cubicBezTo>
                  <a:cubicBezTo>
                    <a:pt x="0" y="64"/>
                    <a:pt x="2" y="65"/>
                    <a:pt x="3" y="65"/>
                  </a:cubicBezTo>
                  <a:cubicBezTo>
                    <a:pt x="10" y="65"/>
                    <a:pt x="10" y="65"/>
                    <a:pt x="10" y="65"/>
                  </a:cubicBezTo>
                  <a:cubicBezTo>
                    <a:pt x="11" y="68"/>
                    <a:pt x="11" y="70"/>
                    <a:pt x="12" y="72"/>
                  </a:cubicBezTo>
                  <a:cubicBezTo>
                    <a:pt x="6" y="75"/>
                    <a:pt x="6" y="75"/>
                    <a:pt x="6" y="75"/>
                  </a:cubicBezTo>
                  <a:cubicBezTo>
                    <a:pt x="5" y="76"/>
                    <a:pt x="5" y="78"/>
                    <a:pt x="5" y="79"/>
                  </a:cubicBezTo>
                  <a:cubicBezTo>
                    <a:pt x="11" y="89"/>
                    <a:pt x="11" y="89"/>
                    <a:pt x="11" y="89"/>
                  </a:cubicBezTo>
                  <a:cubicBezTo>
                    <a:pt x="12" y="91"/>
                    <a:pt x="14" y="91"/>
                    <a:pt x="15" y="90"/>
                  </a:cubicBezTo>
                  <a:cubicBezTo>
                    <a:pt x="21" y="87"/>
                    <a:pt x="21" y="87"/>
                    <a:pt x="21" y="87"/>
                  </a:cubicBezTo>
                  <a:cubicBezTo>
                    <a:pt x="23" y="89"/>
                    <a:pt x="24" y="91"/>
                    <a:pt x="26" y="92"/>
                  </a:cubicBezTo>
                  <a:cubicBezTo>
                    <a:pt x="23" y="98"/>
                    <a:pt x="23" y="98"/>
                    <a:pt x="23" y="98"/>
                  </a:cubicBezTo>
                  <a:cubicBezTo>
                    <a:pt x="22" y="99"/>
                    <a:pt x="23" y="101"/>
                    <a:pt x="24" y="102"/>
                  </a:cubicBezTo>
                  <a:cubicBezTo>
                    <a:pt x="34" y="108"/>
                    <a:pt x="34" y="108"/>
                    <a:pt x="34" y="108"/>
                  </a:cubicBezTo>
                  <a:cubicBezTo>
                    <a:pt x="35" y="108"/>
                    <a:pt x="37" y="108"/>
                    <a:pt x="38" y="106"/>
                  </a:cubicBezTo>
                  <a:cubicBezTo>
                    <a:pt x="41" y="101"/>
                    <a:pt x="41" y="101"/>
                    <a:pt x="41" y="101"/>
                  </a:cubicBezTo>
                  <a:cubicBezTo>
                    <a:pt x="44" y="101"/>
                    <a:pt x="46" y="102"/>
                    <a:pt x="48" y="102"/>
                  </a:cubicBezTo>
                  <a:cubicBezTo>
                    <a:pt x="48" y="109"/>
                    <a:pt x="48" y="109"/>
                    <a:pt x="48" y="109"/>
                  </a:cubicBezTo>
                  <a:cubicBezTo>
                    <a:pt x="48" y="111"/>
                    <a:pt x="50" y="112"/>
                    <a:pt x="51" y="112"/>
                  </a:cubicBezTo>
                  <a:cubicBezTo>
                    <a:pt x="63" y="112"/>
                    <a:pt x="63" y="112"/>
                    <a:pt x="63" y="112"/>
                  </a:cubicBezTo>
                  <a:cubicBezTo>
                    <a:pt x="64" y="112"/>
                    <a:pt x="66" y="111"/>
                    <a:pt x="66" y="109"/>
                  </a:cubicBezTo>
                  <a:cubicBezTo>
                    <a:pt x="66" y="102"/>
                    <a:pt x="66" y="102"/>
                    <a:pt x="66" y="102"/>
                  </a:cubicBezTo>
                  <a:cubicBezTo>
                    <a:pt x="68" y="102"/>
                    <a:pt x="70" y="101"/>
                    <a:pt x="73" y="100"/>
                  </a:cubicBezTo>
                  <a:cubicBezTo>
                    <a:pt x="76" y="106"/>
                    <a:pt x="76" y="106"/>
                    <a:pt x="76" y="106"/>
                  </a:cubicBezTo>
                  <a:cubicBezTo>
                    <a:pt x="77" y="107"/>
                    <a:pt x="79" y="108"/>
                    <a:pt x="80" y="107"/>
                  </a:cubicBezTo>
                  <a:cubicBezTo>
                    <a:pt x="90" y="101"/>
                    <a:pt x="90" y="101"/>
                    <a:pt x="90" y="101"/>
                  </a:cubicBezTo>
                  <a:cubicBezTo>
                    <a:pt x="91" y="100"/>
                    <a:pt x="92" y="99"/>
                    <a:pt x="91" y="97"/>
                  </a:cubicBezTo>
                  <a:cubicBezTo>
                    <a:pt x="88" y="91"/>
                    <a:pt x="88" y="91"/>
                    <a:pt x="88" y="91"/>
                  </a:cubicBezTo>
                  <a:cubicBezTo>
                    <a:pt x="89" y="90"/>
                    <a:pt x="91" y="88"/>
                    <a:pt x="93" y="86"/>
                  </a:cubicBezTo>
                  <a:cubicBezTo>
                    <a:pt x="98" y="89"/>
                    <a:pt x="98" y="89"/>
                    <a:pt x="98" y="89"/>
                  </a:cubicBezTo>
                  <a:cubicBezTo>
                    <a:pt x="100" y="90"/>
                    <a:pt x="102" y="90"/>
                    <a:pt x="102" y="88"/>
                  </a:cubicBezTo>
                  <a:cubicBezTo>
                    <a:pt x="108" y="78"/>
                    <a:pt x="108" y="78"/>
                    <a:pt x="108" y="78"/>
                  </a:cubicBezTo>
                  <a:cubicBezTo>
                    <a:pt x="109" y="77"/>
                    <a:pt x="108" y="75"/>
                    <a:pt x="107" y="74"/>
                  </a:cubicBezTo>
                  <a:cubicBezTo>
                    <a:pt x="101" y="71"/>
                    <a:pt x="101" y="71"/>
                    <a:pt x="101" y="71"/>
                  </a:cubicBezTo>
                  <a:cubicBezTo>
                    <a:pt x="102" y="69"/>
                    <a:pt x="102" y="66"/>
                    <a:pt x="103" y="64"/>
                  </a:cubicBezTo>
                  <a:cubicBezTo>
                    <a:pt x="110" y="64"/>
                    <a:pt x="110" y="64"/>
                    <a:pt x="110" y="64"/>
                  </a:cubicBezTo>
                  <a:cubicBezTo>
                    <a:pt x="111" y="64"/>
                    <a:pt x="112" y="63"/>
                    <a:pt x="112" y="61"/>
                  </a:cubicBezTo>
                  <a:cubicBezTo>
                    <a:pt x="112" y="49"/>
                    <a:pt x="112" y="49"/>
                    <a:pt x="112" y="49"/>
                  </a:cubicBezTo>
                  <a:cubicBezTo>
                    <a:pt x="112" y="48"/>
                    <a:pt x="111" y="47"/>
                    <a:pt x="110" y="47"/>
                  </a:cubicBezTo>
                  <a:close/>
                  <a:moveTo>
                    <a:pt x="56" y="86"/>
                  </a:moveTo>
                  <a:cubicBezTo>
                    <a:pt x="40" y="86"/>
                    <a:pt x="26" y="72"/>
                    <a:pt x="26" y="56"/>
                  </a:cubicBezTo>
                  <a:cubicBezTo>
                    <a:pt x="26" y="39"/>
                    <a:pt x="40" y="26"/>
                    <a:pt x="56" y="26"/>
                  </a:cubicBezTo>
                  <a:cubicBezTo>
                    <a:pt x="73" y="26"/>
                    <a:pt x="86" y="39"/>
                    <a:pt x="86" y="56"/>
                  </a:cubicBezTo>
                  <a:cubicBezTo>
                    <a:pt x="86" y="72"/>
                    <a:pt x="73" y="86"/>
                    <a:pt x="56" y="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49" name="Freeform 141"/>
            <p:cNvSpPr>
              <a:spLocks noEditPoints="1"/>
            </p:cNvSpPr>
            <p:nvPr/>
          </p:nvSpPr>
          <p:spPr bwMode="auto">
            <a:xfrm>
              <a:off x="11317186" y="1145785"/>
              <a:ext cx="111850" cy="113341"/>
            </a:xfrm>
            <a:custGeom>
              <a:avLst/>
              <a:gdLst>
                <a:gd name="T0" fmla="*/ 48 w 52"/>
                <a:gd name="T1" fmla="*/ 23 h 52"/>
                <a:gd name="T2" fmla="*/ 50 w 52"/>
                <a:gd name="T3" fmla="*/ 17 h 52"/>
                <a:gd name="T4" fmla="*/ 48 w 52"/>
                <a:gd name="T5" fmla="*/ 11 h 52"/>
                <a:gd name="T6" fmla="*/ 44 w 52"/>
                <a:gd name="T7" fmla="*/ 12 h 52"/>
                <a:gd name="T8" fmla="*/ 42 w 52"/>
                <a:gd name="T9" fmla="*/ 6 h 52"/>
                <a:gd name="T10" fmla="*/ 38 w 52"/>
                <a:gd name="T11" fmla="*/ 2 h 52"/>
                <a:gd name="T12" fmla="*/ 34 w 52"/>
                <a:gd name="T13" fmla="*/ 5 h 52"/>
                <a:gd name="T14" fmla="*/ 30 w 52"/>
                <a:gd name="T15" fmla="*/ 1 h 52"/>
                <a:gd name="T16" fmla="*/ 24 w 52"/>
                <a:gd name="T17" fmla="*/ 0 h 52"/>
                <a:gd name="T18" fmla="*/ 23 w 52"/>
                <a:gd name="T19" fmla="*/ 4 h 52"/>
                <a:gd name="T20" fmla="*/ 17 w 52"/>
                <a:gd name="T21" fmla="*/ 2 h 52"/>
                <a:gd name="T22" fmla="*/ 11 w 52"/>
                <a:gd name="T23" fmla="*/ 4 h 52"/>
                <a:gd name="T24" fmla="*/ 12 w 52"/>
                <a:gd name="T25" fmla="*/ 8 h 52"/>
                <a:gd name="T26" fmla="*/ 6 w 52"/>
                <a:gd name="T27" fmla="*/ 10 h 52"/>
                <a:gd name="T28" fmla="*/ 2 w 52"/>
                <a:gd name="T29" fmla="*/ 14 h 52"/>
                <a:gd name="T30" fmla="*/ 6 w 52"/>
                <a:gd name="T31" fmla="*/ 18 h 52"/>
                <a:gd name="T32" fmla="*/ 1 w 52"/>
                <a:gd name="T33" fmla="*/ 22 h 52"/>
                <a:gd name="T34" fmla="*/ 0 w 52"/>
                <a:gd name="T35" fmla="*/ 28 h 52"/>
                <a:gd name="T36" fmla="*/ 4 w 52"/>
                <a:gd name="T37" fmla="*/ 29 h 52"/>
                <a:gd name="T38" fmla="*/ 2 w 52"/>
                <a:gd name="T39" fmla="*/ 35 h 52"/>
                <a:gd name="T40" fmla="*/ 4 w 52"/>
                <a:gd name="T41" fmla="*/ 41 h 52"/>
                <a:gd name="T42" fmla="*/ 9 w 52"/>
                <a:gd name="T43" fmla="*/ 40 h 52"/>
                <a:gd name="T44" fmla="*/ 10 w 52"/>
                <a:gd name="T45" fmla="*/ 46 h 52"/>
                <a:gd name="T46" fmla="*/ 15 w 52"/>
                <a:gd name="T47" fmla="*/ 50 h 52"/>
                <a:gd name="T48" fmla="*/ 18 w 52"/>
                <a:gd name="T49" fmla="*/ 47 h 52"/>
                <a:gd name="T50" fmla="*/ 22 w 52"/>
                <a:gd name="T51" fmla="*/ 51 h 52"/>
                <a:gd name="T52" fmla="*/ 28 w 52"/>
                <a:gd name="T53" fmla="*/ 52 h 52"/>
                <a:gd name="T54" fmla="*/ 29 w 52"/>
                <a:gd name="T55" fmla="*/ 48 h 52"/>
                <a:gd name="T56" fmla="*/ 35 w 52"/>
                <a:gd name="T57" fmla="*/ 50 h 52"/>
                <a:gd name="T58" fmla="*/ 41 w 52"/>
                <a:gd name="T59" fmla="*/ 48 h 52"/>
                <a:gd name="T60" fmla="*/ 40 w 52"/>
                <a:gd name="T61" fmla="*/ 43 h 52"/>
                <a:gd name="T62" fmla="*/ 46 w 52"/>
                <a:gd name="T63" fmla="*/ 42 h 52"/>
                <a:gd name="T64" fmla="*/ 50 w 52"/>
                <a:gd name="T65" fmla="*/ 37 h 52"/>
                <a:gd name="T66" fmla="*/ 47 w 52"/>
                <a:gd name="T67" fmla="*/ 34 h 52"/>
                <a:gd name="T68" fmla="*/ 51 w 52"/>
                <a:gd name="T69" fmla="*/ 30 h 52"/>
                <a:gd name="T70" fmla="*/ 52 w 52"/>
                <a:gd name="T71" fmla="*/ 24 h 52"/>
                <a:gd name="T72" fmla="*/ 26 w 52"/>
                <a:gd name="T73" fmla="*/ 40 h 52"/>
                <a:gd name="T74" fmla="*/ 26 w 52"/>
                <a:gd name="T75" fmla="*/ 12 h 52"/>
                <a:gd name="T76" fmla="*/ 26 w 52"/>
                <a:gd name="T77" fmla="*/ 4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2" h="52">
                  <a:moveTo>
                    <a:pt x="51" y="23"/>
                  </a:moveTo>
                  <a:cubicBezTo>
                    <a:pt x="48" y="23"/>
                    <a:pt x="48" y="23"/>
                    <a:pt x="48" y="23"/>
                  </a:cubicBezTo>
                  <a:cubicBezTo>
                    <a:pt x="48" y="21"/>
                    <a:pt x="48" y="20"/>
                    <a:pt x="47" y="18"/>
                  </a:cubicBezTo>
                  <a:cubicBezTo>
                    <a:pt x="50" y="17"/>
                    <a:pt x="50" y="17"/>
                    <a:pt x="50" y="17"/>
                  </a:cubicBezTo>
                  <a:cubicBezTo>
                    <a:pt x="50" y="16"/>
                    <a:pt x="51" y="16"/>
                    <a:pt x="50" y="15"/>
                  </a:cubicBezTo>
                  <a:cubicBezTo>
                    <a:pt x="48" y="11"/>
                    <a:pt x="48" y="11"/>
                    <a:pt x="48" y="11"/>
                  </a:cubicBezTo>
                  <a:cubicBezTo>
                    <a:pt x="48" y="10"/>
                    <a:pt x="47" y="10"/>
                    <a:pt x="46" y="11"/>
                  </a:cubicBezTo>
                  <a:cubicBezTo>
                    <a:pt x="44" y="12"/>
                    <a:pt x="44" y="12"/>
                    <a:pt x="44" y="12"/>
                  </a:cubicBezTo>
                  <a:cubicBezTo>
                    <a:pt x="43" y="11"/>
                    <a:pt x="42" y="10"/>
                    <a:pt x="40" y="9"/>
                  </a:cubicBezTo>
                  <a:cubicBezTo>
                    <a:pt x="42" y="6"/>
                    <a:pt x="42" y="6"/>
                    <a:pt x="42" y="6"/>
                  </a:cubicBezTo>
                  <a:cubicBezTo>
                    <a:pt x="42" y="6"/>
                    <a:pt x="42" y="5"/>
                    <a:pt x="42" y="4"/>
                  </a:cubicBezTo>
                  <a:cubicBezTo>
                    <a:pt x="38" y="2"/>
                    <a:pt x="38" y="2"/>
                    <a:pt x="38" y="2"/>
                  </a:cubicBezTo>
                  <a:cubicBezTo>
                    <a:pt x="37" y="2"/>
                    <a:pt x="36" y="2"/>
                    <a:pt x="36" y="3"/>
                  </a:cubicBezTo>
                  <a:cubicBezTo>
                    <a:pt x="34" y="5"/>
                    <a:pt x="34" y="5"/>
                    <a:pt x="34" y="5"/>
                  </a:cubicBezTo>
                  <a:cubicBezTo>
                    <a:pt x="33" y="5"/>
                    <a:pt x="32" y="4"/>
                    <a:pt x="30" y="4"/>
                  </a:cubicBezTo>
                  <a:cubicBezTo>
                    <a:pt x="30" y="1"/>
                    <a:pt x="30" y="1"/>
                    <a:pt x="30" y="1"/>
                  </a:cubicBezTo>
                  <a:cubicBezTo>
                    <a:pt x="30" y="0"/>
                    <a:pt x="29" y="0"/>
                    <a:pt x="29" y="0"/>
                  </a:cubicBezTo>
                  <a:cubicBezTo>
                    <a:pt x="24" y="0"/>
                    <a:pt x="24" y="0"/>
                    <a:pt x="24" y="0"/>
                  </a:cubicBezTo>
                  <a:cubicBezTo>
                    <a:pt x="24" y="0"/>
                    <a:pt x="23" y="0"/>
                    <a:pt x="23" y="1"/>
                  </a:cubicBezTo>
                  <a:cubicBezTo>
                    <a:pt x="23" y="4"/>
                    <a:pt x="23" y="4"/>
                    <a:pt x="23" y="4"/>
                  </a:cubicBezTo>
                  <a:cubicBezTo>
                    <a:pt x="21" y="4"/>
                    <a:pt x="20" y="5"/>
                    <a:pt x="19" y="5"/>
                  </a:cubicBezTo>
                  <a:cubicBezTo>
                    <a:pt x="17" y="2"/>
                    <a:pt x="17" y="2"/>
                    <a:pt x="17" y="2"/>
                  </a:cubicBezTo>
                  <a:cubicBezTo>
                    <a:pt x="17" y="2"/>
                    <a:pt x="16" y="1"/>
                    <a:pt x="15" y="2"/>
                  </a:cubicBezTo>
                  <a:cubicBezTo>
                    <a:pt x="11" y="4"/>
                    <a:pt x="11" y="4"/>
                    <a:pt x="11" y="4"/>
                  </a:cubicBezTo>
                  <a:cubicBezTo>
                    <a:pt x="11" y="4"/>
                    <a:pt x="11" y="5"/>
                    <a:pt x="11" y="6"/>
                  </a:cubicBezTo>
                  <a:cubicBezTo>
                    <a:pt x="12" y="8"/>
                    <a:pt x="12" y="8"/>
                    <a:pt x="12" y="8"/>
                  </a:cubicBezTo>
                  <a:cubicBezTo>
                    <a:pt x="11" y="9"/>
                    <a:pt x="10" y="10"/>
                    <a:pt x="9" y="12"/>
                  </a:cubicBezTo>
                  <a:cubicBezTo>
                    <a:pt x="6" y="10"/>
                    <a:pt x="6" y="10"/>
                    <a:pt x="6" y="10"/>
                  </a:cubicBezTo>
                  <a:cubicBezTo>
                    <a:pt x="6" y="10"/>
                    <a:pt x="5" y="10"/>
                    <a:pt x="5" y="10"/>
                  </a:cubicBezTo>
                  <a:cubicBezTo>
                    <a:pt x="2" y="14"/>
                    <a:pt x="2" y="14"/>
                    <a:pt x="2" y="14"/>
                  </a:cubicBezTo>
                  <a:cubicBezTo>
                    <a:pt x="2" y="15"/>
                    <a:pt x="2" y="16"/>
                    <a:pt x="3" y="16"/>
                  </a:cubicBezTo>
                  <a:cubicBezTo>
                    <a:pt x="6" y="18"/>
                    <a:pt x="6" y="18"/>
                    <a:pt x="6" y="18"/>
                  </a:cubicBezTo>
                  <a:cubicBezTo>
                    <a:pt x="5" y="19"/>
                    <a:pt x="5" y="21"/>
                    <a:pt x="4" y="22"/>
                  </a:cubicBezTo>
                  <a:cubicBezTo>
                    <a:pt x="1" y="22"/>
                    <a:pt x="1" y="22"/>
                    <a:pt x="1" y="22"/>
                  </a:cubicBezTo>
                  <a:cubicBezTo>
                    <a:pt x="0" y="22"/>
                    <a:pt x="0" y="23"/>
                    <a:pt x="0" y="23"/>
                  </a:cubicBezTo>
                  <a:cubicBezTo>
                    <a:pt x="0" y="28"/>
                    <a:pt x="0" y="28"/>
                    <a:pt x="0" y="28"/>
                  </a:cubicBezTo>
                  <a:cubicBezTo>
                    <a:pt x="0" y="29"/>
                    <a:pt x="0" y="29"/>
                    <a:pt x="1" y="29"/>
                  </a:cubicBezTo>
                  <a:cubicBezTo>
                    <a:pt x="4" y="29"/>
                    <a:pt x="4" y="29"/>
                    <a:pt x="4" y="29"/>
                  </a:cubicBezTo>
                  <a:cubicBezTo>
                    <a:pt x="4" y="31"/>
                    <a:pt x="5" y="32"/>
                    <a:pt x="5" y="34"/>
                  </a:cubicBezTo>
                  <a:cubicBezTo>
                    <a:pt x="2" y="35"/>
                    <a:pt x="2" y="35"/>
                    <a:pt x="2" y="35"/>
                  </a:cubicBezTo>
                  <a:cubicBezTo>
                    <a:pt x="2" y="36"/>
                    <a:pt x="2" y="36"/>
                    <a:pt x="2" y="37"/>
                  </a:cubicBezTo>
                  <a:cubicBezTo>
                    <a:pt x="4" y="41"/>
                    <a:pt x="4" y="41"/>
                    <a:pt x="4" y="41"/>
                  </a:cubicBezTo>
                  <a:cubicBezTo>
                    <a:pt x="5" y="41"/>
                    <a:pt x="5" y="42"/>
                    <a:pt x="6" y="41"/>
                  </a:cubicBezTo>
                  <a:cubicBezTo>
                    <a:pt x="9" y="40"/>
                    <a:pt x="9" y="40"/>
                    <a:pt x="9" y="40"/>
                  </a:cubicBezTo>
                  <a:cubicBezTo>
                    <a:pt x="10" y="41"/>
                    <a:pt x="11" y="42"/>
                    <a:pt x="12" y="43"/>
                  </a:cubicBezTo>
                  <a:cubicBezTo>
                    <a:pt x="10" y="46"/>
                    <a:pt x="10" y="46"/>
                    <a:pt x="10" y="46"/>
                  </a:cubicBezTo>
                  <a:cubicBezTo>
                    <a:pt x="10" y="46"/>
                    <a:pt x="10" y="47"/>
                    <a:pt x="11" y="47"/>
                  </a:cubicBezTo>
                  <a:cubicBezTo>
                    <a:pt x="15" y="50"/>
                    <a:pt x="15" y="50"/>
                    <a:pt x="15" y="50"/>
                  </a:cubicBezTo>
                  <a:cubicBezTo>
                    <a:pt x="15" y="50"/>
                    <a:pt x="16" y="50"/>
                    <a:pt x="16" y="49"/>
                  </a:cubicBezTo>
                  <a:cubicBezTo>
                    <a:pt x="18" y="47"/>
                    <a:pt x="18" y="47"/>
                    <a:pt x="18" y="47"/>
                  </a:cubicBezTo>
                  <a:cubicBezTo>
                    <a:pt x="19" y="47"/>
                    <a:pt x="21" y="48"/>
                    <a:pt x="22" y="48"/>
                  </a:cubicBezTo>
                  <a:cubicBezTo>
                    <a:pt x="22" y="51"/>
                    <a:pt x="22" y="51"/>
                    <a:pt x="22" y="51"/>
                  </a:cubicBezTo>
                  <a:cubicBezTo>
                    <a:pt x="22" y="52"/>
                    <a:pt x="23" y="52"/>
                    <a:pt x="24" y="52"/>
                  </a:cubicBezTo>
                  <a:cubicBezTo>
                    <a:pt x="28" y="52"/>
                    <a:pt x="28" y="52"/>
                    <a:pt x="28" y="52"/>
                  </a:cubicBezTo>
                  <a:cubicBezTo>
                    <a:pt x="29" y="52"/>
                    <a:pt x="29" y="52"/>
                    <a:pt x="29" y="51"/>
                  </a:cubicBezTo>
                  <a:cubicBezTo>
                    <a:pt x="29" y="48"/>
                    <a:pt x="29" y="48"/>
                    <a:pt x="29" y="48"/>
                  </a:cubicBezTo>
                  <a:cubicBezTo>
                    <a:pt x="31" y="48"/>
                    <a:pt x="32" y="47"/>
                    <a:pt x="34" y="47"/>
                  </a:cubicBezTo>
                  <a:cubicBezTo>
                    <a:pt x="35" y="50"/>
                    <a:pt x="35" y="50"/>
                    <a:pt x="35" y="50"/>
                  </a:cubicBezTo>
                  <a:cubicBezTo>
                    <a:pt x="36" y="50"/>
                    <a:pt x="36" y="50"/>
                    <a:pt x="37" y="50"/>
                  </a:cubicBezTo>
                  <a:cubicBezTo>
                    <a:pt x="41" y="48"/>
                    <a:pt x="41" y="48"/>
                    <a:pt x="41" y="48"/>
                  </a:cubicBezTo>
                  <a:cubicBezTo>
                    <a:pt x="42" y="47"/>
                    <a:pt x="42" y="47"/>
                    <a:pt x="41" y="46"/>
                  </a:cubicBezTo>
                  <a:cubicBezTo>
                    <a:pt x="40" y="43"/>
                    <a:pt x="40" y="43"/>
                    <a:pt x="40" y="43"/>
                  </a:cubicBezTo>
                  <a:cubicBezTo>
                    <a:pt x="41" y="42"/>
                    <a:pt x="42" y="41"/>
                    <a:pt x="43" y="40"/>
                  </a:cubicBezTo>
                  <a:cubicBezTo>
                    <a:pt x="46" y="42"/>
                    <a:pt x="46" y="42"/>
                    <a:pt x="46" y="42"/>
                  </a:cubicBezTo>
                  <a:cubicBezTo>
                    <a:pt x="47" y="42"/>
                    <a:pt x="47" y="42"/>
                    <a:pt x="48" y="41"/>
                  </a:cubicBezTo>
                  <a:cubicBezTo>
                    <a:pt x="50" y="37"/>
                    <a:pt x="50" y="37"/>
                    <a:pt x="50" y="37"/>
                  </a:cubicBezTo>
                  <a:cubicBezTo>
                    <a:pt x="50" y="37"/>
                    <a:pt x="50" y="36"/>
                    <a:pt x="50" y="36"/>
                  </a:cubicBezTo>
                  <a:cubicBezTo>
                    <a:pt x="47" y="34"/>
                    <a:pt x="47" y="34"/>
                    <a:pt x="47" y="34"/>
                  </a:cubicBezTo>
                  <a:cubicBezTo>
                    <a:pt x="47" y="33"/>
                    <a:pt x="48" y="31"/>
                    <a:pt x="48" y="30"/>
                  </a:cubicBezTo>
                  <a:cubicBezTo>
                    <a:pt x="51" y="30"/>
                    <a:pt x="51" y="30"/>
                    <a:pt x="51" y="30"/>
                  </a:cubicBezTo>
                  <a:cubicBezTo>
                    <a:pt x="52" y="30"/>
                    <a:pt x="52" y="29"/>
                    <a:pt x="52" y="29"/>
                  </a:cubicBezTo>
                  <a:cubicBezTo>
                    <a:pt x="52" y="24"/>
                    <a:pt x="52" y="24"/>
                    <a:pt x="52" y="24"/>
                  </a:cubicBezTo>
                  <a:cubicBezTo>
                    <a:pt x="52" y="23"/>
                    <a:pt x="52" y="23"/>
                    <a:pt x="51" y="23"/>
                  </a:cubicBezTo>
                  <a:close/>
                  <a:moveTo>
                    <a:pt x="26" y="40"/>
                  </a:moveTo>
                  <a:cubicBezTo>
                    <a:pt x="18" y="40"/>
                    <a:pt x="12" y="34"/>
                    <a:pt x="12" y="26"/>
                  </a:cubicBezTo>
                  <a:cubicBezTo>
                    <a:pt x="12" y="18"/>
                    <a:pt x="18" y="12"/>
                    <a:pt x="26" y="12"/>
                  </a:cubicBezTo>
                  <a:cubicBezTo>
                    <a:pt x="34" y="12"/>
                    <a:pt x="40" y="18"/>
                    <a:pt x="40" y="26"/>
                  </a:cubicBezTo>
                  <a:cubicBezTo>
                    <a:pt x="40" y="34"/>
                    <a:pt x="34" y="40"/>
                    <a:pt x="26"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grpSp>
      <p:grpSp>
        <p:nvGrpSpPr>
          <p:cNvPr id="50" name="组合 49"/>
          <p:cNvGrpSpPr/>
          <p:nvPr/>
        </p:nvGrpSpPr>
        <p:grpSpPr>
          <a:xfrm>
            <a:off x="6616227" y="2726884"/>
            <a:ext cx="311647" cy="193872"/>
            <a:chOff x="8292784" y="1202455"/>
            <a:chExt cx="311687" cy="193872"/>
          </a:xfrm>
        </p:grpSpPr>
        <p:sp>
          <p:nvSpPr>
            <p:cNvPr id="51" name="Freeform 151"/>
            <p:cNvSpPr/>
            <p:nvPr/>
          </p:nvSpPr>
          <p:spPr bwMode="auto">
            <a:xfrm>
              <a:off x="8297258" y="1202455"/>
              <a:ext cx="299756" cy="123780"/>
            </a:xfrm>
            <a:custGeom>
              <a:avLst/>
              <a:gdLst>
                <a:gd name="T0" fmla="*/ 135 w 139"/>
                <a:gd name="T1" fmla="*/ 0 h 57"/>
                <a:gd name="T2" fmla="*/ 4 w 139"/>
                <a:gd name="T3" fmla="*/ 0 h 57"/>
                <a:gd name="T4" fmla="*/ 0 w 139"/>
                <a:gd name="T5" fmla="*/ 1 h 57"/>
                <a:gd name="T6" fmla="*/ 65 w 139"/>
                <a:gd name="T7" fmla="*/ 55 h 57"/>
                <a:gd name="T8" fmla="*/ 74 w 139"/>
                <a:gd name="T9" fmla="*/ 55 h 57"/>
                <a:gd name="T10" fmla="*/ 139 w 139"/>
                <a:gd name="T11" fmla="*/ 1 h 57"/>
                <a:gd name="T12" fmla="*/ 135 w 139"/>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139" h="57">
                  <a:moveTo>
                    <a:pt x="135" y="0"/>
                  </a:moveTo>
                  <a:cubicBezTo>
                    <a:pt x="4" y="0"/>
                    <a:pt x="4" y="0"/>
                    <a:pt x="4" y="0"/>
                  </a:cubicBezTo>
                  <a:cubicBezTo>
                    <a:pt x="3" y="0"/>
                    <a:pt x="1" y="0"/>
                    <a:pt x="0" y="1"/>
                  </a:cubicBezTo>
                  <a:cubicBezTo>
                    <a:pt x="65" y="55"/>
                    <a:pt x="65" y="55"/>
                    <a:pt x="65" y="55"/>
                  </a:cubicBezTo>
                  <a:cubicBezTo>
                    <a:pt x="68" y="57"/>
                    <a:pt x="72" y="57"/>
                    <a:pt x="74" y="55"/>
                  </a:cubicBezTo>
                  <a:cubicBezTo>
                    <a:pt x="139" y="1"/>
                    <a:pt x="139" y="1"/>
                    <a:pt x="139" y="1"/>
                  </a:cubicBezTo>
                  <a:cubicBezTo>
                    <a:pt x="138" y="0"/>
                    <a:pt x="137" y="0"/>
                    <a:pt x="135" y="0"/>
                  </a:cubicBezTo>
                  <a:close/>
                </a:path>
              </a:pathLst>
            </a:custGeom>
            <a:solidFill>
              <a:schemeClr val="bg1"/>
            </a:solidFill>
            <a:ln>
              <a:noFill/>
            </a:ln>
          </p:spPr>
          <p:txBody>
            <a:bodyPr vert="horz" wrap="square" lIns="91440" tIns="45720" rIns="91440" bIns="45720" numCol="1" anchor="t" anchorCtr="0" compatLnSpc="1"/>
            <a:lstStyle/>
            <a:p>
              <a:endParaRPr lang="en-US">
                <a:cs typeface="+mn-ea"/>
                <a:sym typeface="+mn-lt"/>
              </a:endParaRPr>
            </a:p>
          </p:txBody>
        </p:sp>
        <p:sp>
          <p:nvSpPr>
            <p:cNvPr id="52" name="Freeform 152"/>
            <p:cNvSpPr>
              <a:spLocks noEditPoints="1"/>
            </p:cNvSpPr>
            <p:nvPr/>
          </p:nvSpPr>
          <p:spPr bwMode="auto">
            <a:xfrm>
              <a:off x="8292784" y="1221842"/>
              <a:ext cx="311687" cy="174485"/>
            </a:xfrm>
            <a:custGeom>
              <a:avLst/>
              <a:gdLst>
                <a:gd name="T0" fmla="*/ 77 w 144"/>
                <a:gd name="T1" fmla="*/ 55 h 81"/>
                <a:gd name="T2" fmla="*/ 67 w 144"/>
                <a:gd name="T3" fmla="*/ 55 h 81"/>
                <a:gd name="T4" fmla="*/ 0 w 144"/>
                <a:gd name="T5" fmla="*/ 0 h 81"/>
                <a:gd name="T6" fmla="*/ 0 w 144"/>
                <a:gd name="T7" fmla="*/ 74 h 81"/>
                <a:gd name="T8" fmla="*/ 6 w 144"/>
                <a:gd name="T9" fmla="*/ 81 h 81"/>
                <a:gd name="T10" fmla="*/ 137 w 144"/>
                <a:gd name="T11" fmla="*/ 81 h 81"/>
                <a:gd name="T12" fmla="*/ 144 w 144"/>
                <a:gd name="T13" fmla="*/ 74 h 81"/>
                <a:gd name="T14" fmla="*/ 144 w 144"/>
                <a:gd name="T15" fmla="*/ 0 h 81"/>
                <a:gd name="T16" fmla="*/ 77 w 144"/>
                <a:gd name="T17" fmla="*/ 55 h 81"/>
                <a:gd name="T18" fmla="*/ 41 w 144"/>
                <a:gd name="T19" fmla="*/ 45 h 81"/>
                <a:gd name="T20" fmla="*/ 10 w 144"/>
                <a:gd name="T21" fmla="*/ 75 h 81"/>
                <a:gd name="T22" fmla="*/ 8 w 144"/>
                <a:gd name="T23" fmla="*/ 76 h 81"/>
                <a:gd name="T24" fmla="*/ 6 w 144"/>
                <a:gd name="T25" fmla="*/ 75 h 81"/>
                <a:gd name="T26" fmla="*/ 6 w 144"/>
                <a:gd name="T27" fmla="*/ 71 h 81"/>
                <a:gd name="T28" fmla="*/ 37 w 144"/>
                <a:gd name="T29" fmla="*/ 41 h 81"/>
                <a:gd name="T30" fmla="*/ 41 w 144"/>
                <a:gd name="T31" fmla="*/ 41 h 81"/>
                <a:gd name="T32" fmla="*/ 41 w 144"/>
                <a:gd name="T33" fmla="*/ 45 h 81"/>
                <a:gd name="T34" fmla="*/ 138 w 144"/>
                <a:gd name="T35" fmla="*/ 75 h 81"/>
                <a:gd name="T36" fmla="*/ 136 w 144"/>
                <a:gd name="T37" fmla="*/ 76 h 81"/>
                <a:gd name="T38" fmla="*/ 134 w 144"/>
                <a:gd name="T39" fmla="*/ 75 h 81"/>
                <a:gd name="T40" fmla="*/ 102 w 144"/>
                <a:gd name="T41" fmla="*/ 45 h 81"/>
                <a:gd name="T42" fmla="*/ 102 w 144"/>
                <a:gd name="T43" fmla="*/ 41 h 81"/>
                <a:gd name="T44" fmla="*/ 106 w 144"/>
                <a:gd name="T45" fmla="*/ 41 h 81"/>
                <a:gd name="T46" fmla="*/ 138 w 144"/>
                <a:gd name="T47" fmla="*/ 71 h 81"/>
                <a:gd name="T48" fmla="*/ 138 w 144"/>
                <a:gd name="T49" fmla="*/ 7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81">
                  <a:moveTo>
                    <a:pt x="77" y="55"/>
                  </a:moveTo>
                  <a:cubicBezTo>
                    <a:pt x="74" y="57"/>
                    <a:pt x="69" y="57"/>
                    <a:pt x="67" y="55"/>
                  </a:cubicBezTo>
                  <a:cubicBezTo>
                    <a:pt x="0" y="0"/>
                    <a:pt x="0" y="0"/>
                    <a:pt x="0" y="0"/>
                  </a:cubicBezTo>
                  <a:cubicBezTo>
                    <a:pt x="0" y="74"/>
                    <a:pt x="0" y="74"/>
                    <a:pt x="0" y="74"/>
                  </a:cubicBezTo>
                  <a:cubicBezTo>
                    <a:pt x="0" y="78"/>
                    <a:pt x="3" y="81"/>
                    <a:pt x="6" y="81"/>
                  </a:cubicBezTo>
                  <a:cubicBezTo>
                    <a:pt x="137" y="81"/>
                    <a:pt x="137" y="81"/>
                    <a:pt x="137" y="81"/>
                  </a:cubicBezTo>
                  <a:cubicBezTo>
                    <a:pt x="141" y="81"/>
                    <a:pt x="144" y="78"/>
                    <a:pt x="144" y="74"/>
                  </a:cubicBezTo>
                  <a:cubicBezTo>
                    <a:pt x="144" y="0"/>
                    <a:pt x="144" y="0"/>
                    <a:pt x="144" y="0"/>
                  </a:cubicBezTo>
                  <a:lnTo>
                    <a:pt x="77" y="55"/>
                  </a:lnTo>
                  <a:close/>
                  <a:moveTo>
                    <a:pt x="41" y="45"/>
                  </a:moveTo>
                  <a:cubicBezTo>
                    <a:pt x="10" y="75"/>
                    <a:pt x="10" y="75"/>
                    <a:pt x="10" y="75"/>
                  </a:cubicBezTo>
                  <a:cubicBezTo>
                    <a:pt x="9" y="75"/>
                    <a:pt x="8" y="76"/>
                    <a:pt x="8" y="76"/>
                  </a:cubicBezTo>
                  <a:cubicBezTo>
                    <a:pt x="7" y="76"/>
                    <a:pt x="6" y="75"/>
                    <a:pt x="6" y="75"/>
                  </a:cubicBezTo>
                  <a:cubicBezTo>
                    <a:pt x="5" y="74"/>
                    <a:pt x="5" y="72"/>
                    <a:pt x="6" y="71"/>
                  </a:cubicBezTo>
                  <a:cubicBezTo>
                    <a:pt x="37" y="41"/>
                    <a:pt x="37" y="41"/>
                    <a:pt x="37" y="41"/>
                  </a:cubicBezTo>
                  <a:cubicBezTo>
                    <a:pt x="38" y="40"/>
                    <a:pt x="40" y="40"/>
                    <a:pt x="41" y="41"/>
                  </a:cubicBezTo>
                  <a:cubicBezTo>
                    <a:pt x="42" y="42"/>
                    <a:pt x="42" y="44"/>
                    <a:pt x="41" y="45"/>
                  </a:cubicBezTo>
                  <a:close/>
                  <a:moveTo>
                    <a:pt x="138" y="75"/>
                  </a:moveTo>
                  <a:cubicBezTo>
                    <a:pt x="137" y="75"/>
                    <a:pt x="136" y="76"/>
                    <a:pt x="136" y="76"/>
                  </a:cubicBezTo>
                  <a:cubicBezTo>
                    <a:pt x="135" y="76"/>
                    <a:pt x="134" y="75"/>
                    <a:pt x="134" y="75"/>
                  </a:cubicBezTo>
                  <a:cubicBezTo>
                    <a:pt x="102" y="45"/>
                    <a:pt x="102" y="45"/>
                    <a:pt x="102" y="45"/>
                  </a:cubicBezTo>
                  <a:cubicBezTo>
                    <a:pt x="101" y="44"/>
                    <a:pt x="101" y="42"/>
                    <a:pt x="102" y="41"/>
                  </a:cubicBezTo>
                  <a:cubicBezTo>
                    <a:pt x="103" y="40"/>
                    <a:pt x="105" y="40"/>
                    <a:pt x="106" y="41"/>
                  </a:cubicBezTo>
                  <a:cubicBezTo>
                    <a:pt x="138" y="71"/>
                    <a:pt x="138" y="71"/>
                    <a:pt x="138" y="71"/>
                  </a:cubicBezTo>
                  <a:cubicBezTo>
                    <a:pt x="139" y="72"/>
                    <a:pt x="139" y="74"/>
                    <a:pt x="138" y="75"/>
                  </a:cubicBezTo>
                  <a:close/>
                </a:path>
              </a:pathLst>
            </a:custGeom>
            <a:solidFill>
              <a:schemeClr val="bg1"/>
            </a:solidFill>
            <a:ln>
              <a:noFill/>
            </a:ln>
          </p:spPr>
          <p:txBody>
            <a:bodyPr vert="horz" wrap="square" lIns="91440" tIns="45720" rIns="91440" bIns="45720" numCol="1" anchor="t" anchorCtr="0" compatLnSpc="1"/>
            <a:lstStyle/>
            <a:p>
              <a:endParaRPr lang="en-US">
                <a:cs typeface="+mn-ea"/>
                <a:sym typeface="+mn-lt"/>
              </a:endParaRPr>
            </a:p>
          </p:txBody>
        </p:sp>
      </p:grpSp>
      <p:grpSp>
        <p:nvGrpSpPr>
          <p:cNvPr id="53" name="组合 52"/>
          <p:cNvGrpSpPr/>
          <p:nvPr/>
        </p:nvGrpSpPr>
        <p:grpSpPr>
          <a:xfrm>
            <a:off x="4902019" y="2757589"/>
            <a:ext cx="728156" cy="598787"/>
            <a:chOff x="5108575" y="3992563"/>
            <a:chExt cx="428625" cy="352426"/>
          </a:xfrm>
          <a:solidFill>
            <a:schemeClr val="bg1"/>
          </a:solidFill>
        </p:grpSpPr>
        <p:sp>
          <p:nvSpPr>
            <p:cNvPr id="54" name="Freeform 223"/>
            <p:cNvSpPr/>
            <p:nvPr/>
          </p:nvSpPr>
          <p:spPr bwMode="auto">
            <a:xfrm>
              <a:off x="5108575" y="3998913"/>
              <a:ext cx="201613" cy="106363"/>
            </a:xfrm>
            <a:custGeom>
              <a:avLst/>
              <a:gdLst>
                <a:gd name="T0" fmla="*/ 127 w 127"/>
                <a:gd name="T1" fmla="*/ 30 h 67"/>
                <a:gd name="T2" fmla="*/ 93 w 127"/>
                <a:gd name="T3" fmla="*/ 0 h 67"/>
                <a:gd name="T4" fmla="*/ 0 w 127"/>
                <a:gd name="T5" fmla="*/ 36 h 67"/>
                <a:gd name="T6" fmla="*/ 35 w 127"/>
                <a:gd name="T7" fmla="*/ 67 h 67"/>
                <a:gd name="T8" fmla="*/ 127 w 127"/>
                <a:gd name="T9" fmla="*/ 30 h 67"/>
              </a:gdLst>
              <a:ahLst/>
              <a:cxnLst>
                <a:cxn ang="0">
                  <a:pos x="T0" y="T1"/>
                </a:cxn>
                <a:cxn ang="0">
                  <a:pos x="T2" y="T3"/>
                </a:cxn>
                <a:cxn ang="0">
                  <a:pos x="T4" y="T5"/>
                </a:cxn>
                <a:cxn ang="0">
                  <a:pos x="T6" y="T7"/>
                </a:cxn>
                <a:cxn ang="0">
                  <a:pos x="T8" y="T9"/>
                </a:cxn>
              </a:cxnLst>
              <a:rect l="0" t="0" r="r" b="b"/>
              <a:pathLst>
                <a:path w="127" h="67">
                  <a:moveTo>
                    <a:pt x="127" y="30"/>
                  </a:moveTo>
                  <a:lnTo>
                    <a:pt x="93" y="0"/>
                  </a:lnTo>
                  <a:lnTo>
                    <a:pt x="0" y="36"/>
                  </a:lnTo>
                  <a:lnTo>
                    <a:pt x="35" y="67"/>
                  </a:lnTo>
                  <a:lnTo>
                    <a:pt x="127"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55" name="Freeform 224"/>
            <p:cNvSpPr/>
            <p:nvPr/>
          </p:nvSpPr>
          <p:spPr bwMode="auto">
            <a:xfrm>
              <a:off x="5324475" y="4168776"/>
              <a:ext cx="147638" cy="176213"/>
            </a:xfrm>
            <a:custGeom>
              <a:avLst/>
              <a:gdLst>
                <a:gd name="T0" fmla="*/ 0 w 93"/>
                <a:gd name="T1" fmla="*/ 0 h 111"/>
                <a:gd name="T2" fmla="*/ 0 w 93"/>
                <a:gd name="T3" fmla="*/ 111 h 111"/>
                <a:gd name="T4" fmla="*/ 93 w 93"/>
                <a:gd name="T5" fmla="*/ 73 h 111"/>
                <a:gd name="T6" fmla="*/ 93 w 93"/>
                <a:gd name="T7" fmla="*/ 15 h 111"/>
                <a:gd name="T8" fmla="*/ 41 w 93"/>
                <a:gd name="T9" fmla="*/ 37 h 111"/>
                <a:gd name="T10" fmla="*/ 0 w 93"/>
                <a:gd name="T11" fmla="*/ 0 h 111"/>
              </a:gdLst>
              <a:ahLst/>
              <a:cxnLst>
                <a:cxn ang="0">
                  <a:pos x="T0" y="T1"/>
                </a:cxn>
                <a:cxn ang="0">
                  <a:pos x="T2" y="T3"/>
                </a:cxn>
                <a:cxn ang="0">
                  <a:pos x="T4" y="T5"/>
                </a:cxn>
                <a:cxn ang="0">
                  <a:pos x="T6" y="T7"/>
                </a:cxn>
                <a:cxn ang="0">
                  <a:pos x="T8" y="T9"/>
                </a:cxn>
                <a:cxn ang="0">
                  <a:pos x="T10" y="T11"/>
                </a:cxn>
              </a:cxnLst>
              <a:rect l="0" t="0" r="r" b="b"/>
              <a:pathLst>
                <a:path w="93" h="111">
                  <a:moveTo>
                    <a:pt x="0" y="0"/>
                  </a:moveTo>
                  <a:lnTo>
                    <a:pt x="0" y="111"/>
                  </a:lnTo>
                  <a:lnTo>
                    <a:pt x="93" y="73"/>
                  </a:lnTo>
                  <a:lnTo>
                    <a:pt x="93" y="15"/>
                  </a:lnTo>
                  <a:lnTo>
                    <a:pt x="41" y="37"/>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56" name="Freeform 225"/>
            <p:cNvSpPr/>
            <p:nvPr/>
          </p:nvSpPr>
          <p:spPr bwMode="auto">
            <a:xfrm>
              <a:off x="5334000" y="4110038"/>
              <a:ext cx="203200" cy="104775"/>
            </a:xfrm>
            <a:custGeom>
              <a:avLst/>
              <a:gdLst>
                <a:gd name="T0" fmla="*/ 0 w 128"/>
                <a:gd name="T1" fmla="*/ 36 h 66"/>
                <a:gd name="T2" fmla="*/ 36 w 128"/>
                <a:gd name="T3" fmla="*/ 66 h 66"/>
                <a:gd name="T4" fmla="*/ 128 w 128"/>
                <a:gd name="T5" fmla="*/ 29 h 66"/>
                <a:gd name="T6" fmla="*/ 93 w 128"/>
                <a:gd name="T7" fmla="*/ 0 h 66"/>
                <a:gd name="T8" fmla="*/ 0 w 128"/>
                <a:gd name="T9" fmla="*/ 36 h 66"/>
              </a:gdLst>
              <a:ahLst/>
              <a:cxnLst>
                <a:cxn ang="0">
                  <a:pos x="T0" y="T1"/>
                </a:cxn>
                <a:cxn ang="0">
                  <a:pos x="T2" y="T3"/>
                </a:cxn>
                <a:cxn ang="0">
                  <a:pos x="T4" y="T5"/>
                </a:cxn>
                <a:cxn ang="0">
                  <a:pos x="T6" y="T7"/>
                </a:cxn>
                <a:cxn ang="0">
                  <a:pos x="T8" y="T9"/>
                </a:cxn>
              </a:cxnLst>
              <a:rect l="0" t="0" r="r" b="b"/>
              <a:pathLst>
                <a:path w="128" h="66">
                  <a:moveTo>
                    <a:pt x="0" y="36"/>
                  </a:moveTo>
                  <a:lnTo>
                    <a:pt x="36" y="66"/>
                  </a:lnTo>
                  <a:lnTo>
                    <a:pt x="128" y="29"/>
                  </a:lnTo>
                  <a:lnTo>
                    <a:pt x="93" y="0"/>
                  </a:lnTo>
                  <a:lnTo>
                    <a:pt x="0"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57" name="Freeform 226"/>
            <p:cNvSpPr/>
            <p:nvPr/>
          </p:nvSpPr>
          <p:spPr bwMode="auto">
            <a:xfrm>
              <a:off x="5319713" y="3992563"/>
              <a:ext cx="203200" cy="109538"/>
            </a:xfrm>
            <a:custGeom>
              <a:avLst/>
              <a:gdLst>
                <a:gd name="T0" fmla="*/ 128 w 128"/>
                <a:gd name="T1" fmla="*/ 36 h 69"/>
                <a:gd name="T2" fmla="*/ 35 w 128"/>
                <a:gd name="T3" fmla="*/ 0 h 69"/>
                <a:gd name="T4" fmla="*/ 0 w 128"/>
                <a:gd name="T5" fmla="*/ 32 h 69"/>
                <a:gd name="T6" fmla="*/ 93 w 128"/>
                <a:gd name="T7" fmla="*/ 69 h 69"/>
                <a:gd name="T8" fmla="*/ 128 w 128"/>
                <a:gd name="T9" fmla="*/ 36 h 69"/>
              </a:gdLst>
              <a:ahLst/>
              <a:cxnLst>
                <a:cxn ang="0">
                  <a:pos x="T0" y="T1"/>
                </a:cxn>
                <a:cxn ang="0">
                  <a:pos x="T2" y="T3"/>
                </a:cxn>
                <a:cxn ang="0">
                  <a:pos x="T4" y="T5"/>
                </a:cxn>
                <a:cxn ang="0">
                  <a:pos x="T6" y="T7"/>
                </a:cxn>
                <a:cxn ang="0">
                  <a:pos x="T8" y="T9"/>
                </a:cxn>
              </a:cxnLst>
              <a:rect l="0" t="0" r="r" b="b"/>
              <a:pathLst>
                <a:path w="128" h="69">
                  <a:moveTo>
                    <a:pt x="128" y="36"/>
                  </a:moveTo>
                  <a:lnTo>
                    <a:pt x="35" y="0"/>
                  </a:lnTo>
                  <a:lnTo>
                    <a:pt x="0" y="32"/>
                  </a:lnTo>
                  <a:lnTo>
                    <a:pt x="93" y="69"/>
                  </a:lnTo>
                  <a:lnTo>
                    <a:pt x="128"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58" name="Freeform 227"/>
            <p:cNvSpPr/>
            <p:nvPr/>
          </p:nvSpPr>
          <p:spPr bwMode="auto">
            <a:xfrm>
              <a:off x="5165725" y="4181476"/>
              <a:ext cx="147638" cy="163513"/>
            </a:xfrm>
            <a:custGeom>
              <a:avLst/>
              <a:gdLst>
                <a:gd name="T0" fmla="*/ 0 w 93"/>
                <a:gd name="T1" fmla="*/ 11 h 103"/>
                <a:gd name="T2" fmla="*/ 0 w 93"/>
                <a:gd name="T3" fmla="*/ 65 h 103"/>
                <a:gd name="T4" fmla="*/ 93 w 93"/>
                <a:gd name="T5" fmla="*/ 103 h 103"/>
                <a:gd name="T6" fmla="*/ 93 w 93"/>
                <a:gd name="T7" fmla="*/ 0 h 103"/>
                <a:gd name="T8" fmla="*/ 57 w 93"/>
                <a:gd name="T9" fmla="*/ 34 h 103"/>
                <a:gd name="T10" fmla="*/ 0 w 93"/>
                <a:gd name="T11" fmla="*/ 11 h 103"/>
              </a:gdLst>
              <a:ahLst/>
              <a:cxnLst>
                <a:cxn ang="0">
                  <a:pos x="T0" y="T1"/>
                </a:cxn>
                <a:cxn ang="0">
                  <a:pos x="T2" y="T3"/>
                </a:cxn>
                <a:cxn ang="0">
                  <a:pos x="T4" y="T5"/>
                </a:cxn>
                <a:cxn ang="0">
                  <a:pos x="T6" y="T7"/>
                </a:cxn>
                <a:cxn ang="0">
                  <a:pos x="T8" y="T9"/>
                </a:cxn>
                <a:cxn ang="0">
                  <a:pos x="T10" y="T11"/>
                </a:cxn>
              </a:cxnLst>
              <a:rect l="0" t="0" r="r" b="b"/>
              <a:pathLst>
                <a:path w="93" h="103">
                  <a:moveTo>
                    <a:pt x="0" y="11"/>
                  </a:moveTo>
                  <a:lnTo>
                    <a:pt x="0" y="65"/>
                  </a:lnTo>
                  <a:lnTo>
                    <a:pt x="93" y="103"/>
                  </a:lnTo>
                  <a:lnTo>
                    <a:pt x="93" y="0"/>
                  </a:lnTo>
                  <a:lnTo>
                    <a:pt x="57" y="34"/>
                  </a:lnTo>
                  <a:lnTo>
                    <a:pt x="0"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59" name="Freeform 228"/>
            <p:cNvSpPr/>
            <p:nvPr/>
          </p:nvSpPr>
          <p:spPr bwMode="auto">
            <a:xfrm>
              <a:off x="5108575" y="4114801"/>
              <a:ext cx="200025" cy="109538"/>
            </a:xfrm>
            <a:custGeom>
              <a:avLst/>
              <a:gdLst>
                <a:gd name="T0" fmla="*/ 126 w 126"/>
                <a:gd name="T1" fmla="*/ 36 h 69"/>
                <a:gd name="T2" fmla="*/ 33 w 126"/>
                <a:gd name="T3" fmla="*/ 0 h 69"/>
                <a:gd name="T4" fmla="*/ 0 w 126"/>
                <a:gd name="T5" fmla="*/ 31 h 69"/>
                <a:gd name="T6" fmla="*/ 91 w 126"/>
                <a:gd name="T7" fmla="*/ 69 h 69"/>
                <a:gd name="T8" fmla="*/ 126 w 126"/>
                <a:gd name="T9" fmla="*/ 36 h 69"/>
              </a:gdLst>
              <a:ahLst/>
              <a:cxnLst>
                <a:cxn ang="0">
                  <a:pos x="T0" y="T1"/>
                </a:cxn>
                <a:cxn ang="0">
                  <a:pos x="T2" y="T3"/>
                </a:cxn>
                <a:cxn ang="0">
                  <a:pos x="T4" y="T5"/>
                </a:cxn>
                <a:cxn ang="0">
                  <a:pos x="T6" y="T7"/>
                </a:cxn>
                <a:cxn ang="0">
                  <a:pos x="T8" y="T9"/>
                </a:cxn>
              </a:cxnLst>
              <a:rect l="0" t="0" r="r" b="b"/>
              <a:pathLst>
                <a:path w="126" h="69">
                  <a:moveTo>
                    <a:pt x="126" y="36"/>
                  </a:moveTo>
                  <a:lnTo>
                    <a:pt x="33" y="0"/>
                  </a:lnTo>
                  <a:lnTo>
                    <a:pt x="0" y="31"/>
                  </a:lnTo>
                  <a:lnTo>
                    <a:pt x="91" y="69"/>
                  </a:lnTo>
                  <a:lnTo>
                    <a:pt x="126"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grpSp>
      <p:sp>
        <p:nvSpPr>
          <p:cNvPr id="60" name="矩形 59"/>
          <p:cNvSpPr/>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extLst>
      <p:ext uri="{BB962C8B-B14F-4D97-AF65-F5344CB8AC3E}">
        <p14:creationId xmlns:p14="http://schemas.microsoft.com/office/powerpoint/2010/main" val="3392907138"/>
      </p:ext>
    </p:extLst>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randombar(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randombar(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randombar(horizontal)">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randombar(horizontal)">
                                      <p:cBhvr>
                                        <p:cTn id="27" dur="5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randombar(horizontal)">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wipe(down)">
                                      <p:cBhvr>
                                        <p:cTn id="37" dur="500"/>
                                        <p:tgtEl>
                                          <p:spTgt spid="26"/>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fade">
                                      <p:cBhvr>
                                        <p:cTn id="45" dur="500"/>
                                        <p:tgtEl>
                                          <p:spTgt spid="12"/>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nodeType="clickEffect">
                                  <p:stCondLst>
                                    <p:cond delay="0"/>
                                  </p:stCondLst>
                                  <p:childTnLst>
                                    <p:set>
                                      <p:cBhvr>
                                        <p:cTn id="49" dur="1" fill="hold">
                                          <p:stCondLst>
                                            <p:cond delay="0"/>
                                          </p:stCondLst>
                                        </p:cTn>
                                        <p:tgtEl>
                                          <p:spTgt spid="38"/>
                                        </p:tgtEl>
                                        <p:attrNameLst>
                                          <p:attrName>style.visibility</p:attrName>
                                        </p:attrNameLst>
                                      </p:cBhvr>
                                      <p:to>
                                        <p:strVal val="visible"/>
                                      </p:to>
                                    </p:set>
                                    <p:animEffect transition="in" filter="wipe(left)">
                                      <p:cBhvr>
                                        <p:cTn id="50" dur="500"/>
                                        <p:tgtEl>
                                          <p:spTgt spid="38"/>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fade">
                                      <p:cBhvr>
                                        <p:cTn id="55" dur="500"/>
                                        <p:tgtEl>
                                          <p:spTgt spid="21"/>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2"/>
                                        </p:tgtEl>
                                        <p:attrNameLst>
                                          <p:attrName>style.visibility</p:attrName>
                                        </p:attrNameLst>
                                      </p:cBhvr>
                                      <p:to>
                                        <p:strVal val="visible"/>
                                      </p:to>
                                    </p:set>
                                    <p:animEffect transition="in" filter="fade">
                                      <p:cBhvr>
                                        <p:cTn id="58" dur="500"/>
                                        <p:tgtEl>
                                          <p:spTgt spid="22"/>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8" fill="hold" nodeType="clickEffect">
                                  <p:stCondLst>
                                    <p:cond delay="0"/>
                                  </p:stCondLst>
                                  <p:childTnLst>
                                    <p:set>
                                      <p:cBhvr>
                                        <p:cTn id="62" dur="1" fill="hold">
                                          <p:stCondLst>
                                            <p:cond delay="0"/>
                                          </p:stCondLst>
                                        </p:cTn>
                                        <p:tgtEl>
                                          <p:spTgt spid="29"/>
                                        </p:tgtEl>
                                        <p:attrNameLst>
                                          <p:attrName>style.visibility</p:attrName>
                                        </p:attrNameLst>
                                      </p:cBhvr>
                                      <p:to>
                                        <p:strVal val="visible"/>
                                      </p:to>
                                    </p:set>
                                    <p:animEffect transition="in" filter="wipe(left)">
                                      <p:cBhvr>
                                        <p:cTn id="63" dur="500"/>
                                        <p:tgtEl>
                                          <p:spTgt spid="29"/>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0"/>
                                  </p:stCondLst>
                                  <p:childTnLst>
                                    <p:set>
                                      <p:cBhvr>
                                        <p:cTn id="67" dur="1" fill="hold">
                                          <p:stCondLst>
                                            <p:cond delay="0"/>
                                          </p:stCondLst>
                                        </p:cTn>
                                        <p:tgtEl>
                                          <p:spTgt spid="17"/>
                                        </p:tgtEl>
                                        <p:attrNameLst>
                                          <p:attrName>style.visibility</p:attrName>
                                        </p:attrNameLst>
                                      </p:cBhvr>
                                      <p:to>
                                        <p:strVal val="visible"/>
                                      </p:to>
                                    </p:set>
                                    <p:animEffect transition="in" filter="fade">
                                      <p:cBhvr>
                                        <p:cTn id="68" dur="500"/>
                                        <p:tgtEl>
                                          <p:spTgt spid="17"/>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18"/>
                                        </p:tgtEl>
                                        <p:attrNameLst>
                                          <p:attrName>style.visibility</p:attrName>
                                        </p:attrNameLst>
                                      </p:cBhvr>
                                      <p:to>
                                        <p:strVal val="visible"/>
                                      </p:to>
                                    </p:set>
                                    <p:animEffect transition="in" filter="fade">
                                      <p:cBhvr>
                                        <p:cTn id="71" dur="500"/>
                                        <p:tgtEl>
                                          <p:spTgt spid="18"/>
                                        </p:tgtEl>
                                      </p:cBhvr>
                                    </p:animEffect>
                                  </p:childTnLst>
                                </p:cTn>
                              </p:par>
                            </p:childTnLst>
                          </p:cTn>
                        </p:par>
                      </p:childTnLst>
                    </p:cTn>
                  </p:par>
                  <p:par>
                    <p:cTn id="72" fill="hold">
                      <p:stCondLst>
                        <p:cond delay="indefinite"/>
                      </p:stCondLst>
                      <p:childTnLst>
                        <p:par>
                          <p:cTn id="73" fill="hold">
                            <p:stCondLst>
                              <p:cond delay="0"/>
                            </p:stCondLst>
                            <p:childTnLst>
                              <p:par>
                                <p:cTn id="74" presetID="22" presetClass="entr" presetSubtype="1" fill="hold" nodeType="clickEffect">
                                  <p:stCondLst>
                                    <p:cond delay="0"/>
                                  </p:stCondLst>
                                  <p:childTnLst>
                                    <p:set>
                                      <p:cBhvr>
                                        <p:cTn id="75" dur="1" fill="hold">
                                          <p:stCondLst>
                                            <p:cond delay="0"/>
                                          </p:stCondLst>
                                        </p:cTn>
                                        <p:tgtEl>
                                          <p:spTgt spid="41"/>
                                        </p:tgtEl>
                                        <p:attrNameLst>
                                          <p:attrName>style.visibility</p:attrName>
                                        </p:attrNameLst>
                                      </p:cBhvr>
                                      <p:to>
                                        <p:strVal val="visible"/>
                                      </p:to>
                                    </p:set>
                                    <p:animEffect transition="in" filter="wipe(up)">
                                      <p:cBhvr>
                                        <p:cTn id="76" dur="500"/>
                                        <p:tgtEl>
                                          <p:spTgt spid="41"/>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grpId="0" nodeType="clickEffect">
                                  <p:stCondLst>
                                    <p:cond delay="0"/>
                                  </p:stCondLst>
                                  <p:childTnLst>
                                    <p:set>
                                      <p:cBhvr>
                                        <p:cTn id="80" dur="1" fill="hold">
                                          <p:stCondLst>
                                            <p:cond delay="0"/>
                                          </p:stCondLst>
                                        </p:cTn>
                                        <p:tgtEl>
                                          <p:spTgt spid="16"/>
                                        </p:tgtEl>
                                        <p:attrNameLst>
                                          <p:attrName>style.visibility</p:attrName>
                                        </p:attrNameLst>
                                      </p:cBhvr>
                                      <p:to>
                                        <p:strVal val="visible"/>
                                      </p:to>
                                    </p:set>
                                    <p:animEffect transition="in" filter="fade">
                                      <p:cBhvr>
                                        <p:cTn id="81" dur="500"/>
                                        <p:tgtEl>
                                          <p:spTgt spid="16"/>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15"/>
                                        </p:tgtEl>
                                        <p:attrNameLst>
                                          <p:attrName>style.visibility</p:attrName>
                                        </p:attrNameLst>
                                      </p:cBhvr>
                                      <p:to>
                                        <p:strVal val="visible"/>
                                      </p:to>
                                    </p:set>
                                    <p:animEffect transition="in" filter="fade">
                                      <p:cBhvr>
                                        <p:cTn id="84" dur="500"/>
                                        <p:tgtEl>
                                          <p:spTgt spid="15"/>
                                        </p:tgtEl>
                                      </p:cBhvr>
                                    </p:animEffect>
                                  </p:childTnLst>
                                </p:cTn>
                              </p:par>
                            </p:childTnLst>
                          </p:cTn>
                        </p:par>
                      </p:childTnLst>
                    </p:cTn>
                  </p:par>
                  <p:par>
                    <p:cTn id="85" fill="hold">
                      <p:stCondLst>
                        <p:cond delay="indefinite"/>
                      </p:stCondLst>
                      <p:childTnLst>
                        <p:par>
                          <p:cTn id="86" fill="hold">
                            <p:stCondLst>
                              <p:cond delay="0"/>
                            </p:stCondLst>
                            <p:childTnLst>
                              <p:par>
                                <p:cTn id="87" presetID="22" presetClass="entr" presetSubtype="8" fill="hold" nodeType="clickEffect">
                                  <p:stCondLst>
                                    <p:cond delay="0"/>
                                  </p:stCondLst>
                                  <p:childTnLst>
                                    <p:set>
                                      <p:cBhvr>
                                        <p:cTn id="88" dur="1" fill="hold">
                                          <p:stCondLst>
                                            <p:cond delay="0"/>
                                          </p:stCondLst>
                                        </p:cTn>
                                        <p:tgtEl>
                                          <p:spTgt spid="32"/>
                                        </p:tgtEl>
                                        <p:attrNameLst>
                                          <p:attrName>style.visibility</p:attrName>
                                        </p:attrNameLst>
                                      </p:cBhvr>
                                      <p:to>
                                        <p:strVal val="visible"/>
                                      </p:to>
                                    </p:set>
                                    <p:animEffect transition="in" filter="wipe(left)">
                                      <p:cBhvr>
                                        <p:cTn id="89" dur="500"/>
                                        <p:tgtEl>
                                          <p:spTgt spid="32"/>
                                        </p:tgtEl>
                                      </p:cBhvr>
                                    </p:animEffect>
                                  </p:childTnLst>
                                </p:cTn>
                              </p:par>
                            </p:childTnLst>
                          </p:cTn>
                        </p:par>
                      </p:childTnLst>
                    </p:cTn>
                  </p:par>
                  <p:par>
                    <p:cTn id="90" fill="hold">
                      <p:stCondLst>
                        <p:cond delay="indefinite"/>
                      </p:stCondLst>
                      <p:childTnLst>
                        <p:par>
                          <p:cTn id="91" fill="hold">
                            <p:stCondLst>
                              <p:cond delay="0"/>
                            </p:stCondLst>
                            <p:childTnLst>
                              <p:par>
                                <p:cTn id="92" presetID="10" presetClass="entr" presetSubtype="0" fill="hold" grpId="0" nodeType="clickEffect">
                                  <p:stCondLst>
                                    <p:cond delay="0"/>
                                  </p:stCondLst>
                                  <p:childTnLst>
                                    <p:set>
                                      <p:cBhvr>
                                        <p:cTn id="93" dur="1" fill="hold">
                                          <p:stCondLst>
                                            <p:cond delay="0"/>
                                          </p:stCondLst>
                                        </p:cTn>
                                        <p:tgtEl>
                                          <p:spTgt spid="19"/>
                                        </p:tgtEl>
                                        <p:attrNameLst>
                                          <p:attrName>style.visibility</p:attrName>
                                        </p:attrNameLst>
                                      </p:cBhvr>
                                      <p:to>
                                        <p:strVal val="visible"/>
                                      </p:to>
                                    </p:set>
                                    <p:animEffect transition="in" filter="fade">
                                      <p:cBhvr>
                                        <p:cTn id="94" dur="500"/>
                                        <p:tgtEl>
                                          <p:spTgt spid="19"/>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20"/>
                                        </p:tgtEl>
                                        <p:attrNameLst>
                                          <p:attrName>style.visibility</p:attrName>
                                        </p:attrNameLst>
                                      </p:cBhvr>
                                      <p:to>
                                        <p:strVal val="visible"/>
                                      </p:to>
                                    </p:set>
                                    <p:animEffect transition="in" filter="fade">
                                      <p:cBhvr>
                                        <p:cTn id="97" dur="500"/>
                                        <p:tgtEl>
                                          <p:spTgt spid="20"/>
                                        </p:tgtEl>
                                      </p:cBhvr>
                                    </p:animEffect>
                                  </p:childTnLst>
                                </p:cTn>
                              </p:par>
                            </p:childTnLst>
                          </p:cTn>
                        </p:par>
                      </p:childTnLst>
                    </p:cTn>
                  </p:par>
                  <p:par>
                    <p:cTn id="98" fill="hold">
                      <p:stCondLst>
                        <p:cond delay="indefinite"/>
                      </p:stCondLst>
                      <p:childTnLst>
                        <p:par>
                          <p:cTn id="99" fill="hold">
                            <p:stCondLst>
                              <p:cond delay="0"/>
                            </p:stCondLst>
                            <p:childTnLst>
                              <p:par>
                                <p:cTn id="100" presetID="22" presetClass="entr" presetSubtype="2" fill="hold" nodeType="clickEffect">
                                  <p:stCondLst>
                                    <p:cond delay="0"/>
                                  </p:stCondLst>
                                  <p:childTnLst>
                                    <p:set>
                                      <p:cBhvr>
                                        <p:cTn id="101" dur="1" fill="hold">
                                          <p:stCondLst>
                                            <p:cond delay="0"/>
                                          </p:stCondLst>
                                        </p:cTn>
                                        <p:tgtEl>
                                          <p:spTgt spid="23"/>
                                        </p:tgtEl>
                                        <p:attrNameLst>
                                          <p:attrName>style.visibility</p:attrName>
                                        </p:attrNameLst>
                                      </p:cBhvr>
                                      <p:to>
                                        <p:strVal val="visible"/>
                                      </p:to>
                                    </p:set>
                                    <p:animEffect transition="in" filter="wipe(right)">
                                      <p:cBhvr>
                                        <p:cTn id="102" dur="500"/>
                                        <p:tgtEl>
                                          <p:spTgt spid="23"/>
                                        </p:tgtEl>
                                      </p:cBhvr>
                                    </p:animEffect>
                                  </p:childTnLst>
                                </p:cTn>
                              </p:par>
                            </p:childTnLst>
                          </p:cTn>
                        </p:par>
                      </p:childTnLst>
                    </p:cTn>
                  </p:par>
                  <p:par>
                    <p:cTn id="103" fill="hold">
                      <p:stCondLst>
                        <p:cond delay="indefinite"/>
                      </p:stCondLst>
                      <p:childTnLst>
                        <p:par>
                          <p:cTn id="104" fill="hold">
                            <p:stCondLst>
                              <p:cond delay="0"/>
                            </p:stCondLst>
                            <p:childTnLst>
                              <p:par>
                                <p:cTn id="105" presetID="10" presetClass="entr" presetSubtype="0" fill="hold" grpId="0" nodeType="clickEffect">
                                  <p:stCondLst>
                                    <p:cond delay="0"/>
                                  </p:stCondLst>
                                  <p:childTnLst>
                                    <p:set>
                                      <p:cBhvr>
                                        <p:cTn id="106" dur="1" fill="hold">
                                          <p:stCondLst>
                                            <p:cond delay="0"/>
                                          </p:stCondLst>
                                        </p:cTn>
                                        <p:tgtEl>
                                          <p:spTgt spid="14"/>
                                        </p:tgtEl>
                                        <p:attrNameLst>
                                          <p:attrName>style.visibility</p:attrName>
                                        </p:attrNameLst>
                                      </p:cBhvr>
                                      <p:to>
                                        <p:strVal val="visible"/>
                                      </p:to>
                                    </p:set>
                                    <p:animEffect transition="in" filter="fade">
                                      <p:cBhvr>
                                        <p:cTn id="107" dur="500"/>
                                        <p:tgtEl>
                                          <p:spTgt spid="14"/>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13"/>
                                        </p:tgtEl>
                                        <p:attrNameLst>
                                          <p:attrName>style.visibility</p:attrName>
                                        </p:attrNameLst>
                                      </p:cBhvr>
                                      <p:to>
                                        <p:strVal val="visible"/>
                                      </p:to>
                                    </p:set>
                                    <p:animEffect transition="in" filter="fade">
                                      <p:cBhvr>
                                        <p:cTn id="11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p:bldP spid="12" grpId="0"/>
      <p:bldP spid="13" grpId="0"/>
      <p:bldP spid="14" grpId="0"/>
      <p:bldP spid="15" grpId="0"/>
      <p:bldP spid="16" grpId="0"/>
      <p:bldP spid="17" grpId="0"/>
      <p:bldP spid="18" grpId="0"/>
      <p:bldP spid="19" grpId="0"/>
      <p:bldP spid="20" grpId="0"/>
      <p:bldP spid="21" grpId="0"/>
      <p:bldP spid="2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a:grpSpLocks noChangeAspect="1"/>
          </p:cNvGrpSpPr>
          <p:nvPr/>
        </p:nvGrpSpPr>
        <p:grpSpPr>
          <a:xfrm>
            <a:off x="4586532" y="4653621"/>
            <a:ext cx="3075571" cy="1261440"/>
            <a:chOff x="620310" y="4663505"/>
            <a:chExt cx="3351081" cy="1374438"/>
          </a:xfrm>
        </p:grpSpPr>
        <p:sp>
          <p:nvSpPr>
            <p:cNvPr id="6" name="Oval 5"/>
            <p:cNvSpPr/>
            <p:nvPr/>
          </p:nvSpPr>
          <p:spPr>
            <a:xfrm>
              <a:off x="811580" y="5233298"/>
              <a:ext cx="2995556" cy="600614"/>
            </a:xfrm>
            <a:prstGeom prst="ellipse">
              <a:avLst/>
            </a:prstGeom>
            <a:solidFill>
              <a:schemeClr val="tx1">
                <a:lumMod val="65000"/>
                <a:lumOff val="35000"/>
                <a:alpha val="57000"/>
              </a:schemeClr>
            </a:solidFill>
            <a:ln>
              <a:noFill/>
            </a:ln>
            <a:effectLst>
              <a:outerShdw blurRad="685800" sx="119000" sy="119000" algn="ctr" rotWithShape="0">
                <a:prstClr val="black">
                  <a:alpha val="8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id-ID" sz="1153">
                <a:cs typeface="+mn-ea"/>
                <a:sym typeface="+mn-lt"/>
              </a:endParaRPr>
            </a:p>
          </p:txBody>
        </p:sp>
        <p:sp>
          <p:nvSpPr>
            <p:cNvPr id="7" name="Freeform 5"/>
            <p:cNvSpPr/>
            <p:nvPr/>
          </p:nvSpPr>
          <p:spPr bwMode="auto">
            <a:xfrm>
              <a:off x="620310" y="5074129"/>
              <a:ext cx="3351081" cy="963814"/>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chemeClr val="accent5"/>
            </a:solidFill>
            <a:ln>
              <a:noFill/>
            </a:ln>
            <a:effectLst>
              <a:outerShdw blurRad="50800" dist="38100" dir="18900000" algn="bl" rotWithShape="0">
                <a:prstClr val="black">
                  <a:alpha val="40000"/>
                </a:prstClr>
              </a:outerShdw>
            </a:effectLst>
          </p:spPr>
          <p:txBody>
            <a:bodyPr vert="horz" wrap="square" lIns="65141" tIns="32572" rIns="65141" bIns="32572" numCol="1" anchor="t" anchorCtr="0" compatLnSpc="1"/>
            <a:lstStyle/>
            <a:p>
              <a:pPr algn="ctr">
                <a:lnSpc>
                  <a:spcPct val="120000"/>
                </a:lnSpc>
              </a:pPr>
              <a:endParaRPr lang="id-ID" sz="1153">
                <a:cs typeface="+mn-ea"/>
                <a:sym typeface="+mn-lt"/>
              </a:endParaRPr>
            </a:p>
          </p:txBody>
        </p:sp>
        <p:sp>
          <p:nvSpPr>
            <p:cNvPr id="8" name="Oval 9"/>
            <p:cNvSpPr>
              <a:spLocks noChangeArrowheads="1"/>
            </p:cNvSpPr>
            <p:nvPr/>
          </p:nvSpPr>
          <p:spPr bwMode="auto">
            <a:xfrm>
              <a:off x="620310" y="4663505"/>
              <a:ext cx="3351081" cy="821247"/>
            </a:xfrm>
            <a:prstGeom prst="ellipse">
              <a:avLst/>
            </a:prstGeom>
            <a:solidFill>
              <a:schemeClr val="accent5">
                <a:lumMod val="60000"/>
                <a:lumOff val="40000"/>
              </a:schemeClr>
            </a:solidFill>
            <a:ln>
              <a:noFill/>
            </a:ln>
          </p:spPr>
          <p:txBody>
            <a:bodyPr vert="horz" wrap="square" lIns="65141" tIns="32572" rIns="65141" bIns="32572" numCol="1" anchor="t" anchorCtr="0" compatLnSpc="1"/>
            <a:lstStyle/>
            <a:p>
              <a:pPr algn="ctr">
                <a:lnSpc>
                  <a:spcPct val="120000"/>
                </a:lnSpc>
              </a:pPr>
              <a:endParaRPr lang="id-ID" sz="1153">
                <a:cs typeface="+mn-ea"/>
                <a:sym typeface="+mn-lt"/>
              </a:endParaRPr>
            </a:p>
          </p:txBody>
        </p:sp>
        <p:sp>
          <p:nvSpPr>
            <p:cNvPr id="9" name="Oval 17"/>
            <p:cNvSpPr>
              <a:spLocks noChangeArrowheads="1"/>
            </p:cNvSpPr>
            <p:nvPr/>
          </p:nvSpPr>
          <p:spPr bwMode="auto">
            <a:xfrm>
              <a:off x="1405949" y="5012020"/>
              <a:ext cx="1779802" cy="312450"/>
            </a:xfrm>
            <a:prstGeom prst="ellipse">
              <a:avLst/>
            </a:prstGeom>
            <a:solidFill>
              <a:schemeClr val="tx1">
                <a:lumMod val="75000"/>
                <a:lumOff val="25000"/>
              </a:schemeClr>
            </a:solidFill>
            <a:ln>
              <a:noFill/>
            </a:ln>
          </p:spPr>
          <p:txBody>
            <a:bodyPr vert="horz" wrap="square" lIns="65141" tIns="32572" rIns="65141" bIns="32572" numCol="1" anchor="t" anchorCtr="0" compatLnSpc="1"/>
            <a:lstStyle/>
            <a:p>
              <a:pPr algn="ctr">
                <a:lnSpc>
                  <a:spcPct val="120000"/>
                </a:lnSpc>
              </a:pPr>
              <a:endParaRPr lang="id-ID" sz="1153">
                <a:cs typeface="+mn-ea"/>
                <a:sym typeface="+mn-lt"/>
              </a:endParaRPr>
            </a:p>
          </p:txBody>
        </p:sp>
      </p:grpSp>
      <p:grpSp>
        <p:nvGrpSpPr>
          <p:cNvPr id="10" name="Group 9"/>
          <p:cNvGrpSpPr/>
          <p:nvPr/>
        </p:nvGrpSpPr>
        <p:grpSpPr>
          <a:xfrm>
            <a:off x="4777791" y="4199053"/>
            <a:ext cx="2693053" cy="1104548"/>
            <a:chOff x="620310" y="4663505"/>
            <a:chExt cx="3351081" cy="1374438"/>
          </a:xfrm>
        </p:grpSpPr>
        <p:sp>
          <p:nvSpPr>
            <p:cNvPr id="11" name="Oval 10"/>
            <p:cNvSpPr/>
            <p:nvPr/>
          </p:nvSpPr>
          <p:spPr>
            <a:xfrm>
              <a:off x="811580" y="5233298"/>
              <a:ext cx="2995556" cy="600614"/>
            </a:xfrm>
            <a:prstGeom prst="ellipse">
              <a:avLst/>
            </a:prstGeom>
            <a:solidFill>
              <a:schemeClr val="tx1">
                <a:lumMod val="65000"/>
                <a:lumOff val="35000"/>
                <a:alpha val="57000"/>
              </a:schemeClr>
            </a:solidFill>
            <a:ln>
              <a:noFill/>
            </a:ln>
            <a:effectLst>
              <a:outerShdw blurRad="685800" sx="119000" sy="119000" algn="ctr" rotWithShape="0">
                <a:prstClr val="black">
                  <a:alpha val="8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id-ID" sz="1153">
                <a:cs typeface="+mn-ea"/>
                <a:sym typeface="+mn-lt"/>
              </a:endParaRPr>
            </a:p>
          </p:txBody>
        </p:sp>
        <p:sp>
          <p:nvSpPr>
            <p:cNvPr id="12" name="Freeform 5"/>
            <p:cNvSpPr/>
            <p:nvPr/>
          </p:nvSpPr>
          <p:spPr bwMode="auto">
            <a:xfrm>
              <a:off x="620310" y="5074129"/>
              <a:ext cx="3351081" cy="963814"/>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chemeClr val="accent4"/>
            </a:solidFill>
            <a:ln>
              <a:noFill/>
            </a:ln>
            <a:effectLst>
              <a:outerShdw blurRad="50800" dist="38100" dir="18900000" algn="bl" rotWithShape="0">
                <a:prstClr val="black">
                  <a:alpha val="40000"/>
                </a:prstClr>
              </a:outerShdw>
            </a:effectLst>
          </p:spPr>
          <p:txBody>
            <a:bodyPr vert="horz" wrap="square" lIns="65141" tIns="32572" rIns="65141" bIns="32572" numCol="1" anchor="t" anchorCtr="0" compatLnSpc="1"/>
            <a:lstStyle/>
            <a:p>
              <a:pPr algn="ctr">
                <a:lnSpc>
                  <a:spcPct val="120000"/>
                </a:lnSpc>
              </a:pPr>
              <a:endParaRPr lang="id-ID" sz="1153">
                <a:cs typeface="+mn-ea"/>
                <a:sym typeface="+mn-lt"/>
              </a:endParaRPr>
            </a:p>
          </p:txBody>
        </p:sp>
        <p:sp>
          <p:nvSpPr>
            <p:cNvPr id="13" name="Oval 9"/>
            <p:cNvSpPr>
              <a:spLocks noChangeArrowheads="1"/>
            </p:cNvSpPr>
            <p:nvPr/>
          </p:nvSpPr>
          <p:spPr bwMode="auto">
            <a:xfrm>
              <a:off x="620310" y="4663505"/>
              <a:ext cx="3351081" cy="821247"/>
            </a:xfrm>
            <a:prstGeom prst="ellipse">
              <a:avLst/>
            </a:prstGeom>
            <a:solidFill>
              <a:schemeClr val="accent4">
                <a:lumMod val="60000"/>
                <a:lumOff val="40000"/>
              </a:schemeClr>
            </a:solidFill>
            <a:ln>
              <a:noFill/>
            </a:ln>
          </p:spPr>
          <p:txBody>
            <a:bodyPr vert="horz" wrap="square" lIns="65141" tIns="32572" rIns="65141" bIns="32572" numCol="1" anchor="t" anchorCtr="0" compatLnSpc="1"/>
            <a:lstStyle/>
            <a:p>
              <a:pPr algn="ctr">
                <a:lnSpc>
                  <a:spcPct val="120000"/>
                </a:lnSpc>
              </a:pPr>
              <a:endParaRPr lang="id-ID" sz="1153">
                <a:cs typeface="+mn-ea"/>
                <a:sym typeface="+mn-lt"/>
              </a:endParaRPr>
            </a:p>
          </p:txBody>
        </p:sp>
        <p:sp>
          <p:nvSpPr>
            <p:cNvPr id="14" name="Oval 17"/>
            <p:cNvSpPr>
              <a:spLocks noChangeArrowheads="1"/>
            </p:cNvSpPr>
            <p:nvPr/>
          </p:nvSpPr>
          <p:spPr bwMode="auto">
            <a:xfrm>
              <a:off x="1405949" y="5012020"/>
              <a:ext cx="1779802" cy="312450"/>
            </a:xfrm>
            <a:prstGeom prst="ellipse">
              <a:avLst/>
            </a:prstGeom>
            <a:solidFill>
              <a:schemeClr val="tx1">
                <a:lumMod val="75000"/>
                <a:lumOff val="25000"/>
              </a:schemeClr>
            </a:solidFill>
            <a:ln>
              <a:noFill/>
            </a:ln>
          </p:spPr>
          <p:txBody>
            <a:bodyPr vert="horz" wrap="square" lIns="65141" tIns="32572" rIns="65141" bIns="32572" numCol="1" anchor="t" anchorCtr="0" compatLnSpc="1"/>
            <a:lstStyle/>
            <a:p>
              <a:pPr algn="ctr">
                <a:lnSpc>
                  <a:spcPct val="120000"/>
                </a:lnSpc>
              </a:pPr>
              <a:endParaRPr lang="id-ID" sz="1153">
                <a:cs typeface="+mn-ea"/>
                <a:sym typeface="+mn-lt"/>
              </a:endParaRPr>
            </a:p>
          </p:txBody>
        </p:sp>
      </p:grpSp>
      <p:grpSp>
        <p:nvGrpSpPr>
          <p:cNvPr id="15" name="Group 14"/>
          <p:cNvGrpSpPr/>
          <p:nvPr/>
        </p:nvGrpSpPr>
        <p:grpSpPr>
          <a:xfrm>
            <a:off x="4939359" y="3761104"/>
            <a:ext cx="2369917" cy="972013"/>
            <a:chOff x="6724539" y="1872152"/>
            <a:chExt cx="2057954" cy="967954"/>
          </a:xfrm>
        </p:grpSpPr>
        <p:sp>
          <p:nvSpPr>
            <p:cNvPr id="16" name="Freeform 5"/>
            <p:cNvSpPr/>
            <p:nvPr/>
          </p:nvSpPr>
          <p:spPr bwMode="auto">
            <a:xfrm>
              <a:off x="6724539" y="2161336"/>
              <a:ext cx="2057954" cy="678770"/>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chemeClr val="accent3"/>
            </a:solidFill>
            <a:ln>
              <a:noFill/>
            </a:ln>
            <a:effectLst>
              <a:outerShdw blurRad="50800" dist="38100" dir="18900000" algn="bl" rotWithShape="0">
                <a:prstClr val="black">
                  <a:alpha val="40000"/>
                </a:prstClr>
              </a:outerShdw>
            </a:effectLst>
          </p:spPr>
          <p:txBody>
            <a:bodyPr vert="horz" wrap="square" lIns="65141" tIns="32572" rIns="65141" bIns="32572" numCol="1" anchor="t" anchorCtr="0" compatLnSpc="1"/>
            <a:lstStyle/>
            <a:p>
              <a:pPr algn="ctr">
                <a:lnSpc>
                  <a:spcPct val="120000"/>
                </a:lnSpc>
              </a:pPr>
              <a:endParaRPr lang="id-ID" sz="1153">
                <a:cs typeface="+mn-ea"/>
                <a:sym typeface="+mn-lt"/>
              </a:endParaRPr>
            </a:p>
          </p:txBody>
        </p:sp>
        <p:sp>
          <p:nvSpPr>
            <p:cNvPr id="17" name="Oval 9"/>
            <p:cNvSpPr>
              <a:spLocks noChangeArrowheads="1"/>
            </p:cNvSpPr>
            <p:nvPr/>
          </p:nvSpPr>
          <p:spPr bwMode="auto">
            <a:xfrm>
              <a:off x="6724539" y="1872152"/>
              <a:ext cx="2057954" cy="578367"/>
            </a:xfrm>
            <a:prstGeom prst="ellipse">
              <a:avLst/>
            </a:prstGeom>
            <a:solidFill>
              <a:schemeClr val="accent3">
                <a:lumMod val="60000"/>
                <a:lumOff val="40000"/>
              </a:schemeClr>
            </a:solidFill>
            <a:ln>
              <a:noFill/>
            </a:ln>
          </p:spPr>
          <p:txBody>
            <a:bodyPr vert="horz" wrap="square" lIns="65141" tIns="32572" rIns="65141" bIns="32572" numCol="1" anchor="t" anchorCtr="0" compatLnSpc="1"/>
            <a:lstStyle/>
            <a:p>
              <a:pPr algn="ctr">
                <a:lnSpc>
                  <a:spcPct val="120000"/>
                </a:lnSpc>
              </a:pPr>
              <a:endParaRPr lang="id-ID" sz="1153">
                <a:cs typeface="+mn-ea"/>
                <a:sym typeface="+mn-lt"/>
              </a:endParaRPr>
            </a:p>
          </p:txBody>
        </p:sp>
        <p:sp>
          <p:nvSpPr>
            <p:cNvPr id="18" name="Oval 17"/>
            <p:cNvSpPr>
              <a:spLocks noChangeArrowheads="1"/>
            </p:cNvSpPr>
            <p:nvPr/>
          </p:nvSpPr>
          <p:spPr bwMode="auto">
            <a:xfrm>
              <a:off x="7207013" y="2117595"/>
              <a:ext cx="1093006" cy="220044"/>
            </a:xfrm>
            <a:prstGeom prst="ellipse">
              <a:avLst/>
            </a:prstGeom>
            <a:solidFill>
              <a:schemeClr val="tx1">
                <a:lumMod val="65000"/>
                <a:lumOff val="35000"/>
              </a:schemeClr>
            </a:solidFill>
            <a:ln>
              <a:noFill/>
            </a:ln>
          </p:spPr>
          <p:txBody>
            <a:bodyPr vert="horz" wrap="square" lIns="65141" tIns="32572" rIns="65141" bIns="32572" numCol="1" anchor="t" anchorCtr="0" compatLnSpc="1"/>
            <a:lstStyle/>
            <a:p>
              <a:pPr algn="ctr">
                <a:lnSpc>
                  <a:spcPct val="120000"/>
                </a:lnSpc>
              </a:pPr>
              <a:endParaRPr lang="id-ID" sz="1153">
                <a:cs typeface="+mn-ea"/>
                <a:sym typeface="+mn-lt"/>
              </a:endParaRPr>
            </a:p>
          </p:txBody>
        </p:sp>
      </p:grpSp>
      <p:grpSp>
        <p:nvGrpSpPr>
          <p:cNvPr id="19" name="Group 18"/>
          <p:cNvGrpSpPr/>
          <p:nvPr/>
        </p:nvGrpSpPr>
        <p:grpSpPr>
          <a:xfrm>
            <a:off x="5076655" y="3378196"/>
            <a:ext cx="2095325" cy="859392"/>
            <a:chOff x="6724539" y="1872152"/>
            <a:chExt cx="2057954" cy="967954"/>
          </a:xfrm>
        </p:grpSpPr>
        <p:sp>
          <p:nvSpPr>
            <p:cNvPr id="20" name="Freeform 5"/>
            <p:cNvSpPr/>
            <p:nvPr/>
          </p:nvSpPr>
          <p:spPr bwMode="auto">
            <a:xfrm>
              <a:off x="6724539" y="2161336"/>
              <a:ext cx="2057954" cy="678770"/>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chemeClr val="accent2"/>
            </a:solidFill>
            <a:ln>
              <a:noFill/>
            </a:ln>
            <a:effectLst>
              <a:outerShdw blurRad="50800" dist="38100" dir="18900000" algn="bl" rotWithShape="0">
                <a:prstClr val="black">
                  <a:alpha val="40000"/>
                </a:prstClr>
              </a:outerShdw>
            </a:effectLst>
          </p:spPr>
          <p:txBody>
            <a:bodyPr vert="horz" wrap="square" lIns="65141" tIns="32572" rIns="65141" bIns="32572" numCol="1" anchor="t" anchorCtr="0" compatLnSpc="1"/>
            <a:lstStyle/>
            <a:p>
              <a:pPr algn="ctr">
                <a:lnSpc>
                  <a:spcPct val="120000"/>
                </a:lnSpc>
              </a:pPr>
              <a:endParaRPr lang="id-ID" sz="1153">
                <a:cs typeface="+mn-ea"/>
                <a:sym typeface="+mn-lt"/>
              </a:endParaRPr>
            </a:p>
          </p:txBody>
        </p:sp>
        <p:sp>
          <p:nvSpPr>
            <p:cNvPr id="21" name="Oval 9"/>
            <p:cNvSpPr>
              <a:spLocks noChangeArrowheads="1"/>
            </p:cNvSpPr>
            <p:nvPr/>
          </p:nvSpPr>
          <p:spPr bwMode="auto">
            <a:xfrm>
              <a:off x="6724539" y="1872152"/>
              <a:ext cx="2057954" cy="578367"/>
            </a:xfrm>
            <a:prstGeom prst="ellipse">
              <a:avLst/>
            </a:prstGeom>
            <a:solidFill>
              <a:schemeClr val="accent2">
                <a:lumMod val="60000"/>
                <a:lumOff val="40000"/>
              </a:schemeClr>
            </a:solidFill>
            <a:ln>
              <a:noFill/>
            </a:ln>
          </p:spPr>
          <p:txBody>
            <a:bodyPr vert="horz" wrap="square" lIns="65141" tIns="32572" rIns="65141" bIns="32572" numCol="1" anchor="t" anchorCtr="0" compatLnSpc="1"/>
            <a:lstStyle/>
            <a:p>
              <a:pPr algn="ctr">
                <a:lnSpc>
                  <a:spcPct val="120000"/>
                </a:lnSpc>
              </a:pPr>
              <a:endParaRPr lang="id-ID" sz="1153">
                <a:cs typeface="+mn-ea"/>
                <a:sym typeface="+mn-lt"/>
              </a:endParaRPr>
            </a:p>
          </p:txBody>
        </p:sp>
      </p:grpSp>
      <p:grpSp>
        <p:nvGrpSpPr>
          <p:cNvPr id="22" name="Gruppe 203"/>
          <p:cNvGrpSpPr>
            <a:grpSpLocks noChangeAspect="1"/>
          </p:cNvGrpSpPr>
          <p:nvPr/>
        </p:nvGrpSpPr>
        <p:grpSpPr bwMode="auto">
          <a:xfrm>
            <a:off x="5353923" y="1667815"/>
            <a:ext cx="1540791" cy="2051684"/>
            <a:chOff x="5947532" y="1849623"/>
            <a:chExt cx="602159" cy="802872"/>
          </a:xfrm>
          <a:effectLst>
            <a:outerShdw blurRad="50800" dist="38100" dir="5400000" algn="t" rotWithShape="0">
              <a:prstClr val="black">
                <a:alpha val="40000"/>
              </a:prstClr>
            </a:outerShdw>
          </a:effectLst>
        </p:grpSpPr>
        <p:grpSp>
          <p:nvGrpSpPr>
            <p:cNvPr id="23" name="Gruppe 65"/>
            <p:cNvGrpSpPr/>
            <p:nvPr/>
          </p:nvGrpSpPr>
          <p:grpSpPr bwMode="auto">
            <a:xfrm flipH="1">
              <a:off x="5947524" y="1938472"/>
              <a:ext cx="293160" cy="707672"/>
              <a:chOff x="506456" y="1658064"/>
              <a:chExt cx="1625556" cy="3599525"/>
            </a:xfrm>
          </p:grpSpPr>
          <p:sp>
            <p:nvSpPr>
              <p:cNvPr id="33" name="Freeform 64"/>
              <p:cNvSpPr/>
              <p:nvPr/>
            </p:nvSpPr>
            <p:spPr bwMode="auto">
              <a:xfrm>
                <a:off x="726098" y="1847581"/>
                <a:ext cx="388078" cy="833969"/>
              </a:xfrm>
              <a:custGeom>
                <a:avLst/>
                <a:gdLst>
                  <a:gd name="T0" fmla="*/ 209550 w 246"/>
                  <a:gd name="T1" fmla="*/ 508000 h 512"/>
                  <a:gd name="T2" fmla="*/ 234950 w 246"/>
                  <a:gd name="T3" fmla="*/ 508000 h 512"/>
                  <a:gd name="T4" fmla="*/ 304800 w 246"/>
                  <a:gd name="T5" fmla="*/ 812800 h 512"/>
                  <a:gd name="T6" fmla="*/ 292100 w 246"/>
                  <a:gd name="T7" fmla="*/ 485775 h 512"/>
                  <a:gd name="T8" fmla="*/ 314325 w 246"/>
                  <a:gd name="T9" fmla="*/ 473075 h 512"/>
                  <a:gd name="T10" fmla="*/ 330200 w 246"/>
                  <a:gd name="T11" fmla="*/ 466725 h 512"/>
                  <a:gd name="T12" fmla="*/ 346075 w 246"/>
                  <a:gd name="T13" fmla="*/ 457200 h 512"/>
                  <a:gd name="T14" fmla="*/ 358775 w 246"/>
                  <a:gd name="T15" fmla="*/ 447675 h 512"/>
                  <a:gd name="T16" fmla="*/ 371475 w 246"/>
                  <a:gd name="T17" fmla="*/ 434975 h 512"/>
                  <a:gd name="T18" fmla="*/ 377825 w 246"/>
                  <a:gd name="T19" fmla="*/ 419100 h 512"/>
                  <a:gd name="T20" fmla="*/ 384175 w 246"/>
                  <a:gd name="T21" fmla="*/ 406400 h 512"/>
                  <a:gd name="T22" fmla="*/ 387350 w 246"/>
                  <a:gd name="T23" fmla="*/ 390525 h 512"/>
                  <a:gd name="T24" fmla="*/ 390525 w 246"/>
                  <a:gd name="T25" fmla="*/ 384175 h 512"/>
                  <a:gd name="T26" fmla="*/ 368300 w 246"/>
                  <a:gd name="T27" fmla="*/ 336550 h 512"/>
                  <a:gd name="T28" fmla="*/ 368300 w 246"/>
                  <a:gd name="T29" fmla="*/ 285750 h 512"/>
                  <a:gd name="T30" fmla="*/ 361950 w 246"/>
                  <a:gd name="T31" fmla="*/ 244475 h 512"/>
                  <a:gd name="T32" fmla="*/ 371475 w 246"/>
                  <a:gd name="T33" fmla="*/ 219075 h 512"/>
                  <a:gd name="T34" fmla="*/ 374650 w 246"/>
                  <a:gd name="T35" fmla="*/ 200025 h 512"/>
                  <a:gd name="T36" fmla="*/ 368300 w 246"/>
                  <a:gd name="T37" fmla="*/ 174625 h 512"/>
                  <a:gd name="T38" fmla="*/ 361950 w 246"/>
                  <a:gd name="T39" fmla="*/ 155575 h 512"/>
                  <a:gd name="T40" fmla="*/ 349250 w 246"/>
                  <a:gd name="T41" fmla="*/ 142875 h 512"/>
                  <a:gd name="T42" fmla="*/ 346075 w 246"/>
                  <a:gd name="T43" fmla="*/ 149225 h 512"/>
                  <a:gd name="T44" fmla="*/ 342900 w 246"/>
                  <a:gd name="T45" fmla="*/ 155575 h 512"/>
                  <a:gd name="T46" fmla="*/ 320675 w 246"/>
                  <a:gd name="T47" fmla="*/ 88900 h 512"/>
                  <a:gd name="T48" fmla="*/ 304800 w 246"/>
                  <a:gd name="T49" fmla="*/ 60325 h 512"/>
                  <a:gd name="T50" fmla="*/ 288925 w 246"/>
                  <a:gd name="T51" fmla="*/ 31750 h 512"/>
                  <a:gd name="T52" fmla="*/ 234950 w 246"/>
                  <a:gd name="T53" fmla="*/ 9525 h 512"/>
                  <a:gd name="T54" fmla="*/ 209550 w 246"/>
                  <a:gd name="T55" fmla="*/ 3175 h 512"/>
                  <a:gd name="T56" fmla="*/ 180975 w 246"/>
                  <a:gd name="T57" fmla="*/ 3175 h 512"/>
                  <a:gd name="T58" fmla="*/ 152400 w 246"/>
                  <a:gd name="T59" fmla="*/ 0 h 512"/>
                  <a:gd name="T60" fmla="*/ 127000 w 246"/>
                  <a:gd name="T61" fmla="*/ 6350 h 512"/>
                  <a:gd name="T62" fmla="*/ 69850 w 246"/>
                  <a:gd name="T63" fmla="*/ 25400 h 512"/>
                  <a:gd name="T64" fmla="*/ 44450 w 246"/>
                  <a:gd name="T65" fmla="*/ 53975 h 512"/>
                  <a:gd name="T66" fmla="*/ 31750 w 246"/>
                  <a:gd name="T67" fmla="*/ 66675 h 512"/>
                  <a:gd name="T68" fmla="*/ 22225 w 246"/>
                  <a:gd name="T69" fmla="*/ 82550 h 512"/>
                  <a:gd name="T70" fmla="*/ 9525 w 246"/>
                  <a:gd name="T71" fmla="*/ 114300 h 512"/>
                  <a:gd name="T72" fmla="*/ 0 w 246"/>
                  <a:gd name="T73" fmla="*/ 142875 h 512"/>
                  <a:gd name="T74" fmla="*/ 34925 w 246"/>
                  <a:gd name="T75" fmla="*/ 257175 h 512"/>
                  <a:gd name="T76" fmla="*/ 31750 w 246"/>
                  <a:gd name="T77" fmla="*/ 250825 h 512"/>
                  <a:gd name="T78" fmla="*/ 28575 w 246"/>
                  <a:gd name="T79" fmla="*/ 250825 h 512"/>
                  <a:gd name="T80" fmla="*/ 28575 w 246"/>
                  <a:gd name="T81" fmla="*/ 254000 h 512"/>
                  <a:gd name="T82" fmla="*/ 25400 w 246"/>
                  <a:gd name="T83" fmla="*/ 260350 h 512"/>
                  <a:gd name="T84" fmla="*/ 28575 w 246"/>
                  <a:gd name="T85" fmla="*/ 269875 h 512"/>
                  <a:gd name="T86" fmla="*/ 34925 w 246"/>
                  <a:gd name="T87" fmla="*/ 282575 h 512"/>
                  <a:gd name="T88" fmla="*/ 44450 w 246"/>
                  <a:gd name="T89" fmla="*/ 301625 h 512"/>
                  <a:gd name="T90" fmla="*/ 57150 w 246"/>
                  <a:gd name="T91" fmla="*/ 323850 h 512"/>
                  <a:gd name="T92" fmla="*/ 82550 w 246"/>
                  <a:gd name="T93" fmla="*/ 361950 h 512"/>
                  <a:gd name="T94" fmla="*/ 107950 w 246"/>
                  <a:gd name="T95" fmla="*/ 400050 h 512"/>
                  <a:gd name="T96" fmla="*/ 136525 w 246"/>
                  <a:gd name="T97" fmla="*/ 431800 h 512"/>
                  <a:gd name="T98" fmla="*/ 161925 w 246"/>
                  <a:gd name="T99" fmla="*/ 457200 h 512"/>
                  <a:gd name="T100" fmla="*/ 187325 w 246"/>
                  <a:gd name="T101" fmla="*/ 482600 h 512"/>
                  <a:gd name="T102" fmla="*/ 209550 w 246"/>
                  <a:gd name="T103" fmla="*/ 495300 h 512"/>
                  <a:gd name="T104" fmla="*/ 209550 w 246"/>
                  <a:gd name="T105" fmla="*/ 508000 h 5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46"/>
                  <a:gd name="T160" fmla="*/ 0 h 512"/>
                  <a:gd name="T161" fmla="*/ 246 w 246"/>
                  <a:gd name="T162" fmla="*/ 512 h 5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46" h="512">
                    <a:moveTo>
                      <a:pt x="132" y="320"/>
                    </a:moveTo>
                    <a:lnTo>
                      <a:pt x="148" y="320"/>
                    </a:lnTo>
                    <a:lnTo>
                      <a:pt x="192" y="512"/>
                    </a:lnTo>
                    <a:lnTo>
                      <a:pt x="184" y="306"/>
                    </a:lnTo>
                    <a:lnTo>
                      <a:pt x="198" y="298"/>
                    </a:lnTo>
                    <a:lnTo>
                      <a:pt x="208" y="294"/>
                    </a:lnTo>
                    <a:lnTo>
                      <a:pt x="218" y="288"/>
                    </a:lnTo>
                    <a:lnTo>
                      <a:pt x="226" y="282"/>
                    </a:lnTo>
                    <a:lnTo>
                      <a:pt x="234" y="274"/>
                    </a:lnTo>
                    <a:lnTo>
                      <a:pt x="238" y="264"/>
                    </a:lnTo>
                    <a:lnTo>
                      <a:pt x="242" y="256"/>
                    </a:lnTo>
                    <a:lnTo>
                      <a:pt x="244" y="246"/>
                    </a:lnTo>
                    <a:lnTo>
                      <a:pt x="246" y="242"/>
                    </a:lnTo>
                    <a:lnTo>
                      <a:pt x="232" y="212"/>
                    </a:lnTo>
                    <a:lnTo>
                      <a:pt x="232" y="180"/>
                    </a:lnTo>
                    <a:lnTo>
                      <a:pt x="228" y="154"/>
                    </a:lnTo>
                    <a:lnTo>
                      <a:pt x="234" y="138"/>
                    </a:lnTo>
                    <a:lnTo>
                      <a:pt x="236" y="126"/>
                    </a:lnTo>
                    <a:lnTo>
                      <a:pt x="232" y="110"/>
                    </a:lnTo>
                    <a:lnTo>
                      <a:pt x="228" y="98"/>
                    </a:lnTo>
                    <a:lnTo>
                      <a:pt x="220" y="90"/>
                    </a:lnTo>
                    <a:lnTo>
                      <a:pt x="218" y="94"/>
                    </a:lnTo>
                    <a:lnTo>
                      <a:pt x="216" y="98"/>
                    </a:lnTo>
                    <a:lnTo>
                      <a:pt x="202" y="56"/>
                    </a:lnTo>
                    <a:lnTo>
                      <a:pt x="192" y="38"/>
                    </a:lnTo>
                    <a:lnTo>
                      <a:pt x="182" y="20"/>
                    </a:lnTo>
                    <a:lnTo>
                      <a:pt x="148" y="6"/>
                    </a:lnTo>
                    <a:lnTo>
                      <a:pt x="132" y="2"/>
                    </a:lnTo>
                    <a:lnTo>
                      <a:pt x="114" y="2"/>
                    </a:lnTo>
                    <a:lnTo>
                      <a:pt x="96" y="0"/>
                    </a:lnTo>
                    <a:lnTo>
                      <a:pt x="80" y="4"/>
                    </a:lnTo>
                    <a:lnTo>
                      <a:pt x="44" y="16"/>
                    </a:lnTo>
                    <a:lnTo>
                      <a:pt x="28" y="34"/>
                    </a:lnTo>
                    <a:lnTo>
                      <a:pt x="20" y="42"/>
                    </a:lnTo>
                    <a:lnTo>
                      <a:pt x="14" y="52"/>
                    </a:lnTo>
                    <a:lnTo>
                      <a:pt x="6" y="72"/>
                    </a:lnTo>
                    <a:lnTo>
                      <a:pt x="0" y="90"/>
                    </a:lnTo>
                    <a:lnTo>
                      <a:pt x="22" y="162"/>
                    </a:lnTo>
                    <a:lnTo>
                      <a:pt x="20" y="158"/>
                    </a:lnTo>
                    <a:lnTo>
                      <a:pt x="18" y="158"/>
                    </a:lnTo>
                    <a:lnTo>
                      <a:pt x="18" y="160"/>
                    </a:lnTo>
                    <a:lnTo>
                      <a:pt x="16" y="164"/>
                    </a:lnTo>
                    <a:lnTo>
                      <a:pt x="18" y="170"/>
                    </a:lnTo>
                    <a:lnTo>
                      <a:pt x="22" y="178"/>
                    </a:lnTo>
                    <a:lnTo>
                      <a:pt x="28" y="190"/>
                    </a:lnTo>
                    <a:lnTo>
                      <a:pt x="36" y="204"/>
                    </a:lnTo>
                    <a:lnTo>
                      <a:pt x="52" y="228"/>
                    </a:lnTo>
                    <a:lnTo>
                      <a:pt x="68" y="252"/>
                    </a:lnTo>
                    <a:lnTo>
                      <a:pt x="86" y="272"/>
                    </a:lnTo>
                    <a:lnTo>
                      <a:pt x="102" y="288"/>
                    </a:lnTo>
                    <a:lnTo>
                      <a:pt x="118" y="304"/>
                    </a:lnTo>
                    <a:lnTo>
                      <a:pt x="132" y="312"/>
                    </a:lnTo>
                    <a:lnTo>
                      <a:pt x="132" y="320"/>
                    </a:lnTo>
                    <a:close/>
                  </a:path>
                </a:pathLst>
              </a:custGeom>
              <a:solidFill>
                <a:schemeClr val="accent1"/>
              </a:solidFill>
              <a:ln w="9525">
                <a:solidFill>
                  <a:schemeClr val="accent1"/>
                </a:solidFill>
                <a:round/>
              </a:ln>
            </p:spPr>
            <p:txBody>
              <a:bodyPr/>
              <a:lstStyle/>
              <a:p>
                <a:pPr algn="just">
                  <a:lnSpc>
                    <a:spcPct val="120000"/>
                  </a:lnSpc>
                  <a:defRPr/>
                </a:pPr>
                <a:endParaRPr lang="da-DK" sz="740" kern="0">
                  <a:solidFill>
                    <a:schemeClr val="bg2">
                      <a:lumMod val="75000"/>
                    </a:schemeClr>
                  </a:solidFill>
                  <a:cs typeface="+mn-ea"/>
                  <a:sym typeface="+mn-lt"/>
                </a:endParaRPr>
              </a:p>
            </p:txBody>
          </p:sp>
          <p:sp>
            <p:nvSpPr>
              <p:cNvPr id="34" name="Freeform 65"/>
              <p:cNvSpPr/>
              <p:nvPr/>
            </p:nvSpPr>
            <p:spPr bwMode="auto">
              <a:xfrm>
                <a:off x="1147127" y="2146869"/>
                <a:ext cx="307534" cy="1035735"/>
              </a:xfrm>
              <a:custGeom>
                <a:avLst/>
                <a:gdLst>
                  <a:gd name="T0" fmla="*/ 3175 w 198"/>
                  <a:gd name="T1" fmla="*/ 107950 h 642"/>
                  <a:gd name="T2" fmla="*/ 0 w 198"/>
                  <a:gd name="T3" fmla="*/ 133350 h 642"/>
                  <a:gd name="T4" fmla="*/ 12700 w 198"/>
                  <a:gd name="T5" fmla="*/ 161925 h 642"/>
                  <a:gd name="T6" fmla="*/ 50800 w 198"/>
                  <a:gd name="T7" fmla="*/ 200025 h 642"/>
                  <a:gd name="T8" fmla="*/ 117475 w 198"/>
                  <a:gd name="T9" fmla="*/ 260350 h 642"/>
                  <a:gd name="T10" fmla="*/ 165100 w 198"/>
                  <a:gd name="T11" fmla="*/ 304800 h 642"/>
                  <a:gd name="T12" fmla="*/ 190500 w 198"/>
                  <a:gd name="T13" fmla="*/ 333375 h 642"/>
                  <a:gd name="T14" fmla="*/ 180975 w 198"/>
                  <a:gd name="T15" fmla="*/ 349250 h 642"/>
                  <a:gd name="T16" fmla="*/ 168275 w 198"/>
                  <a:gd name="T17" fmla="*/ 365125 h 642"/>
                  <a:gd name="T18" fmla="*/ 142875 w 198"/>
                  <a:gd name="T19" fmla="*/ 371475 h 642"/>
                  <a:gd name="T20" fmla="*/ 107950 w 198"/>
                  <a:gd name="T21" fmla="*/ 384175 h 642"/>
                  <a:gd name="T22" fmla="*/ 133350 w 198"/>
                  <a:gd name="T23" fmla="*/ 409575 h 642"/>
                  <a:gd name="T24" fmla="*/ 165100 w 198"/>
                  <a:gd name="T25" fmla="*/ 438150 h 642"/>
                  <a:gd name="T26" fmla="*/ 177800 w 198"/>
                  <a:gd name="T27" fmla="*/ 450850 h 642"/>
                  <a:gd name="T28" fmla="*/ 193675 w 198"/>
                  <a:gd name="T29" fmla="*/ 463550 h 642"/>
                  <a:gd name="T30" fmla="*/ 196850 w 198"/>
                  <a:gd name="T31" fmla="*/ 476250 h 642"/>
                  <a:gd name="T32" fmla="*/ 196850 w 198"/>
                  <a:gd name="T33" fmla="*/ 492125 h 642"/>
                  <a:gd name="T34" fmla="*/ 193675 w 198"/>
                  <a:gd name="T35" fmla="*/ 536575 h 642"/>
                  <a:gd name="T36" fmla="*/ 187325 w 198"/>
                  <a:gd name="T37" fmla="*/ 609600 h 642"/>
                  <a:gd name="T38" fmla="*/ 177800 w 198"/>
                  <a:gd name="T39" fmla="*/ 708025 h 642"/>
                  <a:gd name="T40" fmla="*/ 155575 w 198"/>
                  <a:gd name="T41" fmla="*/ 844550 h 642"/>
                  <a:gd name="T42" fmla="*/ 196850 w 198"/>
                  <a:gd name="T43" fmla="*/ 965200 h 642"/>
                  <a:gd name="T44" fmla="*/ 222250 w 198"/>
                  <a:gd name="T45" fmla="*/ 1006475 h 642"/>
                  <a:gd name="T46" fmla="*/ 215900 w 198"/>
                  <a:gd name="T47" fmla="*/ 977900 h 642"/>
                  <a:gd name="T48" fmla="*/ 209550 w 198"/>
                  <a:gd name="T49" fmla="*/ 917575 h 642"/>
                  <a:gd name="T50" fmla="*/ 206375 w 198"/>
                  <a:gd name="T51" fmla="*/ 809625 h 642"/>
                  <a:gd name="T52" fmla="*/ 206375 w 198"/>
                  <a:gd name="T53" fmla="*/ 746125 h 642"/>
                  <a:gd name="T54" fmla="*/ 206375 w 198"/>
                  <a:gd name="T55" fmla="*/ 708025 h 642"/>
                  <a:gd name="T56" fmla="*/ 206375 w 198"/>
                  <a:gd name="T57" fmla="*/ 587375 h 642"/>
                  <a:gd name="T58" fmla="*/ 215900 w 198"/>
                  <a:gd name="T59" fmla="*/ 419100 h 642"/>
                  <a:gd name="T60" fmla="*/ 228600 w 198"/>
                  <a:gd name="T61" fmla="*/ 307975 h 642"/>
                  <a:gd name="T62" fmla="*/ 238125 w 198"/>
                  <a:gd name="T63" fmla="*/ 206375 h 642"/>
                  <a:gd name="T64" fmla="*/ 247650 w 198"/>
                  <a:gd name="T65" fmla="*/ 149225 h 642"/>
                  <a:gd name="T66" fmla="*/ 257175 w 198"/>
                  <a:gd name="T67" fmla="*/ 92075 h 642"/>
                  <a:gd name="T68" fmla="*/ 292100 w 198"/>
                  <a:gd name="T69" fmla="*/ 15875 h 642"/>
                  <a:gd name="T70" fmla="*/ 25400 w 198"/>
                  <a:gd name="T71" fmla="*/ 88900 h 642"/>
                  <a:gd name="T72" fmla="*/ 12700 w 198"/>
                  <a:gd name="T73" fmla="*/ 92075 h 642"/>
                  <a:gd name="T74" fmla="*/ 3175 w 198"/>
                  <a:gd name="T75" fmla="*/ 104775 h 64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98"/>
                  <a:gd name="T115" fmla="*/ 0 h 642"/>
                  <a:gd name="T116" fmla="*/ 198 w 198"/>
                  <a:gd name="T117" fmla="*/ 642 h 642"/>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98" h="642">
                    <a:moveTo>
                      <a:pt x="2" y="66"/>
                    </a:moveTo>
                    <a:lnTo>
                      <a:pt x="2" y="68"/>
                    </a:lnTo>
                    <a:lnTo>
                      <a:pt x="2" y="74"/>
                    </a:lnTo>
                    <a:lnTo>
                      <a:pt x="0" y="84"/>
                    </a:lnTo>
                    <a:lnTo>
                      <a:pt x="0" y="92"/>
                    </a:lnTo>
                    <a:lnTo>
                      <a:pt x="8" y="102"/>
                    </a:lnTo>
                    <a:lnTo>
                      <a:pt x="18" y="112"/>
                    </a:lnTo>
                    <a:lnTo>
                      <a:pt x="32" y="126"/>
                    </a:lnTo>
                    <a:lnTo>
                      <a:pt x="48" y="142"/>
                    </a:lnTo>
                    <a:lnTo>
                      <a:pt x="74" y="164"/>
                    </a:lnTo>
                    <a:lnTo>
                      <a:pt x="96" y="184"/>
                    </a:lnTo>
                    <a:lnTo>
                      <a:pt x="104" y="192"/>
                    </a:lnTo>
                    <a:lnTo>
                      <a:pt x="112" y="202"/>
                    </a:lnTo>
                    <a:lnTo>
                      <a:pt x="120" y="210"/>
                    </a:lnTo>
                    <a:lnTo>
                      <a:pt x="124" y="220"/>
                    </a:lnTo>
                    <a:lnTo>
                      <a:pt x="114" y="220"/>
                    </a:lnTo>
                    <a:lnTo>
                      <a:pt x="100" y="226"/>
                    </a:lnTo>
                    <a:lnTo>
                      <a:pt x="106" y="230"/>
                    </a:lnTo>
                    <a:lnTo>
                      <a:pt x="98" y="230"/>
                    </a:lnTo>
                    <a:lnTo>
                      <a:pt x="90" y="234"/>
                    </a:lnTo>
                    <a:lnTo>
                      <a:pt x="80" y="236"/>
                    </a:lnTo>
                    <a:lnTo>
                      <a:pt x="68" y="242"/>
                    </a:lnTo>
                    <a:lnTo>
                      <a:pt x="68" y="248"/>
                    </a:lnTo>
                    <a:lnTo>
                      <a:pt x="84" y="258"/>
                    </a:lnTo>
                    <a:lnTo>
                      <a:pt x="96" y="270"/>
                    </a:lnTo>
                    <a:lnTo>
                      <a:pt x="104" y="276"/>
                    </a:lnTo>
                    <a:lnTo>
                      <a:pt x="108" y="280"/>
                    </a:lnTo>
                    <a:lnTo>
                      <a:pt x="112" y="284"/>
                    </a:lnTo>
                    <a:lnTo>
                      <a:pt x="118" y="288"/>
                    </a:lnTo>
                    <a:lnTo>
                      <a:pt x="122" y="292"/>
                    </a:lnTo>
                    <a:lnTo>
                      <a:pt x="124" y="296"/>
                    </a:lnTo>
                    <a:lnTo>
                      <a:pt x="124" y="300"/>
                    </a:lnTo>
                    <a:lnTo>
                      <a:pt x="124" y="302"/>
                    </a:lnTo>
                    <a:lnTo>
                      <a:pt x="124" y="310"/>
                    </a:lnTo>
                    <a:lnTo>
                      <a:pt x="124" y="320"/>
                    </a:lnTo>
                    <a:lnTo>
                      <a:pt x="122" y="338"/>
                    </a:lnTo>
                    <a:lnTo>
                      <a:pt x="120" y="358"/>
                    </a:lnTo>
                    <a:lnTo>
                      <a:pt x="118" y="384"/>
                    </a:lnTo>
                    <a:lnTo>
                      <a:pt x="116" y="412"/>
                    </a:lnTo>
                    <a:lnTo>
                      <a:pt x="112" y="446"/>
                    </a:lnTo>
                    <a:lnTo>
                      <a:pt x="106" y="486"/>
                    </a:lnTo>
                    <a:lnTo>
                      <a:pt x="98" y="532"/>
                    </a:lnTo>
                    <a:lnTo>
                      <a:pt x="96" y="544"/>
                    </a:lnTo>
                    <a:lnTo>
                      <a:pt x="124" y="608"/>
                    </a:lnTo>
                    <a:lnTo>
                      <a:pt x="142" y="642"/>
                    </a:lnTo>
                    <a:lnTo>
                      <a:pt x="140" y="634"/>
                    </a:lnTo>
                    <a:lnTo>
                      <a:pt x="138" y="626"/>
                    </a:lnTo>
                    <a:lnTo>
                      <a:pt x="136" y="616"/>
                    </a:lnTo>
                    <a:lnTo>
                      <a:pt x="134" y="606"/>
                    </a:lnTo>
                    <a:lnTo>
                      <a:pt x="132" y="578"/>
                    </a:lnTo>
                    <a:lnTo>
                      <a:pt x="130" y="548"/>
                    </a:lnTo>
                    <a:lnTo>
                      <a:pt x="130" y="510"/>
                    </a:lnTo>
                    <a:lnTo>
                      <a:pt x="130" y="490"/>
                    </a:lnTo>
                    <a:lnTo>
                      <a:pt x="130" y="470"/>
                    </a:lnTo>
                    <a:lnTo>
                      <a:pt x="130" y="456"/>
                    </a:lnTo>
                    <a:lnTo>
                      <a:pt x="130" y="446"/>
                    </a:lnTo>
                    <a:lnTo>
                      <a:pt x="130" y="422"/>
                    </a:lnTo>
                    <a:lnTo>
                      <a:pt x="130" y="370"/>
                    </a:lnTo>
                    <a:lnTo>
                      <a:pt x="134" y="314"/>
                    </a:lnTo>
                    <a:lnTo>
                      <a:pt x="136" y="264"/>
                    </a:lnTo>
                    <a:lnTo>
                      <a:pt x="142" y="216"/>
                    </a:lnTo>
                    <a:lnTo>
                      <a:pt x="144" y="194"/>
                    </a:lnTo>
                    <a:lnTo>
                      <a:pt x="144" y="172"/>
                    </a:lnTo>
                    <a:lnTo>
                      <a:pt x="150" y="130"/>
                    </a:lnTo>
                    <a:lnTo>
                      <a:pt x="154" y="110"/>
                    </a:lnTo>
                    <a:lnTo>
                      <a:pt x="156" y="94"/>
                    </a:lnTo>
                    <a:lnTo>
                      <a:pt x="160" y="74"/>
                    </a:lnTo>
                    <a:lnTo>
                      <a:pt x="162" y="58"/>
                    </a:lnTo>
                    <a:lnTo>
                      <a:pt x="168" y="28"/>
                    </a:lnTo>
                    <a:lnTo>
                      <a:pt x="184" y="10"/>
                    </a:lnTo>
                    <a:lnTo>
                      <a:pt x="198" y="0"/>
                    </a:lnTo>
                    <a:lnTo>
                      <a:pt x="16" y="56"/>
                    </a:lnTo>
                    <a:lnTo>
                      <a:pt x="12" y="56"/>
                    </a:lnTo>
                    <a:lnTo>
                      <a:pt x="8" y="58"/>
                    </a:lnTo>
                    <a:lnTo>
                      <a:pt x="6" y="60"/>
                    </a:lnTo>
                    <a:lnTo>
                      <a:pt x="2" y="66"/>
                    </a:lnTo>
                    <a:close/>
                  </a:path>
                </a:pathLst>
              </a:custGeom>
              <a:solidFill>
                <a:schemeClr val="accent1"/>
              </a:solidFill>
              <a:ln w="9525">
                <a:solidFill>
                  <a:schemeClr val="accent1"/>
                </a:solidFill>
                <a:round/>
              </a:ln>
            </p:spPr>
            <p:txBody>
              <a:bodyPr/>
              <a:lstStyle/>
              <a:p>
                <a:pPr algn="just">
                  <a:lnSpc>
                    <a:spcPct val="120000"/>
                  </a:lnSpc>
                  <a:defRPr/>
                </a:pPr>
                <a:endParaRPr lang="da-DK" sz="740" kern="0">
                  <a:solidFill>
                    <a:schemeClr val="bg2">
                      <a:lumMod val="75000"/>
                    </a:schemeClr>
                  </a:solidFill>
                  <a:cs typeface="+mn-ea"/>
                  <a:sym typeface="+mn-lt"/>
                </a:endParaRPr>
              </a:p>
            </p:txBody>
          </p:sp>
          <p:sp>
            <p:nvSpPr>
              <p:cNvPr id="35" name="Freeform 66"/>
              <p:cNvSpPr/>
              <p:nvPr/>
            </p:nvSpPr>
            <p:spPr bwMode="auto">
              <a:xfrm>
                <a:off x="806642" y="2237663"/>
                <a:ext cx="508896" cy="1113080"/>
              </a:xfrm>
              <a:custGeom>
                <a:avLst/>
                <a:gdLst>
                  <a:gd name="T0" fmla="*/ 44450 w 322"/>
                  <a:gd name="T1" fmla="*/ 346075 h 692"/>
                  <a:gd name="T2" fmla="*/ 0 w 322"/>
                  <a:gd name="T3" fmla="*/ 762000 h 692"/>
                  <a:gd name="T4" fmla="*/ 9525 w 322"/>
                  <a:gd name="T5" fmla="*/ 1022350 h 692"/>
                  <a:gd name="T6" fmla="*/ 82550 w 322"/>
                  <a:gd name="T7" fmla="*/ 1054100 h 692"/>
                  <a:gd name="T8" fmla="*/ 120650 w 322"/>
                  <a:gd name="T9" fmla="*/ 1066800 h 692"/>
                  <a:gd name="T10" fmla="*/ 200025 w 322"/>
                  <a:gd name="T11" fmla="*/ 1085850 h 692"/>
                  <a:gd name="T12" fmla="*/ 228600 w 322"/>
                  <a:gd name="T13" fmla="*/ 1089025 h 692"/>
                  <a:gd name="T14" fmla="*/ 241300 w 322"/>
                  <a:gd name="T15" fmla="*/ 1082675 h 692"/>
                  <a:gd name="T16" fmla="*/ 244475 w 322"/>
                  <a:gd name="T17" fmla="*/ 1012825 h 692"/>
                  <a:gd name="T18" fmla="*/ 247650 w 322"/>
                  <a:gd name="T19" fmla="*/ 955675 h 692"/>
                  <a:gd name="T20" fmla="*/ 250825 w 322"/>
                  <a:gd name="T21" fmla="*/ 911225 h 692"/>
                  <a:gd name="T22" fmla="*/ 250825 w 322"/>
                  <a:gd name="T23" fmla="*/ 876300 h 692"/>
                  <a:gd name="T24" fmla="*/ 257175 w 322"/>
                  <a:gd name="T25" fmla="*/ 876300 h 692"/>
                  <a:gd name="T26" fmla="*/ 260350 w 322"/>
                  <a:gd name="T27" fmla="*/ 904875 h 692"/>
                  <a:gd name="T28" fmla="*/ 266700 w 322"/>
                  <a:gd name="T29" fmla="*/ 949325 h 692"/>
                  <a:gd name="T30" fmla="*/ 288925 w 322"/>
                  <a:gd name="T31" fmla="*/ 1038225 h 692"/>
                  <a:gd name="T32" fmla="*/ 298450 w 322"/>
                  <a:gd name="T33" fmla="*/ 1098550 h 692"/>
                  <a:gd name="T34" fmla="*/ 384175 w 322"/>
                  <a:gd name="T35" fmla="*/ 1098550 h 692"/>
                  <a:gd name="T36" fmla="*/ 444500 w 322"/>
                  <a:gd name="T37" fmla="*/ 1066800 h 692"/>
                  <a:gd name="T38" fmla="*/ 454025 w 322"/>
                  <a:gd name="T39" fmla="*/ 1025525 h 692"/>
                  <a:gd name="T40" fmla="*/ 454025 w 322"/>
                  <a:gd name="T41" fmla="*/ 1006475 h 692"/>
                  <a:gd name="T42" fmla="*/ 450850 w 322"/>
                  <a:gd name="T43" fmla="*/ 977900 h 692"/>
                  <a:gd name="T44" fmla="*/ 450850 w 322"/>
                  <a:gd name="T45" fmla="*/ 977900 h 692"/>
                  <a:gd name="T46" fmla="*/ 479425 w 322"/>
                  <a:gd name="T47" fmla="*/ 996950 h 692"/>
                  <a:gd name="T48" fmla="*/ 508000 w 322"/>
                  <a:gd name="T49" fmla="*/ 1012825 h 692"/>
                  <a:gd name="T50" fmla="*/ 495300 w 322"/>
                  <a:gd name="T51" fmla="*/ 993775 h 692"/>
                  <a:gd name="T52" fmla="*/ 485775 w 322"/>
                  <a:gd name="T53" fmla="*/ 968375 h 692"/>
                  <a:gd name="T54" fmla="*/ 473075 w 322"/>
                  <a:gd name="T55" fmla="*/ 933450 h 692"/>
                  <a:gd name="T56" fmla="*/ 457200 w 322"/>
                  <a:gd name="T57" fmla="*/ 889000 h 692"/>
                  <a:gd name="T58" fmla="*/ 444500 w 322"/>
                  <a:gd name="T59" fmla="*/ 857250 h 692"/>
                  <a:gd name="T60" fmla="*/ 431800 w 322"/>
                  <a:gd name="T61" fmla="*/ 790575 h 692"/>
                  <a:gd name="T62" fmla="*/ 431800 w 322"/>
                  <a:gd name="T63" fmla="*/ 781050 h 692"/>
                  <a:gd name="T64" fmla="*/ 425450 w 322"/>
                  <a:gd name="T65" fmla="*/ 768350 h 692"/>
                  <a:gd name="T66" fmla="*/ 412750 w 322"/>
                  <a:gd name="T67" fmla="*/ 698500 h 692"/>
                  <a:gd name="T68" fmla="*/ 396875 w 322"/>
                  <a:gd name="T69" fmla="*/ 625475 h 692"/>
                  <a:gd name="T70" fmla="*/ 384175 w 322"/>
                  <a:gd name="T71" fmla="*/ 520700 h 692"/>
                  <a:gd name="T72" fmla="*/ 381000 w 322"/>
                  <a:gd name="T73" fmla="*/ 460375 h 692"/>
                  <a:gd name="T74" fmla="*/ 374650 w 322"/>
                  <a:gd name="T75" fmla="*/ 400050 h 692"/>
                  <a:gd name="T76" fmla="*/ 374650 w 322"/>
                  <a:gd name="T77" fmla="*/ 390525 h 692"/>
                  <a:gd name="T78" fmla="*/ 355600 w 322"/>
                  <a:gd name="T79" fmla="*/ 282575 h 692"/>
                  <a:gd name="T80" fmla="*/ 346075 w 322"/>
                  <a:gd name="T81" fmla="*/ 193675 h 692"/>
                  <a:gd name="T82" fmla="*/ 339725 w 322"/>
                  <a:gd name="T83" fmla="*/ 136525 h 692"/>
                  <a:gd name="T84" fmla="*/ 336550 w 322"/>
                  <a:gd name="T85" fmla="*/ 111125 h 692"/>
                  <a:gd name="T86" fmla="*/ 336550 w 322"/>
                  <a:gd name="T87" fmla="*/ 57150 h 692"/>
                  <a:gd name="T88" fmla="*/ 339725 w 322"/>
                  <a:gd name="T89" fmla="*/ 28575 h 692"/>
                  <a:gd name="T90" fmla="*/ 339725 w 322"/>
                  <a:gd name="T91" fmla="*/ 15875 h 692"/>
                  <a:gd name="T92" fmla="*/ 349250 w 322"/>
                  <a:gd name="T93" fmla="*/ 3175 h 692"/>
                  <a:gd name="T94" fmla="*/ 311150 w 322"/>
                  <a:gd name="T95" fmla="*/ 9525 h 692"/>
                  <a:gd name="T96" fmla="*/ 301625 w 322"/>
                  <a:gd name="T97" fmla="*/ 22225 h 692"/>
                  <a:gd name="T98" fmla="*/ 288925 w 322"/>
                  <a:gd name="T99" fmla="*/ 50800 h 692"/>
                  <a:gd name="T100" fmla="*/ 263525 w 322"/>
                  <a:gd name="T101" fmla="*/ 73025 h 692"/>
                  <a:gd name="T102" fmla="*/ 231775 w 322"/>
                  <a:gd name="T103" fmla="*/ 88900 h 692"/>
                  <a:gd name="T104" fmla="*/ 222250 w 322"/>
                  <a:gd name="T105" fmla="*/ 428625 h 692"/>
                  <a:gd name="T106" fmla="*/ 127000 w 322"/>
                  <a:gd name="T107" fmla="*/ 123825 h 692"/>
                  <a:gd name="T108" fmla="*/ 104775 w 322"/>
                  <a:gd name="T109" fmla="*/ 98425 h 692"/>
                  <a:gd name="T110" fmla="*/ 88900 w 322"/>
                  <a:gd name="T111" fmla="*/ 127000 h 692"/>
                  <a:gd name="T112" fmla="*/ 101600 w 322"/>
                  <a:gd name="T113" fmla="*/ 155575 h 692"/>
                  <a:gd name="T114" fmla="*/ 114300 w 322"/>
                  <a:gd name="T115" fmla="*/ 206375 h 69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2"/>
                  <a:gd name="T175" fmla="*/ 0 h 692"/>
                  <a:gd name="T176" fmla="*/ 322 w 322"/>
                  <a:gd name="T177" fmla="*/ 692 h 692"/>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2" h="692">
                    <a:moveTo>
                      <a:pt x="72" y="130"/>
                    </a:moveTo>
                    <a:lnTo>
                      <a:pt x="28" y="218"/>
                    </a:lnTo>
                    <a:lnTo>
                      <a:pt x="42" y="374"/>
                    </a:lnTo>
                    <a:lnTo>
                      <a:pt x="0" y="480"/>
                    </a:lnTo>
                    <a:lnTo>
                      <a:pt x="4" y="642"/>
                    </a:lnTo>
                    <a:lnTo>
                      <a:pt x="6" y="644"/>
                    </a:lnTo>
                    <a:lnTo>
                      <a:pt x="36" y="658"/>
                    </a:lnTo>
                    <a:lnTo>
                      <a:pt x="52" y="664"/>
                    </a:lnTo>
                    <a:lnTo>
                      <a:pt x="66" y="668"/>
                    </a:lnTo>
                    <a:lnTo>
                      <a:pt x="76" y="672"/>
                    </a:lnTo>
                    <a:lnTo>
                      <a:pt x="100" y="678"/>
                    </a:lnTo>
                    <a:lnTo>
                      <a:pt x="126" y="684"/>
                    </a:lnTo>
                    <a:lnTo>
                      <a:pt x="138" y="686"/>
                    </a:lnTo>
                    <a:lnTo>
                      <a:pt x="144" y="686"/>
                    </a:lnTo>
                    <a:lnTo>
                      <a:pt x="150" y="688"/>
                    </a:lnTo>
                    <a:lnTo>
                      <a:pt x="152" y="682"/>
                    </a:lnTo>
                    <a:lnTo>
                      <a:pt x="154" y="658"/>
                    </a:lnTo>
                    <a:lnTo>
                      <a:pt x="154" y="638"/>
                    </a:lnTo>
                    <a:lnTo>
                      <a:pt x="156" y="618"/>
                    </a:lnTo>
                    <a:lnTo>
                      <a:pt x="156" y="602"/>
                    </a:lnTo>
                    <a:lnTo>
                      <a:pt x="158" y="586"/>
                    </a:lnTo>
                    <a:lnTo>
                      <a:pt x="158" y="574"/>
                    </a:lnTo>
                    <a:lnTo>
                      <a:pt x="158" y="562"/>
                    </a:lnTo>
                    <a:lnTo>
                      <a:pt x="158" y="552"/>
                    </a:lnTo>
                    <a:lnTo>
                      <a:pt x="162" y="552"/>
                    </a:lnTo>
                    <a:lnTo>
                      <a:pt x="164" y="570"/>
                    </a:lnTo>
                    <a:lnTo>
                      <a:pt x="166" y="584"/>
                    </a:lnTo>
                    <a:lnTo>
                      <a:pt x="168" y="598"/>
                    </a:lnTo>
                    <a:lnTo>
                      <a:pt x="170" y="610"/>
                    </a:lnTo>
                    <a:lnTo>
                      <a:pt x="182" y="654"/>
                    </a:lnTo>
                    <a:lnTo>
                      <a:pt x="186" y="672"/>
                    </a:lnTo>
                    <a:lnTo>
                      <a:pt x="188" y="692"/>
                    </a:lnTo>
                    <a:lnTo>
                      <a:pt x="208" y="692"/>
                    </a:lnTo>
                    <a:lnTo>
                      <a:pt x="242" y="692"/>
                    </a:lnTo>
                    <a:lnTo>
                      <a:pt x="274" y="692"/>
                    </a:lnTo>
                    <a:lnTo>
                      <a:pt x="280" y="672"/>
                    </a:lnTo>
                    <a:lnTo>
                      <a:pt x="282" y="658"/>
                    </a:lnTo>
                    <a:lnTo>
                      <a:pt x="286" y="646"/>
                    </a:lnTo>
                    <a:lnTo>
                      <a:pt x="286" y="638"/>
                    </a:lnTo>
                    <a:lnTo>
                      <a:pt x="286" y="634"/>
                    </a:lnTo>
                    <a:lnTo>
                      <a:pt x="284" y="618"/>
                    </a:lnTo>
                    <a:lnTo>
                      <a:pt x="284" y="616"/>
                    </a:lnTo>
                    <a:lnTo>
                      <a:pt x="282" y="614"/>
                    </a:lnTo>
                    <a:lnTo>
                      <a:pt x="284" y="616"/>
                    </a:lnTo>
                    <a:lnTo>
                      <a:pt x="302" y="628"/>
                    </a:lnTo>
                    <a:lnTo>
                      <a:pt x="322" y="642"/>
                    </a:lnTo>
                    <a:lnTo>
                      <a:pt x="320" y="638"/>
                    </a:lnTo>
                    <a:lnTo>
                      <a:pt x="316" y="632"/>
                    </a:lnTo>
                    <a:lnTo>
                      <a:pt x="312" y="626"/>
                    </a:lnTo>
                    <a:lnTo>
                      <a:pt x="308" y="618"/>
                    </a:lnTo>
                    <a:lnTo>
                      <a:pt x="306" y="610"/>
                    </a:lnTo>
                    <a:lnTo>
                      <a:pt x="302" y="600"/>
                    </a:lnTo>
                    <a:lnTo>
                      <a:pt x="298" y="588"/>
                    </a:lnTo>
                    <a:lnTo>
                      <a:pt x="292" y="576"/>
                    </a:lnTo>
                    <a:lnTo>
                      <a:pt x="288" y="560"/>
                    </a:lnTo>
                    <a:lnTo>
                      <a:pt x="282" y="544"/>
                    </a:lnTo>
                    <a:lnTo>
                      <a:pt x="280" y="540"/>
                    </a:lnTo>
                    <a:lnTo>
                      <a:pt x="274" y="512"/>
                    </a:lnTo>
                    <a:lnTo>
                      <a:pt x="272" y="498"/>
                    </a:lnTo>
                    <a:lnTo>
                      <a:pt x="272" y="494"/>
                    </a:lnTo>
                    <a:lnTo>
                      <a:pt x="272" y="492"/>
                    </a:lnTo>
                    <a:lnTo>
                      <a:pt x="270" y="490"/>
                    </a:lnTo>
                    <a:lnTo>
                      <a:pt x="268" y="484"/>
                    </a:lnTo>
                    <a:lnTo>
                      <a:pt x="262" y="456"/>
                    </a:lnTo>
                    <a:lnTo>
                      <a:pt x="260" y="440"/>
                    </a:lnTo>
                    <a:lnTo>
                      <a:pt x="256" y="426"/>
                    </a:lnTo>
                    <a:lnTo>
                      <a:pt x="250" y="394"/>
                    </a:lnTo>
                    <a:lnTo>
                      <a:pt x="246" y="362"/>
                    </a:lnTo>
                    <a:lnTo>
                      <a:pt x="242" y="328"/>
                    </a:lnTo>
                    <a:lnTo>
                      <a:pt x="242" y="308"/>
                    </a:lnTo>
                    <a:lnTo>
                      <a:pt x="240" y="290"/>
                    </a:lnTo>
                    <a:lnTo>
                      <a:pt x="236" y="254"/>
                    </a:lnTo>
                    <a:lnTo>
                      <a:pt x="236" y="252"/>
                    </a:lnTo>
                    <a:lnTo>
                      <a:pt x="236" y="246"/>
                    </a:lnTo>
                    <a:lnTo>
                      <a:pt x="230" y="210"/>
                    </a:lnTo>
                    <a:lnTo>
                      <a:pt x="224" y="178"/>
                    </a:lnTo>
                    <a:lnTo>
                      <a:pt x="222" y="148"/>
                    </a:lnTo>
                    <a:lnTo>
                      <a:pt x="218" y="122"/>
                    </a:lnTo>
                    <a:lnTo>
                      <a:pt x="216" y="98"/>
                    </a:lnTo>
                    <a:lnTo>
                      <a:pt x="214" y="86"/>
                    </a:lnTo>
                    <a:lnTo>
                      <a:pt x="212" y="76"/>
                    </a:lnTo>
                    <a:lnTo>
                      <a:pt x="212" y="70"/>
                    </a:lnTo>
                    <a:lnTo>
                      <a:pt x="212" y="52"/>
                    </a:lnTo>
                    <a:lnTo>
                      <a:pt x="212" y="36"/>
                    </a:lnTo>
                    <a:lnTo>
                      <a:pt x="212" y="28"/>
                    </a:lnTo>
                    <a:lnTo>
                      <a:pt x="214" y="18"/>
                    </a:lnTo>
                    <a:lnTo>
                      <a:pt x="214" y="12"/>
                    </a:lnTo>
                    <a:lnTo>
                      <a:pt x="214" y="10"/>
                    </a:lnTo>
                    <a:lnTo>
                      <a:pt x="218" y="4"/>
                    </a:lnTo>
                    <a:lnTo>
                      <a:pt x="220" y="2"/>
                    </a:lnTo>
                    <a:lnTo>
                      <a:pt x="218" y="0"/>
                    </a:lnTo>
                    <a:lnTo>
                      <a:pt x="196" y="6"/>
                    </a:lnTo>
                    <a:lnTo>
                      <a:pt x="192" y="4"/>
                    </a:lnTo>
                    <a:lnTo>
                      <a:pt x="190" y="14"/>
                    </a:lnTo>
                    <a:lnTo>
                      <a:pt x="186" y="22"/>
                    </a:lnTo>
                    <a:lnTo>
                      <a:pt x="182" y="32"/>
                    </a:lnTo>
                    <a:lnTo>
                      <a:pt x="174" y="40"/>
                    </a:lnTo>
                    <a:lnTo>
                      <a:pt x="166" y="46"/>
                    </a:lnTo>
                    <a:lnTo>
                      <a:pt x="156" y="52"/>
                    </a:lnTo>
                    <a:lnTo>
                      <a:pt x="146" y="56"/>
                    </a:lnTo>
                    <a:lnTo>
                      <a:pt x="132" y="64"/>
                    </a:lnTo>
                    <a:lnTo>
                      <a:pt x="140" y="270"/>
                    </a:lnTo>
                    <a:lnTo>
                      <a:pt x="96" y="78"/>
                    </a:lnTo>
                    <a:lnTo>
                      <a:pt x="80" y="78"/>
                    </a:lnTo>
                    <a:lnTo>
                      <a:pt x="80" y="70"/>
                    </a:lnTo>
                    <a:lnTo>
                      <a:pt x="66" y="62"/>
                    </a:lnTo>
                    <a:lnTo>
                      <a:pt x="52" y="78"/>
                    </a:lnTo>
                    <a:lnTo>
                      <a:pt x="56" y="80"/>
                    </a:lnTo>
                    <a:lnTo>
                      <a:pt x="56" y="86"/>
                    </a:lnTo>
                    <a:lnTo>
                      <a:pt x="64" y="98"/>
                    </a:lnTo>
                    <a:lnTo>
                      <a:pt x="74" y="118"/>
                    </a:lnTo>
                    <a:lnTo>
                      <a:pt x="72" y="130"/>
                    </a:lnTo>
                    <a:close/>
                  </a:path>
                </a:pathLst>
              </a:custGeom>
              <a:solidFill>
                <a:srgbClr val="FFFFFF"/>
              </a:solidFill>
              <a:ln w="9525">
                <a:noFill/>
                <a:round/>
              </a:ln>
            </p:spPr>
            <p:txBody>
              <a:bodyPr/>
              <a:lstStyle/>
              <a:p>
                <a:pPr algn="just">
                  <a:lnSpc>
                    <a:spcPct val="120000"/>
                  </a:lnSpc>
                  <a:defRPr/>
                </a:pPr>
                <a:endParaRPr lang="da-DK" sz="740" kern="0">
                  <a:solidFill>
                    <a:schemeClr val="bg2">
                      <a:lumMod val="75000"/>
                    </a:schemeClr>
                  </a:solidFill>
                  <a:cs typeface="+mn-ea"/>
                  <a:sym typeface="+mn-lt"/>
                </a:endParaRPr>
              </a:p>
            </p:txBody>
          </p:sp>
          <p:sp>
            <p:nvSpPr>
              <p:cNvPr id="36" name="Freeform 67"/>
              <p:cNvSpPr/>
              <p:nvPr/>
            </p:nvSpPr>
            <p:spPr bwMode="auto">
              <a:xfrm>
                <a:off x="1147127" y="2348635"/>
                <a:ext cx="168411" cy="622113"/>
              </a:xfrm>
              <a:custGeom>
                <a:avLst/>
                <a:gdLst>
                  <a:gd name="T0" fmla="*/ 38100 w 106"/>
                  <a:gd name="T1" fmla="*/ 282575 h 382"/>
                  <a:gd name="T2" fmla="*/ 38100 w 106"/>
                  <a:gd name="T3" fmla="*/ 285750 h 382"/>
                  <a:gd name="T4" fmla="*/ 53975 w 106"/>
                  <a:gd name="T5" fmla="*/ 358775 h 382"/>
                  <a:gd name="T6" fmla="*/ 63500 w 106"/>
                  <a:gd name="T7" fmla="*/ 396875 h 382"/>
                  <a:gd name="T8" fmla="*/ 73025 w 106"/>
                  <a:gd name="T9" fmla="*/ 438150 h 382"/>
                  <a:gd name="T10" fmla="*/ 101600 w 106"/>
                  <a:gd name="T11" fmla="*/ 517525 h 382"/>
                  <a:gd name="T12" fmla="*/ 130175 w 106"/>
                  <a:gd name="T13" fmla="*/ 606425 h 382"/>
                  <a:gd name="T14" fmla="*/ 133350 w 106"/>
                  <a:gd name="T15" fmla="*/ 603250 h 382"/>
                  <a:gd name="T16" fmla="*/ 142875 w 106"/>
                  <a:gd name="T17" fmla="*/ 558800 h 382"/>
                  <a:gd name="T18" fmla="*/ 146050 w 106"/>
                  <a:gd name="T19" fmla="*/ 520700 h 382"/>
                  <a:gd name="T20" fmla="*/ 152400 w 106"/>
                  <a:gd name="T21" fmla="*/ 466725 h 382"/>
                  <a:gd name="T22" fmla="*/ 158750 w 106"/>
                  <a:gd name="T23" fmla="*/ 419100 h 382"/>
                  <a:gd name="T24" fmla="*/ 161925 w 106"/>
                  <a:gd name="T25" fmla="*/ 381000 h 382"/>
                  <a:gd name="T26" fmla="*/ 161925 w 106"/>
                  <a:gd name="T27" fmla="*/ 346075 h 382"/>
                  <a:gd name="T28" fmla="*/ 165100 w 106"/>
                  <a:gd name="T29" fmla="*/ 320675 h 382"/>
                  <a:gd name="T30" fmla="*/ 168275 w 106"/>
                  <a:gd name="T31" fmla="*/ 301625 h 382"/>
                  <a:gd name="T32" fmla="*/ 168275 w 106"/>
                  <a:gd name="T33" fmla="*/ 288925 h 382"/>
                  <a:gd name="T34" fmla="*/ 168275 w 106"/>
                  <a:gd name="T35" fmla="*/ 285750 h 382"/>
                  <a:gd name="T36" fmla="*/ 168275 w 106"/>
                  <a:gd name="T37" fmla="*/ 279400 h 382"/>
                  <a:gd name="T38" fmla="*/ 161925 w 106"/>
                  <a:gd name="T39" fmla="*/ 276225 h 382"/>
                  <a:gd name="T40" fmla="*/ 158750 w 106"/>
                  <a:gd name="T41" fmla="*/ 269875 h 382"/>
                  <a:gd name="T42" fmla="*/ 146050 w 106"/>
                  <a:gd name="T43" fmla="*/ 263525 h 382"/>
                  <a:gd name="T44" fmla="*/ 136525 w 106"/>
                  <a:gd name="T45" fmla="*/ 250825 h 382"/>
                  <a:gd name="T46" fmla="*/ 117475 w 106"/>
                  <a:gd name="T47" fmla="*/ 234950 h 382"/>
                  <a:gd name="T48" fmla="*/ 95250 w 106"/>
                  <a:gd name="T49" fmla="*/ 215900 h 382"/>
                  <a:gd name="T50" fmla="*/ 66675 w 106"/>
                  <a:gd name="T51" fmla="*/ 193675 h 382"/>
                  <a:gd name="T52" fmla="*/ 88900 w 106"/>
                  <a:gd name="T53" fmla="*/ 184150 h 382"/>
                  <a:gd name="T54" fmla="*/ 98425 w 106"/>
                  <a:gd name="T55" fmla="*/ 177800 h 382"/>
                  <a:gd name="T56" fmla="*/ 130175 w 106"/>
                  <a:gd name="T57" fmla="*/ 161925 h 382"/>
                  <a:gd name="T58" fmla="*/ 155575 w 106"/>
                  <a:gd name="T59" fmla="*/ 152400 h 382"/>
                  <a:gd name="T60" fmla="*/ 155575 w 106"/>
                  <a:gd name="T61" fmla="*/ 152400 h 382"/>
                  <a:gd name="T62" fmla="*/ 155575 w 106"/>
                  <a:gd name="T63" fmla="*/ 142875 h 382"/>
                  <a:gd name="T64" fmla="*/ 146050 w 106"/>
                  <a:gd name="T65" fmla="*/ 130175 h 382"/>
                  <a:gd name="T66" fmla="*/ 136525 w 106"/>
                  <a:gd name="T67" fmla="*/ 120650 h 382"/>
                  <a:gd name="T68" fmla="*/ 111125 w 106"/>
                  <a:gd name="T69" fmla="*/ 92075 h 382"/>
                  <a:gd name="T70" fmla="*/ 82550 w 106"/>
                  <a:gd name="T71" fmla="*/ 63500 h 382"/>
                  <a:gd name="T72" fmla="*/ 47625 w 106"/>
                  <a:gd name="T73" fmla="*/ 38100 h 382"/>
                  <a:gd name="T74" fmla="*/ 25400 w 106"/>
                  <a:gd name="T75" fmla="*/ 15875 h 382"/>
                  <a:gd name="T76" fmla="*/ 3175 w 106"/>
                  <a:gd name="T77" fmla="*/ 0 h 382"/>
                  <a:gd name="T78" fmla="*/ 0 w 106"/>
                  <a:gd name="T79" fmla="*/ 3175 h 382"/>
                  <a:gd name="T80" fmla="*/ 3175 w 106"/>
                  <a:gd name="T81" fmla="*/ 19050 h 382"/>
                  <a:gd name="T82" fmla="*/ 6350 w 106"/>
                  <a:gd name="T83" fmla="*/ 38100 h 382"/>
                  <a:gd name="T84" fmla="*/ 9525 w 106"/>
                  <a:gd name="T85" fmla="*/ 76200 h 382"/>
                  <a:gd name="T86" fmla="*/ 15875 w 106"/>
                  <a:gd name="T87" fmla="*/ 117475 h 382"/>
                  <a:gd name="T88" fmla="*/ 19050 w 106"/>
                  <a:gd name="T89" fmla="*/ 165100 h 382"/>
                  <a:gd name="T90" fmla="*/ 28575 w 106"/>
                  <a:gd name="T91" fmla="*/ 215900 h 382"/>
                  <a:gd name="T92" fmla="*/ 38100 w 106"/>
                  <a:gd name="T93" fmla="*/ 273050 h 382"/>
                  <a:gd name="T94" fmla="*/ 38100 w 106"/>
                  <a:gd name="T95" fmla="*/ 273050 h 382"/>
                  <a:gd name="T96" fmla="*/ 38100 w 106"/>
                  <a:gd name="T97" fmla="*/ 276225 h 382"/>
                  <a:gd name="T98" fmla="*/ 38100 w 106"/>
                  <a:gd name="T99" fmla="*/ 282575 h 38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06"/>
                  <a:gd name="T151" fmla="*/ 0 h 382"/>
                  <a:gd name="T152" fmla="*/ 106 w 106"/>
                  <a:gd name="T153" fmla="*/ 382 h 38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06" h="382">
                    <a:moveTo>
                      <a:pt x="24" y="178"/>
                    </a:moveTo>
                    <a:lnTo>
                      <a:pt x="24" y="180"/>
                    </a:lnTo>
                    <a:lnTo>
                      <a:pt x="34" y="226"/>
                    </a:lnTo>
                    <a:lnTo>
                      <a:pt x="40" y="250"/>
                    </a:lnTo>
                    <a:lnTo>
                      <a:pt x="46" y="276"/>
                    </a:lnTo>
                    <a:lnTo>
                      <a:pt x="64" y="326"/>
                    </a:lnTo>
                    <a:lnTo>
                      <a:pt x="82" y="382"/>
                    </a:lnTo>
                    <a:lnTo>
                      <a:pt x="84" y="380"/>
                    </a:lnTo>
                    <a:lnTo>
                      <a:pt x="90" y="352"/>
                    </a:lnTo>
                    <a:lnTo>
                      <a:pt x="92" y="328"/>
                    </a:lnTo>
                    <a:lnTo>
                      <a:pt x="96" y="294"/>
                    </a:lnTo>
                    <a:lnTo>
                      <a:pt x="100" y="264"/>
                    </a:lnTo>
                    <a:lnTo>
                      <a:pt x="102" y="240"/>
                    </a:lnTo>
                    <a:lnTo>
                      <a:pt x="102" y="218"/>
                    </a:lnTo>
                    <a:lnTo>
                      <a:pt x="104" y="202"/>
                    </a:lnTo>
                    <a:lnTo>
                      <a:pt x="106" y="190"/>
                    </a:lnTo>
                    <a:lnTo>
                      <a:pt x="106" y="182"/>
                    </a:lnTo>
                    <a:lnTo>
                      <a:pt x="106" y="180"/>
                    </a:lnTo>
                    <a:lnTo>
                      <a:pt x="106" y="176"/>
                    </a:lnTo>
                    <a:lnTo>
                      <a:pt x="102" y="174"/>
                    </a:lnTo>
                    <a:lnTo>
                      <a:pt x="100" y="170"/>
                    </a:lnTo>
                    <a:lnTo>
                      <a:pt x="92" y="166"/>
                    </a:lnTo>
                    <a:lnTo>
                      <a:pt x="86" y="158"/>
                    </a:lnTo>
                    <a:lnTo>
                      <a:pt x="74" y="148"/>
                    </a:lnTo>
                    <a:lnTo>
                      <a:pt x="60" y="136"/>
                    </a:lnTo>
                    <a:lnTo>
                      <a:pt x="42" y="122"/>
                    </a:lnTo>
                    <a:lnTo>
                      <a:pt x="56" y="116"/>
                    </a:lnTo>
                    <a:lnTo>
                      <a:pt x="62" y="112"/>
                    </a:lnTo>
                    <a:lnTo>
                      <a:pt x="82" y="102"/>
                    </a:lnTo>
                    <a:lnTo>
                      <a:pt x="98" y="96"/>
                    </a:lnTo>
                    <a:lnTo>
                      <a:pt x="98" y="90"/>
                    </a:lnTo>
                    <a:lnTo>
                      <a:pt x="92" y="82"/>
                    </a:lnTo>
                    <a:lnTo>
                      <a:pt x="86" y="76"/>
                    </a:lnTo>
                    <a:lnTo>
                      <a:pt x="70" y="58"/>
                    </a:lnTo>
                    <a:lnTo>
                      <a:pt x="52" y="40"/>
                    </a:lnTo>
                    <a:lnTo>
                      <a:pt x="30" y="24"/>
                    </a:lnTo>
                    <a:lnTo>
                      <a:pt x="16" y="10"/>
                    </a:lnTo>
                    <a:lnTo>
                      <a:pt x="2" y="0"/>
                    </a:lnTo>
                    <a:lnTo>
                      <a:pt x="0" y="2"/>
                    </a:lnTo>
                    <a:lnTo>
                      <a:pt x="2" y="12"/>
                    </a:lnTo>
                    <a:lnTo>
                      <a:pt x="4" y="24"/>
                    </a:lnTo>
                    <a:lnTo>
                      <a:pt x="6" y="48"/>
                    </a:lnTo>
                    <a:lnTo>
                      <a:pt x="10" y="74"/>
                    </a:lnTo>
                    <a:lnTo>
                      <a:pt x="12" y="104"/>
                    </a:lnTo>
                    <a:lnTo>
                      <a:pt x="18" y="136"/>
                    </a:lnTo>
                    <a:lnTo>
                      <a:pt x="24" y="172"/>
                    </a:lnTo>
                    <a:lnTo>
                      <a:pt x="24" y="174"/>
                    </a:lnTo>
                    <a:lnTo>
                      <a:pt x="24" y="178"/>
                    </a:lnTo>
                    <a:close/>
                  </a:path>
                </a:pathLst>
              </a:custGeom>
              <a:solidFill>
                <a:schemeClr val="accent1"/>
              </a:solidFill>
              <a:ln w="9525">
                <a:noFill/>
                <a:round/>
              </a:ln>
            </p:spPr>
            <p:txBody>
              <a:bodyPr/>
              <a:lstStyle/>
              <a:p>
                <a:pPr algn="just">
                  <a:lnSpc>
                    <a:spcPct val="120000"/>
                  </a:lnSpc>
                  <a:defRPr/>
                </a:pPr>
                <a:endParaRPr lang="da-DK" sz="740" kern="0">
                  <a:solidFill>
                    <a:schemeClr val="bg2">
                      <a:lumMod val="75000"/>
                    </a:schemeClr>
                  </a:solidFill>
                  <a:cs typeface="+mn-ea"/>
                  <a:sym typeface="+mn-lt"/>
                </a:endParaRPr>
              </a:p>
            </p:txBody>
          </p:sp>
          <p:sp>
            <p:nvSpPr>
              <p:cNvPr id="37" name="Freeform 68"/>
              <p:cNvSpPr/>
              <p:nvPr/>
            </p:nvSpPr>
            <p:spPr bwMode="auto">
              <a:xfrm>
                <a:off x="1147127" y="2284742"/>
                <a:ext cx="194038" cy="736449"/>
              </a:xfrm>
              <a:custGeom>
                <a:avLst/>
                <a:gdLst/>
                <a:ahLst/>
                <a:cxnLst>
                  <a:cxn ang="0">
                    <a:pos x="30" y="62"/>
                  </a:cxn>
                  <a:cxn ang="0">
                    <a:pos x="70" y="96"/>
                  </a:cxn>
                  <a:cxn ang="0">
                    <a:pos x="92" y="120"/>
                  </a:cxn>
                  <a:cxn ang="0">
                    <a:pos x="98" y="134"/>
                  </a:cxn>
                  <a:cxn ang="0">
                    <a:pos x="82" y="140"/>
                  </a:cxn>
                  <a:cxn ang="0">
                    <a:pos x="56" y="154"/>
                  </a:cxn>
                  <a:cxn ang="0">
                    <a:pos x="60" y="174"/>
                  </a:cxn>
                  <a:cxn ang="0">
                    <a:pos x="86" y="196"/>
                  </a:cxn>
                  <a:cxn ang="0">
                    <a:pos x="100" y="208"/>
                  </a:cxn>
                  <a:cxn ang="0">
                    <a:pos x="106" y="214"/>
                  </a:cxn>
                  <a:cxn ang="0">
                    <a:pos x="106" y="220"/>
                  </a:cxn>
                  <a:cxn ang="0">
                    <a:pos x="104" y="240"/>
                  </a:cxn>
                  <a:cxn ang="0">
                    <a:pos x="102" y="278"/>
                  </a:cxn>
                  <a:cxn ang="0">
                    <a:pos x="96" y="332"/>
                  </a:cxn>
                  <a:cxn ang="0">
                    <a:pos x="90" y="390"/>
                  </a:cxn>
                  <a:cxn ang="0">
                    <a:pos x="82" y="420"/>
                  </a:cxn>
                  <a:cxn ang="0">
                    <a:pos x="84" y="424"/>
                  </a:cxn>
                  <a:cxn ang="0">
                    <a:pos x="98" y="440"/>
                  </a:cxn>
                  <a:cxn ang="0">
                    <a:pos x="112" y="354"/>
                  </a:cxn>
                  <a:cxn ang="0">
                    <a:pos x="118" y="292"/>
                  </a:cxn>
                  <a:cxn ang="0">
                    <a:pos x="122" y="246"/>
                  </a:cxn>
                  <a:cxn ang="0">
                    <a:pos x="124" y="218"/>
                  </a:cxn>
                  <a:cxn ang="0">
                    <a:pos x="124" y="208"/>
                  </a:cxn>
                  <a:cxn ang="0">
                    <a:pos x="122" y="200"/>
                  </a:cxn>
                  <a:cxn ang="0">
                    <a:pos x="112" y="192"/>
                  </a:cxn>
                  <a:cxn ang="0">
                    <a:pos x="104" y="184"/>
                  </a:cxn>
                  <a:cxn ang="0">
                    <a:pos x="84" y="166"/>
                  </a:cxn>
                  <a:cxn ang="0">
                    <a:pos x="68" y="150"/>
                  </a:cxn>
                  <a:cxn ang="0">
                    <a:pos x="90" y="142"/>
                  </a:cxn>
                  <a:cxn ang="0">
                    <a:pos x="106" y="138"/>
                  </a:cxn>
                  <a:cxn ang="0">
                    <a:pos x="114" y="128"/>
                  </a:cxn>
                  <a:cxn ang="0">
                    <a:pos x="120" y="118"/>
                  </a:cxn>
                  <a:cxn ang="0">
                    <a:pos x="104" y="100"/>
                  </a:cxn>
                  <a:cxn ang="0">
                    <a:pos x="74" y="72"/>
                  </a:cxn>
                  <a:cxn ang="0">
                    <a:pos x="32" y="34"/>
                  </a:cxn>
                  <a:cxn ang="0">
                    <a:pos x="8" y="10"/>
                  </a:cxn>
                  <a:cxn ang="0">
                    <a:pos x="0" y="16"/>
                  </a:cxn>
                  <a:cxn ang="0">
                    <a:pos x="0" y="40"/>
                  </a:cxn>
                  <a:cxn ang="0">
                    <a:pos x="16" y="48"/>
                  </a:cxn>
                </a:cxnLst>
                <a:rect l="0" t="0" r="r" b="b"/>
                <a:pathLst>
                  <a:path w="124" h="452">
                    <a:moveTo>
                      <a:pt x="16" y="48"/>
                    </a:moveTo>
                    <a:lnTo>
                      <a:pt x="30" y="62"/>
                    </a:lnTo>
                    <a:lnTo>
                      <a:pt x="52" y="78"/>
                    </a:lnTo>
                    <a:lnTo>
                      <a:pt x="70" y="96"/>
                    </a:lnTo>
                    <a:lnTo>
                      <a:pt x="86" y="114"/>
                    </a:lnTo>
                    <a:lnTo>
                      <a:pt x="92" y="120"/>
                    </a:lnTo>
                    <a:lnTo>
                      <a:pt x="98" y="128"/>
                    </a:lnTo>
                    <a:lnTo>
                      <a:pt x="98" y="134"/>
                    </a:lnTo>
                    <a:lnTo>
                      <a:pt x="98" y="134"/>
                    </a:lnTo>
                    <a:lnTo>
                      <a:pt x="82" y="140"/>
                    </a:lnTo>
                    <a:lnTo>
                      <a:pt x="62" y="150"/>
                    </a:lnTo>
                    <a:lnTo>
                      <a:pt x="56" y="154"/>
                    </a:lnTo>
                    <a:lnTo>
                      <a:pt x="42" y="160"/>
                    </a:lnTo>
                    <a:lnTo>
                      <a:pt x="60" y="174"/>
                    </a:lnTo>
                    <a:lnTo>
                      <a:pt x="74" y="186"/>
                    </a:lnTo>
                    <a:lnTo>
                      <a:pt x="86" y="196"/>
                    </a:lnTo>
                    <a:lnTo>
                      <a:pt x="92" y="204"/>
                    </a:lnTo>
                    <a:lnTo>
                      <a:pt x="100" y="208"/>
                    </a:lnTo>
                    <a:lnTo>
                      <a:pt x="102" y="212"/>
                    </a:lnTo>
                    <a:lnTo>
                      <a:pt x="106" y="214"/>
                    </a:lnTo>
                    <a:lnTo>
                      <a:pt x="106" y="218"/>
                    </a:lnTo>
                    <a:lnTo>
                      <a:pt x="106" y="220"/>
                    </a:lnTo>
                    <a:lnTo>
                      <a:pt x="106" y="228"/>
                    </a:lnTo>
                    <a:lnTo>
                      <a:pt x="104" y="240"/>
                    </a:lnTo>
                    <a:lnTo>
                      <a:pt x="102" y="256"/>
                    </a:lnTo>
                    <a:lnTo>
                      <a:pt x="102" y="278"/>
                    </a:lnTo>
                    <a:lnTo>
                      <a:pt x="100" y="302"/>
                    </a:lnTo>
                    <a:lnTo>
                      <a:pt x="96" y="332"/>
                    </a:lnTo>
                    <a:lnTo>
                      <a:pt x="92" y="366"/>
                    </a:lnTo>
                    <a:lnTo>
                      <a:pt x="90" y="390"/>
                    </a:lnTo>
                    <a:lnTo>
                      <a:pt x="84" y="418"/>
                    </a:lnTo>
                    <a:lnTo>
                      <a:pt x="82" y="420"/>
                    </a:lnTo>
                    <a:lnTo>
                      <a:pt x="84" y="424"/>
                    </a:lnTo>
                    <a:lnTo>
                      <a:pt x="84" y="424"/>
                    </a:lnTo>
                    <a:lnTo>
                      <a:pt x="96" y="452"/>
                    </a:lnTo>
                    <a:lnTo>
                      <a:pt x="98" y="440"/>
                    </a:lnTo>
                    <a:lnTo>
                      <a:pt x="106" y="394"/>
                    </a:lnTo>
                    <a:lnTo>
                      <a:pt x="112" y="354"/>
                    </a:lnTo>
                    <a:lnTo>
                      <a:pt x="116" y="320"/>
                    </a:lnTo>
                    <a:lnTo>
                      <a:pt x="118" y="292"/>
                    </a:lnTo>
                    <a:lnTo>
                      <a:pt x="120" y="266"/>
                    </a:lnTo>
                    <a:lnTo>
                      <a:pt x="122" y="246"/>
                    </a:lnTo>
                    <a:lnTo>
                      <a:pt x="124" y="228"/>
                    </a:lnTo>
                    <a:lnTo>
                      <a:pt x="124" y="218"/>
                    </a:lnTo>
                    <a:lnTo>
                      <a:pt x="124" y="210"/>
                    </a:lnTo>
                    <a:lnTo>
                      <a:pt x="124" y="208"/>
                    </a:lnTo>
                    <a:lnTo>
                      <a:pt x="124" y="204"/>
                    </a:lnTo>
                    <a:lnTo>
                      <a:pt x="122" y="200"/>
                    </a:lnTo>
                    <a:lnTo>
                      <a:pt x="118" y="196"/>
                    </a:lnTo>
                    <a:lnTo>
                      <a:pt x="112" y="192"/>
                    </a:lnTo>
                    <a:lnTo>
                      <a:pt x="108" y="188"/>
                    </a:lnTo>
                    <a:lnTo>
                      <a:pt x="104" y="184"/>
                    </a:lnTo>
                    <a:lnTo>
                      <a:pt x="96" y="178"/>
                    </a:lnTo>
                    <a:lnTo>
                      <a:pt x="84" y="166"/>
                    </a:lnTo>
                    <a:lnTo>
                      <a:pt x="68" y="156"/>
                    </a:lnTo>
                    <a:lnTo>
                      <a:pt x="68" y="150"/>
                    </a:lnTo>
                    <a:lnTo>
                      <a:pt x="80" y="144"/>
                    </a:lnTo>
                    <a:lnTo>
                      <a:pt x="90" y="142"/>
                    </a:lnTo>
                    <a:lnTo>
                      <a:pt x="98" y="138"/>
                    </a:lnTo>
                    <a:lnTo>
                      <a:pt x="106" y="138"/>
                    </a:lnTo>
                    <a:lnTo>
                      <a:pt x="100" y="134"/>
                    </a:lnTo>
                    <a:lnTo>
                      <a:pt x="114" y="128"/>
                    </a:lnTo>
                    <a:lnTo>
                      <a:pt x="124" y="128"/>
                    </a:lnTo>
                    <a:lnTo>
                      <a:pt x="120" y="118"/>
                    </a:lnTo>
                    <a:lnTo>
                      <a:pt x="112" y="110"/>
                    </a:lnTo>
                    <a:lnTo>
                      <a:pt x="104" y="100"/>
                    </a:lnTo>
                    <a:lnTo>
                      <a:pt x="96" y="92"/>
                    </a:lnTo>
                    <a:lnTo>
                      <a:pt x="74" y="72"/>
                    </a:lnTo>
                    <a:lnTo>
                      <a:pt x="48" y="50"/>
                    </a:lnTo>
                    <a:lnTo>
                      <a:pt x="32" y="34"/>
                    </a:lnTo>
                    <a:lnTo>
                      <a:pt x="18" y="20"/>
                    </a:lnTo>
                    <a:lnTo>
                      <a:pt x="8" y="10"/>
                    </a:lnTo>
                    <a:lnTo>
                      <a:pt x="0" y="0"/>
                    </a:lnTo>
                    <a:lnTo>
                      <a:pt x="0" y="16"/>
                    </a:lnTo>
                    <a:lnTo>
                      <a:pt x="0" y="34"/>
                    </a:lnTo>
                    <a:lnTo>
                      <a:pt x="0" y="40"/>
                    </a:lnTo>
                    <a:lnTo>
                      <a:pt x="2" y="38"/>
                    </a:lnTo>
                    <a:lnTo>
                      <a:pt x="16" y="48"/>
                    </a:lnTo>
                    <a:close/>
                  </a:path>
                </a:pathLst>
              </a:custGeom>
              <a:solidFill>
                <a:schemeClr val="accent1"/>
              </a:solidFill>
              <a:ln w="9525">
                <a:solidFill>
                  <a:schemeClr val="accent1"/>
                </a:solidFill>
                <a:round/>
              </a:ln>
            </p:spPr>
            <p:txBody>
              <a:bodyPr/>
              <a:lstStyle/>
              <a:p>
                <a:pPr algn="just">
                  <a:lnSpc>
                    <a:spcPct val="120000"/>
                  </a:lnSpc>
                  <a:defRPr/>
                </a:pPr>
                <a:endParaRPr lang="da-DK" sz="740" kern="0">
                  <a:solidFill>
                    <a:schemeClr val="bg2">
                      <a:lumMod val="75000"/>
                    </a:schemeClr>
                  </a:solidFill>
                  <a:cs typeface="+mn-ea"/>
                  <a:sym typeface="+mn-lt"/>
                </a:endParaRPr>
              </a:p>
            </p:txBody>
          </p:sp>
          <p:sp>
            <p:nvSpPr>
              <p:cNvPr id="38" name="Freeform 69"/>
              <p:cNvSpPr/>
              <p:nvPr/>
            </p:nvSpPr>
            <p:spPr bwMode="auto">
              <a:xfrm>
                <a:off x="1183738" y="2647922"/>
                <a:ext cx="252616" cy="702821"/>
              </a:xfrm>
              <a:custGeom>
                <a:avLst/>
                <a:gdLst>
                  <a:gd name="T0" fmla="*/ 158750 w 162"/>
                  <a:gd name="T1" fmla="*/ 514350 h 438"/>
                  <a:gd name="T2" fmla="*/ 155575 w 162"/>
                  <a:gd name="T3" fmla="*/ 539750 h 438"/>
                  <a:gd name="T4" fmla="*/ 152400 w 162"/>
                  <a:gd name="T5" fmla="*/ 555625 h 438"/>
                  <a:gd name="T6" fmla="*/ 139700 w 162"/>
                  <a:gd name="T7" fmla="*/ 581025 h 438"/>
                  <a:gd name="T8" fmla="*/ 152400 w 162"/>
                  <a:gd name="T9" fmla="*/ 555625 h 438"/>
                  <a:gd name="T10" fmla="*/ 155575 w 162"/>
                  <a:gd name="T11" fmla="*/ 539750 h 438"/>
                  <a:gd name="T12" fmla="*/ 158750 w 162"/>
                  <a:gd name="T13" fmla="*/ 514350 h 438"/>
                  <a:gd name="T14" fmla="*/ 158750 w 162"/>
                  <a:gd name="T15" fmla="*/ 473075 h 438"/>
                  <a:gd name="T16" fmla="*/ 95250 w 162"/>
                  <a:gd name="T17" fmla="*/ 327025 h 438"/>
                  <a:gd name="T18" fmla="*/ 92075 w 162"/>
                  <a:gd name="T19" fmla="*/ 320675 h 438"/>
                  <a:gd name="T20" fmla="*/ 34925 w 162"/>
                  <a:gd name="T21" fmla="*/ 152400 h 438"/>
                  <a:gd name="T22" fmla="*/ 15875 w 162"/>
                  <a:gd name="T23" fmla="*/ 73025 h 438"/>
                  <a:gd name="T24" fmla="*/ 0 w 162"/>
                  <a:gd name="T25" fmla="*/ 0 h 438"/>
                  <a:gd name="T26" fmla="*/ 9525 w 162"/>
                  <a:gd name="T27" fmla="*/ 85725 h 438"/>
                  <a:gd name="T28" fmla="*/ 15875 w 162"/>
                  <a:gd name="T29" fmla="*/ 171450 h 438"/>
                  <a:gd name="T30" fmla="*/ 31750 w 162"/>
                  <a:gd name="T31" fmla="*/ 273050 h 438"/>
                  <a:gd name="T32" fmla="*/ 41275 w 162"/>
                  <a:gd name="T33" fmla="*/ 320675 h 438"/>
                  <a:gd name="T34" fmla="*/ 53975 w 162"/>
                  <a:gd name="T35" fmla="*/ 374650 h 438"/>
                  <a:gd name="T36" fmla="*/ 57150 w 162"/>
                  <a:gd name="T37" fmla="*/ 381000 h 438"/>
                  <a:gd name="T38" fmla="*/ 60325 w 162"/>
                  <a:gd name="T39" fmla="*/ 409575 h 438"/>
                  <a:gd name="T40" fmla="*/ 73025 w 162"/>
                  <a:gd name="T41" fmla="*/ 460375 h 438"/>
                  <a:gd name="T42" fmla="*/ 88900 w 162"/>
                  <a:gd name="T43" fmla="*/ 511175 h 438"/>
                  <a:gd name="T44" fmla="*/ 104775 w 162"/>
                  <a:gd name="T45" fmla="*/ 549275 h 438"/>
                  <a:gd name="T46" fmla="*/ 114300 w 162"/>
                  <a:gd name="T47" fmla="*/ 577850 h 438"/>
                  <a:gd name="T48" fmla="*/ 127000 w 162"/>
                  <a:gd name="T49" fmla="*/ 600075 h 438"/>
                  <a:gd name="T50" fmla="*/ 136525 w 162"/>
                  <a:gd name="T51" fmla="*/ 615950 h 438"/>
                  <a:gd name="T52" fmla="*/ 76200 w 162"/>
                  <a:gd name="T53" fmla="*/ 574675 h 438"/>
                  <a:gd name="T54" fmla="*/ 76200 w 162"/>
                  <a:gd name="T55" fmla="*/ 577850 h 438"/>
                  <a:gd name="T56" fmla="*/ 79375 w 162"/>
                  <a:gd name="T57" fmla="*/ 609600 h 438"/>
                  <a:gd name="T58" fmla="*/ 73025 w 162"/>
                  <a:gd name="T59" fmla="*/ 641350 h 438"/>
                  <a:gd name="T60" fmla="*/ 60325 w 162"/>
                  <a:gd name="T61" fmla="*/ 695325 h 438"/>
                  <a:gd name="T62" fmla="*/ 107950 w 162"/>
                  <a:gd name="T63" fmla="*/ 688975 h 438"/>
                  <a:gd name="T64" fmla="*/ 206375 w 162"/>
                  <a:gd name="T65" fmla="*/ 676275 h 438"/>
                  <a:gd name="T66" fmla="*/ 225425 w 162"/>
                  <a:gd name="T67" fmla="*/ 669925 h 438"/>
                  <a:gd name="T68" fmla="*/ 254000 w 162"/>
                  <a:gd name="T69" fmla="*/ 666750 h 438"/>
                  <a:gd name="T70" fmla="*/ 222250 w 162"/>
                  <a:gd name="T71" fmla="*/ 596900 h 438"/>
                  <a:gd name="T72" fmla="*/ 187325 w 162"/>
                  <a:gd name="T73" fmla="*/ 527050 h 438"/>
                  <a:gd name="T74" fmla="*/ 158750 w 162"/>
                  <a:gd name="T75" fmla="*/ 495300 h 43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62"/>
                  <a:gd name="T115" fmla="*/ 0 h 438"/>
                  <a:gd name="T116" fmla="*/ 162 w 162"/>
                  <a:gd name="T117" fmla="*/ 438 h 43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62" h="438">
                    <a:moveTo>
                      <a:pt x="100" y="312"/>
                    </a:moveTo>
                    <a:lnTo>
                      <a:pt x="100" y="324"/>
                    </a:lnTo>
                    <a:lnTo>
                      <a:pt x="100" y="332"/>
                    </a:lnTo>
                    <a:lnTo>
                      <a:pt x="98" y="340"/>
                    </a:lnTo>
                    <a:lnTo>
                      <a:pt x="98" y="344"/>
                    </a:lnTo>
                    <a:lnTo>
                      <a:pt x="96" y="350"/>
                    </a:lnTo>
                    <a:lnTo>
                      <a:pt x="94" y="356"/>
                    </a:lnTo>
                    <a:lnTo>
                      <a:pt x="88" y="366"/>
                    </a:lnTo>
                    <a:lnTo>
                      <a:pt x="94" y="356"/>
                    </a:lnTo>
                    <a:lnTo>
                      <a:pt x="96" y="350"/>
                    </a:lnTo>
                    <a:lnTo>
                      <a:pt x="98" y="344"/>
                    </a:lnTo>
                    <a:lnTo>
                      <a:pt x="98" y="340"/>
                    </a:lnTo>
                    <a:lnTo>
                      <a:pt x="100" y="332"/>
                    </a:lnTo>
                    <a:lnTo>
                      <a:pt x="100" y="324"/>
                    </a:lnTo>
                    <a:lnTo>
                      <a:pt x="100" y="312"/>
                    </a:lnTo>
                    <a:lnTo>
                      <a:pt x="100" y="298"/>
                    </a:lnTo>
                    <a:lnTo>
                      <a:pt x="72" y="234"/>
                    </a:lnTo>
                    <a:lnTo>
                      <a:pt x="60" y="206"/>
                    </a:lnTo>
                    <a:lnTo>
                      <a:pt x="58" y="202"/>
                    </a:lnTo>
                    <a:lnTo>
                      <a:pt x="40" y="146"/>
                    </a:lnTo>
                    <a:lnTo>
                      <a:pt x="22" y="96"/>
                    </a:lnTo>
                    <a:lnTo>
                      <a:pt x="16" y="70"/>
                    </a:lnTo>
                    <a:lnTo>
                      <a:pt x="10" y="46"/>
                    </a:lnTo>
                    <a:lnTo>
                      <a:pt x="0" y="0"/>
                    </a:lnTo>
                    <a:lnTo>
                      <a:pt x="4" y="36"/>
                    </a:lnTo>
                    <a:lnTo>
                      <a:pt x="6" y="54"/>
                    </a:lnTo>
                    <a:lnTo>
                      <a:pt x="6" y="74"/>
                    </a:lnTo>
                    <a:lnTo>
                      <a:pt x="10" y="108"/>
                    </a:lnTo>
                    <a:lnTo>
                      <a:pt x="14" y="140"/>
                    </a:lnTo>
                    <a:lnTo>
                      <a:pt x="20" y="172"/>
                    </a:lnTo>
                    <a:lnTo>
                      <a:pt x="24" y="186"/>
                    </a:lnTo>
                    <a:lnTo>
                      <a:pt x="26" y="202"/>
                    </a:lnTo>
                    <a:lnTo>
                      <a:pt x="32" y="230"/>
                    </a:lnTo>
                    <a:lnTo>
                      <a:pt x="34" y="236"/>
                    </a:lnTo>
                    <a:lnTo>
                      <a:pt x="36" y="238"/>
                    </a:lnTo>
                    <a:lnTo>
                      <a:pt x="36" y="240"/>
                    </a:lnTo>
                    <a:lnTo>
                      <a:pt x="36" y="244"/>
                    </a:lnTo>
                    <a:lnTo>
                      <a:pt x="38" y="258"/>
                    </a:lnTo>
                    <a:lnTo>
                      <a:pt x="44" y="286"/>
                    </a:lnTo>
                    <a:lnTo>
                      <a:pt x="46" y="290"/>
                    </a:lnTo>
                    <a:lnTo>
                      <a:pt x="52" y="306"/>
                    </a:lnTo>
                    <a:lnTo>
                      <a:pt x="56" y="322"/>
                    </a:lnTo>
                    <a:lnTo>
                      <a:pt x="62" y="334"/>
                    </a:lnTo>
                    <a:lnTo>
                      <a:pt x="66" y="346"/>
                    </a:lnTo>
                    <a:lnTo>
                      <a:pt x="70" y="356"/>
                    </a:lnTo>
                    <a:lnTo>
                      <a:pt x="72" y="364"/>
                    </a:lnTo>
                    <a:lnTo>
                      <a:pt x="76" y="372"/>
                    </a:lnTo>
                    <a:lnTo>
                      <a:pt x="80" y="378"/>
                    </a:lnTo>
                    <a:lnTo>
                      <a:pt x="84" y="384"/>
                    </a:lnTo>
                    <a:lnTo>
                      <a:pt x="86" y="388"/>
                    </a:lnTo>
                    <a:lnTo>
                      <a:pt x="66" y="374"/>
                    </a:lnTo>
                    <a:lnTo>
                      <a:pt x="48" y="362"/>
                    </a:lnTo>
                    <a:lnTo>
                      <a:pt x="48" y="364"/>
                    </a:lnTo>
                    <a:lnTo>
                      <a:pt x="50" y="380"/>
                    </a:lnTo>
                    <a:lnTo>
                      <a:pt x="50" y="384"/>
                    </a:lnTo>
                    <a:lnTo>
                      <a:pt x="50" y="392"/>
                    </a:lnTo>
                    <a:lnTo>
                      <a:pt x="46" y="404"/>
                    </a:lnTo>
                    <a:lnTo>
                      <a:pt x="44" y="418"/>
                    </a:lnTo>
                    <a:lnTo>
                      <a:pt x="38" y="438"/>
                    </a:lnTo>
                    <a:lnTo>
                      <a:pt x="54" y="436"/>
                    </a:lnTo>
                    <a:lnTo>
                      <a:pt x="68" y="434"/>
                    </a:lnTo>
                    <a:lnTo>
                      <a:pt x="98" y="430"/>
                    </a:lnTo>
                    <a:lnTo>
                      <a:pt x="130" y="426"/>
                    </a:lnTo>
                    <a:lnTo>
                      <a:pt x="138" y="422"/>
                    </a:lnTo>
                    <a:lnTo>
                      <a:pt x="142" y="422"/>
                    </a:lnTo>
                    <a:lnTo>
                      <a:pt x="144" y="422"/>
                    </a:lnTo>
                    <a:lnTo>
                      <a:pt x="160" y="420"/>
                    </a:lnTo>
                    <a:lnTo>
                      <a:pt x="162" y="418"/>
                    </a:lnTo>
                    <a:lnTo>
                      <a:pt x="140" y="376"/>
                    </a:lnTo>
                    <a:lnTo>
                      <a:pt x="118" y="334"/>
                    </a:lnTo>
                    <a:lnTo>
                      <a:pt x="118" y="332"/>
                    </a:lnTo>
                    <a:lnTo>
                      <a:pt x="100" y="298"/>
                    </a:lnTo>
                    <a:lnTo>
                      <a:pt x="100" y="312"/>
                    </a:lnTo>
                    <a:close/>
                  </a:path>
                </a:pathLst>
              </a:custGeom>
              <a:solidFill>
                <a:srgbClr val="CDCCCC"/>
              </a:solidFill>
              <a:ln w="9525">
                <a:noFill/>
                <a:round/>
              </a:ln>
            </p:spPr>
            <p:txBody>
              <a:bodyPr/>
              <a:lstStyle/>
              <a:p>
                <a:pPr algn="just">
                  <a:lnSpc>
                    <a:spcPct val="120000"/>
                  </a:lnSpc>
                  <a:defRPr/>
                </a:pPr>
                <a:endParaRPr lang="da-DK" sz="740" kern="0">
                  <a:solidFill>
                    <a:schemeClr val="bg2">
                      <a:lumMod val="75000"/>
                    </a:schemeClr>
                  </a:solidFill>
                  <a:cs typeface="+mn-ea"/>
                  <a:sym typeface="+mn-lt"/>
                </a:endParaRPr>
              </a:p>
            </p:txBody>
          </p:sp>
          <p:sp>
            <p:nvSpPr>
              <p:cNvPr id="39" name="Freeform 70"/>
              <p:cNvSpPr/>
              <p:nvPr/>
            </p:nvSpPr>
            <p:spPr bwMode="auto">
              <a:xfrm>
                <a:off x="689486" y="2388989"/>
                <a:ext cx="237974" cy="904586"/>
              </a:xfrm>
              <a:custGeom>
                <a:avLst/>
                <a:gdLst>
                  <a:gd name="T0" fmla="*/ 184150 w 148"/>
                  <a:gd name="T1" fmla="*/ 438150 h 558"/>
                  <a:gd name="T2" fmla="*/ 161925 w 148"/>
                  <a:gd name="T3" fmla="*/ 190500 h 558"/>
                  <a:gd name="T4" fmla="*/ 231775 w 148"/>
                  <a:gd name="T5" fmla="*/ 50800 h 558"/>
                  <a:gd name="T6" fmla="*/ 234950 w 148"/>
                  <a:gd name="T7" fmla="*/ 31750 h 558"/>
                  <a:gd name="T8" fmla="*/ 219075 w 148"/>
                  <a:gd name="T9" fmla="*/ 0 h 558"/>
                  <a:gd name="T10" fmla="*/ 209550 w 148"/>
                  <a:gd name="T11" fmla="*/ 6350 h 558"/>
                  <a:gd name="T12" fmla="*/ 206375 w 148"/>
                  <a:gd name="T13" fmla="*/ 15875 h 558"/>
                  <a:gd name="T14" fmla="*/ 104775 w 148"/>
                  <a:gd name="T15" fmla="*/ 285750 h 558"/>
                  <a:gd name="T16" fmla="*/ 79375 w 148"/>
                  <a:gd name="T17" fmla="*/ 520700 h 558"/>
                  <a:gd name="T18" fmla="*/ 0 w 148"/>
                  <a:gd name="T19" fmla="*/ 885825 h 558"/>
                  <a:gd name="T20" fmla="*/ 117475 w 148"/>
                  <a:gd name="T21" fmla="*/ 606425 h 558"/>
                  <a:gd name="T22" fmla="*/ 184150 w 148"/>
                  <a:gd name="T23" fmla="*/ 438150 h 55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48"/>
                  <a:gd name="T37" fmla="*/ 0 h 558"/>
                  <a:gd name="T38" fmla="*/ 148 w 148"/>
                  <a:gd name="T39" fmla="*/ 558 h 55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48" h="558">
                    <a:moveTo>
                      <a:pt x="116" y="276"/>
                    </a:moveTo>
                    <a:lnTo>
                      <a:pt x="102" y="120"/>
                    </a:lnTo>
                    <a:lnTo>
                      <a:pt x="146" y="32"/>
                    </a:lnTo>
                    <a:lnTo>
                      <a:pt x="148" y="20"/>
                    </a:lnTo>
                    <a:lnTo>
                      <a:pt x="138" y="0"/>
                    </a:lnTo>
                    <a:lnTo>
                      <a:pt x="132" y="4"/>
                    </a:lnTo>
                    <a:lnTo>
                      <a:pt x="130" y="10"/>
                    </a:lnTo>
                    <a:lnTo>
                      <a:pt x="66" y="180"/>
                    </a:lnTo>
                    <a:lnTo>
                      <a:pt x="50" y="328"/>
                    </a:lnTo>
                    <a:lnTo>
                      <a:pt x="0" y="558"/>
                    </a:lnTo>
                    <a:lnTo>
                      <a:pt x="74" y="382"/>
                    </a:lnTo>
                    <a:lnTo>
                      <a:pt x="116" y="276"/>
                    </a:lnTo>
                    <a:close/>
                  </a:path>
                </a:pathLst>
              </a:custGeom>
              <a:solidFill>
                <a:schemeClr val="accent1"/>
              </a:solidFill>
              <a:ln w="8">
                <a:solidFill>
                  <a:schemeClr val="accent1"/>
                </a:solidFill>
                <a:round/>
              </a:ln>
            </p:spPr>
            <p:txBody>
              <a:bodyPr/>
              <a:lstStyle/>
              <a:p>
                <a:pPr algn="just">
                  <a:lnSpc>
                    <a:spcPct val="120000"/>
                  </a:lnSpc>
                  <a:defRPr/>
                </a:pPr>
                <a:endParaRPr lang="da-DK" sz="740" kern="0">
                  <a:solidFill>
                    <a:schemeClr val="bg2">
                      <a:lumMod val="75000"/>
                    </a:schemeClr>
                  </a:solidFill>
                  <a:cs typeface="+mn-ea"/>
                  <a:sym typeface="+mn-lt"/>
                </a:endParaRPr>
              </a:p>
            </p:txBody>
          </p:sp>
          <p:sp>
            <p:nvSpPr>
              <p:cNvPr id="40" name="Freeform 71"/>
              <p:cNvSpPr/>
              <p:nvPr/>
            </p:nvSpPr>
            <p:spPr bwMode="auto">
              <a:xfrm>
                <a:off x="1040953" y="3125436"/>
                <a:ext cx="62240" cy="225307"/>
              </a:xfrm>
              <a:custGeom>
                <a:avLst/>
                <a:gdLst>
                  <a:gd name="T0" fmla="*/ 50800 w 38"/>
                  <a:gd name="T1" fmla="*/ 161925 h 140"/>
                  <a:gd name="T2" fmla="*/ 31750 w 38"/>
                  <a:gd name="T3" fmla="*/ 92075 h 140"/>
                  <a:gd name="T4" fmla="*/ 28575 w 38"/>
                  <a:gd name="T5" fmla="*/ 73025 h 140"/>
                  <a:gd name="T6" fmla="*/ 25400 w 38"/>
                  <a:gd name="T7" fmla="*/ 50800 h 140"/>
                  <a:gd name="T8" fmla="*/ 22225 w 38"/>
                  <a:gd name="T9" fmla="*/ 28575 h 140"/>
                  <a:gd name="T10" fmla="*/ 19050 w 38"/>
                  <a:gd name="T11" fmla="*/ 0 h 140"/>
                  <a:gd name="T12" fmla="*/ 12700 w 38"/>
                  <a:gd name="T13" fmla="*/ 0 h 140"/>
                  <a:gd name="T14" fmla="*/ 12700 w 38"/>
                  <a:gd name="T15" fmla="*/ 15875 h 140"/>
                  <a:gd name="T16" fmla="*/ 12700 w 38"/>
                  <a:gd name="T17" fmla="*/ 34925 h 140"/>
                  <a:gd name="T18" fmla="*/ 12700 w 38"/>
                  <a:gd name="T19" fmla="*/ 53975 h 140"/>
                  <a:gd name="T20" fmla="*/ 9525 w 38"/>
                  <a:gd name="T21" fmla="*/ 79375 h 140"/>
                  <a:gd name="T22" fmla="*/ 9525 w 38"/>
                  <a:gd name="T23" fmla="*/ 104775 h 140"/>
                  <a:gd name="T24" fmla="*/ 6350 w 38"/>
                  <a:gd name="T25" fmla="*/ 136525 h 140"/>
                  <a:gd name="T26" fmla="*/ 6350 w 38"/>
                  <a:gd name="T27" fmla="*/ 168275 h 140"/>
                  <a:gd name="T28" fmla="*/ 3175 w 38"/>
                  <a:gd name="T29" fmla="*/ 206375 h 140"/>
                  <a:gd name="T30" fmla="*/ 0 w 38"/>
                  <a:gd name="T31" fmla="*/ 215900 h 140"/>
                  <a:gd name="T32" fmla="*/ 60325 w 38"/>
                  <a:gd name="T33" fmla="*/ 222250 h 140"/>
                  <a:gd name="T34" fmla="*/ 57150 w 38"/>
                  <a:gd name="T35" fmla="*/ 190500 h 140"/>
                  <a:gd name="T36" fmla="*/ 50800 w 38"/>
                  <a:gd name="T37" fmla="*/ 161925 h 14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8"/>
                  <a:gd name="T58" fmla="*/ 0 h 140"/>
                  <a:gd name="T59" fmla="*/ 38 w 38"/>
                  <a:gd name="T60" fmla="*/ 140 h 14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8" h="140">
                    <a:moveTo>
                      <a:pt x="32" y="102"/>
                    </a:moveTo>
                    <a:lnTo>
                      <a:pt x="20" y="58"/>
                    </a:lnTo>
                    <a:lnTo>
                      <a:pt x="18" y="46"/>
                    </a:lnTo>
                    <a:lnTo>
                      <a:pt x="16" y="32"/>
                    </a:lnTo>
                    <a:lnTo>
                      <a:pt x="14" y="18"/>
                    </a:lnTo>
                    <a:lnTo>
                      <a:pt x="12" y="0"/>
                    </a:lnTo>
                    <a:lnTo>
                      <a:pt x="8" y="0"/>
                    </a:lnTo>
                    <a:lnTo>
                      <a:pt x="8" y="10"/>
                    </a:lnTo>
                    <a:lnTo>
                      <a:pt x="8" y="22"/>
                    </a:lnTo>
                    <a:lnTo>
                      <a:pt x="8" y="34"/>
                    </a:lnTo>
                    <a:lnTo>
                      <a:pt x="6" y="50"/>
                    </a:lnTo>
                    <a:lnTo>
                      <a:pt x="6" y="66"/>
                    </a:lnTo>
                    <a:lnTo>
                      <a:pt x="4" y="86"/>
                    </a:lnTo>
                    <a:lnTo>
                      <a:pt x="4" y="106"/>
                    </a:lnTo>
                    <a:lnTo>
                      <a:pt x="2" y="130"/>
                    </a:lnTo>
                    <a:lnTo>
                      <a:pt x="0" y="136"/>
                    </a:lnTo>
                    <a:lnTo>
                      <a:pt x="38" y="140"/>
                    </a:lnTo>
                    <a:lnTo>
                      <a:pt x="36" y="120"/>
                    </a:lnTo>
                    <a:lnTo>
                      <a:pt x="32" y="102"/>
                    </a:lnTo>
                    <a:close/>
                  </a:path>
                </a:pathLst>
              </a:custGeom>
              <a:solidFill>
                <a:srgbClr val="CDCCCC"/>
              </a:solidFill>
              <a:ln w="9525">
                <a:noFill/>
                <a:round/>
              </a:ln>
            </p:spPr>
            <p:txBody>
              <a:bodyPr/>
              <a:lstStyle/>
              <a:p>
                <a:pPr algn="just">
                  <a:lnSpc>
                    <a:spcPct val="120000"/>
                  </a:lnSpc>
                  <a:defRPr/>
                </a:pPr>
                <a:endParaRPr lang="da-DK" sz="740" kern="0">
                  <a:solidFill>
                    <a:schemeClr val="bg2">
                      <a:lumMod val="75000"/>
                    </a:schemeClr>
                  </a:solidFill>
                  <a:cs typeface="+mn-ea"/>
                  <a:sym typeface="+mn-lt"/>
                </a:endParaRPr>
              </a:p>
            </p:txBody>
          </p:sp>
          <p:sp>
            <p:nvSpPr>
              <p:cNvPr id="41" name="Freeform 72"/>
              <p:cNvSpPr/>
              <p:nvPr/>
            </p:nvSpPr>
            <p:spPr bwMode="auto">
              <a:xfrm>
                <a:off x="645553" y="3011101"/>
                <a:ext cx="219667" cy="850784"/>
              </a:xfrm>
              <a:custGeom>
                <a:avLst/>
                <a:gdLst>
                  <a:gd name="T0" fmla="*/ 209550 w 140"/>
                  <a:gd name="T1" fmla="*/ 358775 h 532"/>
                  <a:gd name="T2" fmla="*/ 222250 w 140"/>
                  <a:gd name="T3" fmla="*/ 282575 h 532"/>
                  <a:gd name="T4" fmla="*/ 174625 w 140"/>
                  <a:gd name="T5" fmla="*/ 260350 h 532"/>
                  <a:gd name="T6" fmla="*/ 171450 w 140"/>
                  <a:gd name="T7" fmla="*/ 257175 h 532"/>
                  <a:gd name="T8" fmla="*/ 165100 w 140"/>
                  <a:gd name="T9" fmla="*/ 0 h 532"/>
                  <a:gd name="T10" fmla="*/ 47625 w 140"/>
                  <a:gd name="T11" fmla="*/ 279400 h 532"/>
                  <a:gd name="T12" fmla="*/ 22225 w 140"/>
                  <a:gd name="T13" fmla="*/ 358775 h 532"/>
                  <a:gd name="T14" fmla="*/ 22225 w 140"/>
                  <a:gd name="T15" fmla="*/ 361950 h 532"/>
                  <a:gd name="T16" fmla="*/ 15875 w 140"/>
                  <a:gd name="T17" fmla="*/ 406400 h 532"/>
                  <a:gd name="T18" fmla="*/ 6350 w 140"/>
                  <a:gd name="T19" fmla="*/ 511175 h 532"/>
                  <a:gd name="T20" fmla="*/ 0 w 140"/>
                  <a:gd name="T21" fmla="*/ 577850 h 532"/>
                  <a:gd name="T22" fmla="*/ 3175 w 140"/>
                  <a:gd name="T23" fmla="*/ 577850 h 532"/>
                  <a:gd name="T24" fmla="*/ 6350 w 140"/>
                  <a:gd name="T25" fmla="*/ 844550 h 532"/>
                  <a:gd name="T26" fmla="*/ 123825 w 140"/>
                  <a:gd name="T27" fmla="*/ 339725 h 532"/>
                  <a:gd name="T28" fmla="*/ 209550 w 140"/>
                  <a:gd name="T29" fmla="*/ 358775 h 53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40"/>
                  <a:gd name="T46" fmla="*/ 0 h 532"/>
                  <a:gd name="T47" fmla="*/ 140 w 140"/>
                  <a:gd name="T48" fmla="*/ 532 h 53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40" h="532">
                    <a:moveTo>
                      <a:pt x="132" y="226"/>
                    </a:moveTo>
                    <a:lnTo>
                      <a:pt x="140" y="178"/>
                    </a:lnTo>
                    <a:lnTo>
                      <a:pt x="110" y="164"/>
                    </a:lnTo>
                    <a:lnTo>
                      <a:pt x="108" y="162"/>
                    </a:lnTo>
                    <a:lnTo>
                      <a:pt x="104" y="0"/>
                    </a:lnTo>
                    <a:lnTo>
                      <a:pt x="30" y="176"/>
                    </a:lnTo>
                    <a:lnTo>
                      <a:pt x="14" y="226"/>
                    </a:lnTo>
                    <a:lnTo>
                      <a:pt x="14" y="228"/>
                    </a:lnTo>
                    <a:lnTo>
                      <a:pt x="10" y="256"/>
                    </a:lnTo>
                    <a:lnTo>
                      <a:pt x="4" y="322"/>
                    </a:lnTo>
                    <a:lnTo>
                      <a:pt x="0" y="364"/>
                    </a:lnTo>
                    <a:lnTo>
                      <a:pt x="2" y="364"/>
                    </a:lnTo>
                    <a:lnTo>
                      <a:pt x="4" y="532"/>
                    </a:lnTo>
                    <a:lnTo>
                      <a:pt x="78" y="214"/>
                    </a:lnTo>
                    <a:lnTo>
                      <a:pt x="132" y="226"/>
                    </a:lnTo>
                    <a:close/>
                  </a:path>
                </a:pathLst>
              </a:custGeom>
              <a:solidFill>
                <a:schemeClr val="accent1"/>
              </a:solidFill>
              <a:ln w="9525">
                <a:solidFill>
                  <a:schemeClr val="accent1"/>
                </a:solidFill>
                <a:round/>
              </a:ln>
            </p:spPr>
            <p:txBody>
              <a:bodyPr/>
              <a:lstStyle/>
              <a:p>
                <a:pPr algn="just">
                  <a:lnSpc>
                    <a:spcPct val="120000"/>
                  </a:lnSpc>
                  <a:defRPr/>
                </a:pPr>
                <a:endParaRPr lang="da-DK" sz="740" kern="0">
                  <a:solidFill>
                    <a:schemeClr val="bg2">
                      <a:lumMod val="75000"/>
                    </a:schemeClr>
                  </a:solidFill>
                  <a:cs typeface="+mn-ea"/>
                  <a:sym typeface="+mn-lt"/>
                </a:endParaRPr>
              </a:p>
            </p:txBody>
          </p:sp>
          <p:sp>
            <p:nvSpPr>
              <p:cNvPr id="42" name="Freeform 73"/>
              <p:cNvSpPr/>
              <p:nvPr/>
            </p:nvSpPr>
            <p:spPr bwMode="auto">
              <a:xfrm>
                <a:off x="601620" y="3293575"/>
                <a:ext cx="538185" cy="1607407"/>
              </a:xfrm>
              <a:custGeom>
                <a:avLst/>
                <a:gdLst>
                  <a:gd name="T0" fmla="*/ 79375 w 336"/>
                  <a:gd name="T1" fmla="*/ 1562100 h 1014"/>
                  <a:gd name="T2" fmla="*/ 127000 w 336"/>
                  <a:gd name="T3" fmla="*/ 1463675 h 1014"/>
                  <a:gd name="T4" fmla="*/ 136525 w 336"/>
                  <a:gd name="T5" fmla="*/ 1143000 h 1014"/>
                  <a:gd name="T6" fmla="*/ 120650 w 336"/>
                  <a:gd name="T7" fmla="*/ 1092200 h 1014"/>
                  <a:gd name="T8" fmla="*/ 158750 w 336"/>
                  <a:gd name="T9" fmla="*/ 1012825 h 1014"/>
                  <a:gd name="T10" fmla="*/ 215900 w 336"/>
                  <a:gd name="T11" fmla="*/ 555625 h 1014"/>
                  <a:gd name="T12" fmla="*/ 279400 w 336"/>
                  <a:gd name="T13" fmla="*/ 530225 h 1014"/>
                  <a:gd name="T14" fmla="*/ 206375 w 336"/>
                  <a:gd name="T15" fmla="*/ 447675 h 1014"/>
                  <a:gd name="T16" fmla="*/ 314325 w 336"/>
                  <a:gd name="T17" fmla="*/ 447675 h 1014"/>
                  <a:gd name="T18" fmla="*/ 238125 w 336"/>
                  <a:gd name="T19" fmla="*/ 346075 h 1014"/>
                  <a:gd name="T20" fmla="*/ 304800 w 336"/>
                  <a:gd name="T21" fmla="*/ 95250 h 1014"/>
                  <a:gd name="T22" fmla="*/ 403225 w 336"/>
                  <a:gd name="T23" fmla="*/ 311150 h 1014"/>
                  <a:gd name="T24" fmla="*/ 403225 w 336"/>
                  <a:gd name="T25" fmla="*/ 142875 h 1014"/>
                  <a:gd name="T26" fmla="*/ 390525 w 336"/>
                  <a:gd name="T27" fmla="*/ 136525 h 1014"/>
                  <a:gd name="T28" fmla="*/ 374650 w 336"/>
                  <a:gd name="T29" fmla="*/ 133350 h 1014"/>
                  <a:gd name="T30" fmla="*/ 377825 w 336"/>
                  <a:gd name="T31" fmla="*/ 53975 h 1014"/>
                  <a:gd name="T32" fmla="*/ 396875 w 336"/>
                  <a:gd name="T33" fmla="*/ 57150 h 1014"/>
                  <a:gd name="T34" fmla="*/ 400050 w 336"/>
                  <a:gd name="T35" fmla="*/ 57150 h 1014"/>
                  <a:gd name="T36" fmla="*/ 403225 w 336"/>
                  <a:gd name="T37" fmla="*/ 60325 h 1014"/>
                  <a:gd name="T38" fmla="*/ 409575 w 336"/>
                  <a:gd name="T39" fmla="*/ 63500 h 1014"/>
                  <a:gd name="T40" fmla="*/ 419100 w 336"/>
                  <a:gd name="T41" fmla="*/ 63500 h 1014"/>
                  <a:gd name="T42" fmla="*/ 425450 w 336"/>
                  <a:gd name="T43" fmla="*/ 63500 h 1014"/>
                  <a:gd name="T44" fmla="*/ 428625 w 336"/>
                  <a:gd name="T45" fmla="*/ 63500 h 1014"/>
                  <a:gd name="T46" fmla="*/ 447675 w 336"/>
                  <a:gd name="T47" fmla="*/ 66675 h 1014"/>
                  <a:gd name="T48" fmla="*/ 466725 w 336"/>
                  <a:gd name="T49" fmla="*/ 66675 h 1014"/>
                  <a:gd name="T50" fmla="*/ 488950 w 336"/>
                  <a:gd name="T51" fmla="*/ 69850 h 1014"/>
                  <a:gd name="T52" fmla="*/ 533400 w 336"/>
                  <a:gd name="T53" fmla="*/ 69850 h 1014"/>
                  <a:gd name="T54" fmla="*/ 533400 w 336"/>
                  <a:gd name="T55" fmla="*/ 53975 h 1014"/>
                  <a:gd name="T56" fmla="*/ 501650 w 336"/>
                  <a:gd name="T57" fmla="*/ 53975 h 1014"/>
                  <a:gd name="T58" fmla="*/ 441325 w 336"/>
                  <a:gd name="T59" fmla="*/ 47625 h 1014"/>
                  <a:gd name="T60" fmla="*/ 431800 w 336"/>
                  <a:gd name="T61" fmla="*/ 44450 h 1014"/>
                  <a:gd name="T62" fmla="*/ 422275 w 336"/>
                  <a:gd name="T63" fmla="*/ 44450 h 1014"/>
                  <a:gd name="T64" fmla="*/ 403225 w 336"/>
                  <a:gd name="T65" fmla="*/ 41275 h 1014"/>
                  <a:gd name="T66" fmla="*/ 361950 w 336"/>
                  <a:gd name="T67" fmla="*/ 31750 h 1014"/>
                  <a:gd name="T68" fmla="*/ 323850 w 336"/>
                  <a:gd name="T69" fmla="*/ 22225 h 1014"/>
                  <a:gd name="T70" fmla="*/ 307975 w 336"/>
                  <a:gd name="T71" fmla="*/ 15875 h 1014"/>
                  <a:gd name="T72" fmla="*/ 285750 w 336"/>
                  <a:gd name="T73" fmla="*/ 9525 h 1014"/>
                  <a:gd name="T74" fmla="*/ 260350 w 336"/>
                  <a:gd name="T75" fmla="*/ 0 h 1014"/>
                  <a:gd name="T76" fmla="*/ 247650 w 336"/>
                  <a:gd name="T77" fmla="*/ 76200 h 1014"/>
                  <a:gd name="T78" fmla="*/ 161925 w 336"/>
                  <a:gd name="T79" fmla="*/ 57150 h 1014"/>
                  <a:gd name="T80" fmla="*/ 44450 w 336"/>
                  <a:gd name="T81" fmla="*/ 561975 h 1014"/>
                  <a:gd name="T82" fmla="*/ 47625 w 336"/>
                  <a:gd name="T83" fmla="*/ 736600 h 1014"/>
                  <a:gd name="T84" fmla="*/ 0 w 336"/>
                  <a:gd name="T85" fmla="*/ 1466850 h 1014"/>
                  <a:gd name="T86" fmla="*/ 12700 w 336"/>
                  <a:gd name="T87" fmla="*/ 1549400 h 1014"/>
                  <a:gd name="T88" fmla="*/ 3175 w 336"/>
                  <a:gd name="T89" fmla="*/ 1577975 h 1014"/>
                  <a:gd name="T90" fmla="*/ 117475 w 336"/>
                  <a:gd name="T91" fmla="*/ 1609725 h 1014"/>
                  <a:gd name="T92" fmla="*/ 79375 w 336"/>
                  <a:gd name="T93" fmla="*/ 1562100 h 10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36"/>
                  <a:gd name="T142" fmla="*/ 0 h 1014"/>
                  <a:gd name="T143" fmla="*/ 336 w 336"/>
                  <a:gd name="T144" fmla="*/ 1014 h 101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36" h="1014">
                    <a:moveTo>
                      <a:pt x="50" y="984"/>
                    </a:moveTo>
                    <a:lnTo>
                      <a:pt x="80" y="922"/>
                    </a:lnTo>
                    <a:lnTo>
                      <a:pt x="86" y="720"/>
                    </a:lnTo>
                    <a:lnTo>
                      <a:pt x="76" y="688"/>
                    </a:lnTo>
                    <a:lnTo>
                      <a:pt x="100" y="638"/>
                    </a:lnTo>
                    <a:lnTo>
                      <a:pt x="136" y="350"/>
                    </a:lnTo>
                    <a:lnTo>
                      <a:pt x="176" y="334"/>
                    </a:lnTo>
                    <a:lnTo>
                      <a:pt x="130" y="282"/>
                    </a:lnTo>
                    <a:lnTo>
                      <a:pt x="198" y="282"/>
                    </a:lnTo>
                    <a:lnTo>
                      <a:pt x="150" y="218"/>
                    </a:lnTo>
                    <a:lnTo>
                      <a:pt x="192" y="60"/>
                    </a:lnTo>
                    <a:lnTo>
                      <a:pt x="254" y="196"/>
                    </a:lnTo>
                    <a:lnTo>
                      <a:pt x="254" y="90"/>
                    </a:lnTo>
                    <a:lnTo>
                      <a:pt x="246" y="86"/>
                    </a:lnTo>
                    <a:lnTo>
                      <a:pt x="236" y="84"/>
                    </a:lnTo>
                    <a:lnTo>
                      <a:pt x="238" y="34"/>
                    </a:lnTo>
                    <a:lnTo>
                      <a:pt x="250" y="36"/>
                    </a:lnTo>
                    <a:lnTo>
                      <a:pt x="252" y="36"/>
                    </a:lnTo>
                    <a:lnTo>
                      <a:pt x="254" y="38"/>
                    </a:lnTo>
                    <a:lnTo>
                      <a:pt x="258" y="40"/>
                    </a:lnTo>
                    <a:lnTo>
                      <a:pt x="264" y="40"/>
                    </a:lnTo>
                    <a:lnTo>
                      <a:pt x="268" y="40"/>
                    </a:lnTo>
                    <a:lnTo>
                      <a:pt x="270" y="40"/>
                    </a:lnTo>
                    <a:lnTo>
                      <a:pt x="282" y="42"/>
                    </a:lnTo>
                    <a:lnTo>
                      <a:pt x="294" y="42"/>
                    </a:lnTo>
                    <a:lnTo>
                      <a:pt x="308" y="44"/>
                    </a:lnTo>
                    <a:lnTo>
                      <a:pt x="336" y="44"/>
                    </a:lnTo>
                    <a:lnTo>
                      <a:pt x="336" y="34"/>
                    </a:lnTo>
                    <a:lnTo>
                      <a:pt x="316" y="34"/>
                    </a:lnTo>
                    <a:lnTo>
                      <a:pt x="278" y="30"/>
                    </a:lnTo>
                    <a:lnTo>
                      <a:pt x="272" y="28"/>
                    </a:lnTo>
                    <a:lnTo>
                      <a:pt x="266" y="28"/>
                    </a:lnTo>
                    <a:lnTo>
                      <a:pt x="254" y="26"/>
                    </a:lnTo>
                    <a:lnTo>
                      <a:pt x="228" y="20"/>
                    </a:lnTo>
                    <a:lnTo>
                      <a:pt x="204" y="14"/>
                    </a:lnTo>
                    <a:lnTo>
                      <a:pt x="194" y="10"/>
                    </a:lnTo>
                    <a:lnTo>
                      <a:pt x="180" y="6"/>
                    </a:lnTo>
                    <a:lnTo>
                      <a:pt x="164" y="0"/>
                    </a:lnTo>
                    <a:lnTo>
                      <a:pt x="156" y="48"/>
                    </a:lnTo>
                    <a:lnTo>
                      <a:pt x="102" y="36"/>
                    </a:lnTo>
                    <a:lnTo>
                      <a:pt x="28" y="354"/>
                    </a:lnTo>
                    <a:lnTo>
                      <a:pt x="30" y="464"/>
                    </a:lnTo>
                    <a:lnTo>
                      <a:pt x="0" y="924"/>
                    </a:lnTo>
                    <a:lnTo>
                      <a:pt x="8" y="976"/>
                    </a:lnTo>
                    <a:lnTo>
                      <a:pt x="2" y="994"/>
                    </a:lnTo>
                    <a:lnTo>
                      <a:pt x="74" y="1014"/>
                    </a:lnTo>
                    <a:lnTo>
                      <a:pt x="50" y="984"/>
                    </a:lnTo>
                    <a:close/>
                  </a:path>
                </a:pathLst>
              </a:custGeom>
              <a:solidFill>
                <a:schemeClr val="accent1"/>
              </a:solidFill>
              <a:ln w="8">
                <a:solidFill>
                  <a:schemeClr val="accent1"/>
                </a:solidFill>
                <a:round/>
              </a:ln>
            </p:spPr>
            <p:txBody>
              <a:bodyPr/>
              <a:lstStyle/>
              <a:p>
                <a:pPr algn="just">
                  <a:lnSpc>
                    <a:spcPct val="120000"/>
                  </a:lnSpc>
                  <a:defRPr/>
                </a:pPr>
                <a:endParaRPr lang="da-DK" sz="740" kern="0">
                  <a:solidFill>
                    <a:schemeClr val="bg2">
                      <a:lumMod val="75000"/>
                    </a:schemeClr>
                  </a:solidFill>
                  <a:cs typeface="+mn-ea"/>
                  <a:sym typeface="+mn-lt"/>
                </a:endParaRPr>
              </a:p>
            </p:txBody>
          </p:sp>
          <p:sp>
            <p:nvSpPr>
              <p:cNvPr id="43" name="Freeform 74"/>
              <p:cNvSpPr/>
              <p:nvPr/>
            </p:nvSpPr>
            <p:spPr bwMode="auto">
              <a:xfrm>
                <a:off x="1103194" y="3458352"/>
                <a:ext cx="845717" cy="1614133"/>
              </a:xfrm>
              <a:custGeom>
                <a:avLst/>
                <a:gdLst>
                  <a:gd name="T0" fmla="*/ 685800 w 530"/>
                  <a:gd name="T1" fmla="*/ 1482725 h 1018"/>
                  <a:gd name="T2" fmla="*/ 695325 w 530"/>
                  <a:gd name="T3" fmla="*/ 1393825 h 1018"/>
                  <a:gd name="T4" fmla="*/ 615950 w 530"/>
                  <a:gd name="T5" fmla="*/ 1403350 h 1018"/>
                  <a:gd name="T6" fmla="*/ 647700 w 530"/>
                  <a:gd name="T7" fmla="*/ 1314450 h 1018"/>
                  <a:gd name="T8" fmla="*/ 520700 w 530"/>
                  <a:gd name="T9" fmla="*/ 1060450 h 1018"/>
                  <a:gd name="T10" fmla="*/ 390525 w 530"/>
                  <a:gd name="T11" fmla="*/ 974725 h 1018"/>
                  <a:gd name="T12" fmla="*/ 400050 w 530"/>
                  <a:gd name="T13" fmla="*/ 885825 h 1018"/>
                  <a:gd name="T14" fmla="*/ 206375 w 530"/>
                  <a:gd name="T15" fmla="*/ 396875 h 1018"/>
                  <a:gd name="T16" fmla="*/ 149225 w 530"/>
                  <a:gd name="T17" fmla="*/ 358775 h 1018"/>
                  <a:gd name="T18" fmla="*/ 225425 w 530"/>
                  <a:gd name="T19" fmla="*/ 279400 h 1018"/>
                  <a:gd name="T20" fmla="*/ 85725 w 530"/>
                  <a:gd name="T21" fmla="*/ 263525 h 1018"/>
                  <a:gd name="T22" fmla="*/ 225425 w 530"/>
                  <a:gd name="T23" fmla="*/ 142875 h 1018"/>
                  <a:gd name="T24" fmla="*/ 41275 w 530"/>
                  <a:gd name="T25" fmla="*/ 190500 h 1018"/>
                  <a:gd name="T26" fmla="*/ 161925 w 530"/>
                  <a:gd name="T27" fmla="*/ 0 h 1018"/>
                  <a:gd name="T28" fmla="*/ 0 w 530"/>
                  <a:gd name="T29" fmla="*/ 130175 h 1018"/>
                  <a:gd name="T30" fmla="*/ 3175 w 530"/>
                  <a:gd name="T31" fmla="*/ 431800 h 1018"/>
                  <a:gd name="T32" fmla="*/ 254000 w 530"/>
                  <a:gd name="T33" fmla="*/ 1003300 h 1018"/>
                  <a:gd name="T34" fmla="*/ 609600 w 530"/>
                  <a:gd name="T35" fmla="*/ 1590675 h 1018"/>
                  <a:gd name="T36" fmla="*/ 654050 w 530"/>
                  <a:gd name="T37" fmla="*/ 1603375 h 1018"/>
                  <a:gd name="T38" fmla="*/ 692150 w 530"/>
                  <a:gd name="T39" fmla="*/ 1612900 h 1018"/>
                  <a:gd name="T40" fmla="*/ 733425 w 530"/>
                  <a:gd name="T41" fmla="*/ 1616075 h 1018"/>
                  <a:gd name="T42" fmla="*/ 768350 w 530"/>
                  <a:gd name="T43" fmla="*/ 1616075 h 1018"/>
                  <a:gd name="T44" fmla="*/ 771525 w 530"/>
                  <a:gd name="T45" fmla="*/ 1612900 h 1018"/>
                  <a:gd name="T46" fmla="*/ 841375 w 530"/>
                  <a:gd name="T47" fmla="*/ 1587500 h 1018"/>
                  <a:gd name="T48" fmla="*/ 685800 w 530"/>
                  <a:gd name="T49" fmla="*/ 1482725 h 101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30"/>
                  <a:gd name="T76" fmla="*/ 0 h 1018"/>
                  <a:gd name="T77" fmla="*/ 530 w 530"/>
                  <a:gd name="T78" fmla="*/ 1018 h 1018"/>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30" h="1018">
                    <a:moveTo>
                      <a:pt x="432" y="934"/>
                    </a:moveTo>
                    <a:lnTo>
                      <a:pt x="438" y="878"/>
                    </a:lnTo>
                    <a:lnTo>
                      <a:pt x="388" y="884"/>
                    </a:lnTo>
                    <a:lnTo>
                      <a:pt x="408" y="828"/>
                    </a:lnTo>
                    <a:lnTo>
                      <a:pt x="328" y="668"/>
                    </a:lnTo>
                    <a:lnTo>
                      <a:pt x="246" y="614"/>
                    </a:lnTo>
                    <a:lnTo>
                      <a:pt x="252" y="558"/>
                    </a:lnTo>
                    <a:lnTo>
                      <a:pt x="130" y="250"/>
                    </a:lnTo>
                    <a:lnTo>
                      <a:pt x="94" y="226"/>
                    </a:lnTo>
                    <a:lnTo>
                      <a:pt x="142" y="176"/>
                    </a:lnTo>
                    <a:lnTo>
                      <a:pt x="54" y="166"/>
                    </a:lnTo>
                    <a:lnTo>
                      <a:pt x="142" y="90"/>
                    </a:lnTo>
                    <a:lnTo>
                      <a:pt x="26" y="120"/>
                    </a:lnTo>
                    <a:lnTo>
                      <a:pt x="102" y="0"/>
                    </a:lnTo>
                    <a:lnTo>
                      <a:pt x="0" y="82"/>
                    </a:lnTo>
                    <a:lnTo>
                      <a:pt x="2" y="272"/>
                    </a:lnTo>
                    <a:lnTo>
                      <a:pt x="160" y="632"/>
                    </a:lnTo>
                    <a:lnTo>
                      <a:pt x="384" y="1002"/>
                    </a:lnTo>
                    <a:lnTo>
                      <a:pt x="412" y="1010"/>
                    </a:lnTo>
                    <a:lnTo>
                      <a:pt x="436" y="1016"/>
                    </a:lnTo>
                    <a:lnTo>
                      <a:pt x="462" y="1018"/>
                    </a:lnTo>
                    <a:lnTo>
                      <a:pt x="484" y="1018"/>
                    </a:lnTo>
                    <a:lnTo>
                      <a:pt x="486" y="1016"/>
                    </a:lnTo>
                    <a:lnTo>
                      <a:pt x="530" y="1000"/>
                    </a:lnTo>
                    <a:lnTo>
                      <a:pt x="432" y="934"/>
                    </a:lnTo>
                    <a:close/>
                  </a:path>
                </a:pathLst>
              </a:custGeom>
              <a:solidFill>
                <a:schemeClr val="accent1"/>
              </a:solidFill>
              <a:ln w="8">
                <a:solidFill>
                  <a:schemeClr val="accent1"/>
                </a:solidFill>
                <a:round/>
              </a:ln>
            </p:spPr>
            <p:txBody>
              <a:bodyPr/>
              <a:lstStyle/>
              <a:p>
                <a:pPr algn="just">
                  <a:lnSpc>
                    <a:spcPct val="120000"/>
                  </a:lnSpc>
                  <a:defRPr/>
                </a:pPr>
                <a:endParaRPr lang="da-DK" sz="740" kern="0">
                  <a:solidFill>
                    <a:schemeClr val="bg2">
                      <a:lumMod val="75000"/>
                    </a:schemeClr>
                  </a:solidFill>
                  <a:cs typeface="+mn-ea"/>
                  <a:sym typeface="+mn-lt"/>
                </a:endParaRPr>
              </a:p>
            </p:txBody>
          </p:sp>
          <p:sp>
            <p:nvSpPr>
              <p:cNvPr id="44" name="Freeform 75"/>
              <p:cNvSpPr/>
              <p:nvPr/>
            </p:nvSpPr>
            <p:spPr bwMode="auto">
              <a:xfrm>
                <a:off x="506431" y="1639088"/>
                <a:ext cx="1625535" cy="3618348"/>
              </a:xfrm>
              <a:custGeom>
                <a:avLst/>
                <a:gdLst>
                  <a:gd name="T0" fmla="*/ 1558925 w 1024"/>
                  <a:gd name="T1" fmla="*/ 3314700 h 2268"/>
                  <a:gd name="T2" fmla="*/ 1558925 w 1024"/>
                  <a:gd name="T3" fmla="*/ 3282950 h 2268"/>
                  <a:gd name="T4" fmla="*/ 1543050 w 1024"/>
                  <a:gd name="T5" fmla="*/ 3241674 h 2268"/>
                  <a:gd name="T6" fmla="*/ 1104900 w 1024"/>
                  <a:gd name="T7" fmla="*/ 1943100 h 2268"/>
                  <a:gd name="T8" fmla="*/ 1466850 w 1024"/>
                  <a:gd name="T9" fmla="*/ 1733550 h 2268"/>
                  <a:gd name="T10" fmla="*/ 1155700 w 1024"/>
                  <a:gd name="T11" fmla="*/ 863600 h 2268"/>
                  <a:gd name="T12" fmla="*/ 1203325 w 1024"/>
                  <a:gd name="T13" fmla="*/ 860425 h 2268"/>
                  <a:gd name="T14" fmla="*/ 1346200 w 1024"/>
                  <a:gd name="T15" fmla="*/ 838200 h 2268"/>
                  <a:gd name="T16" fmla="*/ 1454150 w 1024"/>
                  <a:gd name="T17" fmla="*/ 784225 h 2268"/>
                  <a:gd name="T18" fmla="*/ 1314450 w 1024"/>
                  <a:gd name="T19" fmla="*/ 82550 h 2268"/>
                  <a:gd name="T20" fmla="*/ 1289050 w 1024"/>
                  <a:gd name="T21" fmla="*/ 0 h 2268"/>
                  <a:gd name="T22" fmla="*/ 1133475 w 1024"/>
                  <a:gd name="T23" fmla="*/ 28575 h 2268"/>
                  <a:gd name="T24" fmla="*/ 1111250 w 1024"/>
                  <a:gd name="T25" fmla="*/ 88900 h 2268"/>
                  <a:gd name="T26" fmla="*/ 1101725 w 1024"/>
                  <a:gd name="T27" fmla="*/ 130175 h 2268"/>
                  <a:gd name="T28" fmla="*/ 1143000 w 1024"/>
                  <a:gd name="T29" fmla="*/ 161925 h 2268"/>
                  <a:gd name="T30" fmla="*/ 1174750 w 1024"/>
                  <a:gd name="T31" fmla="*/ 168275 h 2268"/>
                  <a:gd name="T32" fmla="*/ 1181100 w 1024"/>
                  <a:gd name="T33" fmla="*/ 203200 h 2268"/>
                  <a:gd name="T34" fmla="*/ 1216025 w 1024"/>
                  <a:gd name="T35" fmla="*/ 574675 h 2268"/>
                  <a:gd name="T36" fmla="*/ 1193800 w 1024"/>
                  <a:gd name="T37" fmla="*/ 568325 h 2268"/>
                  <a:gd name="T38" fmla="*/ 1190625 w 1024"/>
                  <a:gd name="T39" fmla="*/ 590550 h 2268"/>
                  <a:gd name="T40" fmla="*/ 1133475 w 1024"/>
                  <a:gd name="T41" fmla="*/ 568325 h 2268"/>
                  <a:gd name="T42" fmla="*/ 971550 w 1024"/>
                  <a:gd name="T43" fmla="*/ 498475 h 2268"/>
                  <a:gd name="T44" fmla="*/ 904875 w 1024"/>
                  <a:gd name="T45" fmla="*/ 549275 h 2268"/>
                  <a:gd name="T46" fmla="*/ 885825 w 1024"/>
                  <a:gd name="T47" fmla="*/ 654050 h 2268"/>
                  <a:gd name="T48" fmla="*/ 866775 w 1024"/>
                  <a:gd name="T49" fmla="*/ 777875 h 2268"/>
                  <a:gd name="T50" fmla="*/ 854075 w 1024"/>
                  <a:gd name="T51" fmla="*/ 923925 h 2268"/>
                  <a:gd name="T52" fmla="*/ 844550 w 1024"/>
                  <a:gd name="T53" fmla="*/ 1174750 h 2268"/>
                  <a:gd name="T54" fmla="*/ 844550 w 1024"/>
                  <a:gd name="T55" fmla="*/ 1250950 h 2268"/>
                  <a:gd name="T56" fmla="*/ 844550 w 1024"/>
                  <a:gd name="T57" fmla="*/ 1374775 h 2268"/>
                  <a:gd name="T58" fmla="*/ 854075 w 1024"/>
                  <a:gd name="T59" fmla="*/ 1482725 h 2268"/>
                  <a:gd name="T60" fmla="*/ 863600 w 1024"/>
                  <a:gd name="T61" fmla="*/ 1524000 h 2268"/>
                  <a:gd name="T62" fmla="*/ 933450 w 1024"/>
                  <a:gd name="T63" fmla="*/ 1660525 h 2268"/>
                  <a:gd name="T64" fmla="*/ 930275 w 1024"/>
                  <a:gd name="T65" fmla="*/ 1663700 h 2268"/>
                  <a:gd name="T66" fmla="*/ 895350 w 1024"/>
                  <a:gd name="T67" fmla="*/ 1666875 h 2268"/>
                  <a:gd name="T68" fmla="*/ 784225 w 1024"/>
                  <a:gd name="T69" fmla="*/ 1685925 h 2268"/>
                  <a:gd name="T70" fmla="*/ 685800 w 1024"/>
                  <a:gd name="T71" fmla="*/ 1692275 h 2268"/>
                  <a:gd name="T72" fmla="*/ 447675 w 1024"/>
                  <a:gd name="T73" fmla="*/ 1689100 h 2268"/>
                  <a:gd name="T74" fmla="*/ 501650 w 1024"/>
                  <a:gd name="T75" fmla="*/ 1797050 h 2268"/>
                  <a:gd name="T76" fmla="*/ 336550 w 1024"/>
                  <a:gd name="T77" fmla="*/ 1984375 h 2268"/>
                  <a:gd name="T78" fmla="*/ 377825 w 1024"/>
                  <a:gd name="T79" fmla="*/ 2168525 h 2268"/>
                  <a:gd name="T80" fmla="*/ 219075 w 1024"/>
                  <a:gd name="T81" fmla="*/ 2730500 h 2268"/>
                  <a:gd name="T82" fmla="*/ 177800 w 1024"/>
                  <a:gd name="T83" fmla="*/ 3200399 h 2268"/>
                  <a:gd name="T84" fmla="*/ 0 w 1024"/>
                  <a:gd name="T85" fmla="*/ 3556000 h 2268"/>
                  <a:gd name="T86" fmla="*/ 28575 w 1024"/>
                  <a:gd name="T87" fmla="*/ 3578225 h 2268"/>
                  <a:gd name="T88" fmla="*/ 69850 w 1024"/>
                  <a:gd name="T89" fmla="*/ 3594100 h 2268"/>
                  <a:gd name="T90" fmla="*/ 98425 w 1024"/>
                  <a:gd name="T91" fmla="*/ 3597275 h 2268"/>
                  <a:gd name="T92" fmla="*/ 142875 w 1024"/>
                  <a:gd name="T93" fmla="*/ 3597275 h 2268"/>
                  <a:gd name="T94" fmla="*/ 196850 w 1024"/>
                  <a:gd name="T95" fmla="*/ 3556000 h 2268"/>
                  <a:gd name="T96" fmla="*/ 288925 w 1024"/>
                  <a:gd name="T97" fmla="*/ 3419475 h 2268"/>
                  <a:gd name="T98" fmla="*/ 320675 w 1024"/>
                  <a:gd name="T99" fmla="*/ 3397250 h 2268"/>
                  <a:gd name="T100" fmla="*/ 333375 w 1024"/>
                  <a:gd name="T101" fmla="*/ 3270250 h 2268"/>
                  <a:gd name="T102" fmla="*/ 476250 w 1024"/>
                  <a:gd name="T103" fmla="*/ 2717800 h 2268"/>
                  <a:gd name="T104" fmla="*/ 596900 w 1024"/>
                  <a:gd name="T105" fmla="*/ 1927225 h 2268"/>
                  <a:gd name="T106" fmla="*/ 822325 w 1024"/>
                  <a:gd name="T107" fmla="*/ 1939925 h 2268"/>
                  <a:gd name="T108" fmla="*/ 746125 w 1024"/>
                  <a:gd name="T109" fmla="*/ 2155825 h 2268"/>
                  <a:gd name="T110" fmla="*/ 987425 w 1024"/>
                  <a:gd name="T111" fmla="*/ 2771775 h 2268"/>
                  <a:gd name="T112" fmla="*/ 1212850 w 1024"/>
                  <a:gd name="T113" fmla="*/ 3200399 h 2268"/>
                  <a:gd name="T114" fmla="*/ 1438275 w 1024"/>
                  <a:gd name="T115" fmla="*/ 3384550 h 2268"/>
                  <a:gd name="T116" fmla="*/ 1444625 w 1024"/>
                  <a:gd name="T117" fmla="*/ 3524250 h 2268"/>
                  <a:gd name="T118" fmla="*/ 1476375 w 1024"/>
                  <a:gd name="T119" fmla="*/ 3527425 h 2268"/>
                  <a:gd name="T120" fmla="*/ 1552575 w 1024"/>
                  <a:gd name="T121" fmla="*/ 3517900 h 2268"/>
                  <a:gd name="T122" fmla="*/ 1603375 w 1024"/>
                  <a:gd name="T123" fmla="*/ 3502025 h 2268"/>
                  <a:gd name="T124" fmla="*/ 1549400 w 1024"/>
                  <a:gd name="T125" fmla="*/ 3333750 h 226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024"/>
                  <a:gd name="T190" fmla="*/ 0 h 2268"/>
                  <a:gd name="T191" fmla="*/ 1024 w 1024"/>
                  <a:gd name="T192" fmla="*/ 2268 h 2268"/>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024" h="2268">
                    <a:moveTo>
                      <a:pt x="976" y="2100"/>
                    </a:moveTo>
                    <a:lnTo>
                      <a:pt x="980" y="2094"/>
                    </a:lnTo>
                    <a:lnTo>
                      <a:pt x="982" y="2088"/>
                    </a:lnTo>
                    <a:lnTo>
                      <a:pt x="984" y="2082"/>
                    </a:lnTo>
                    <a:lnTo>
                      <a:pt x="982" y="2076"/>
                    </a:lnTo>
                    <a:lnTo>
                      <a:pt x="982" y="2068"/>
                    </a:lnTo>
                    <a:lnTo>
                      <a:pt x="980" y="2060"/>
                    </a:lnTo>
                    <a:lnTo>
                      <a:pt x="978" y="2050"/>
                    </a:lnTo>
                    <a:lnTo>
                      <a:pt x="972" y="2042"/>
                    </a:lnTo>
                    <a:lnTo>
                      <a:pt x="900" y="1962"/>
                    </a:lnTo>
                    <a:lnTo>
                      <a:pt x="708" y="1488"/>
                    </a:lnTo>
                    <a:lnTo>
                      <a:pt x="696" y="1224"/>
                    </a:lnTo>
                    <a:lnTo>
                      <a:pt x="714" y="1260"/>
                    </a:lnTo>
                    <a:lnTo>
                      <a:pt x="924" y="1092"/>
                    </a:lnTo>
                    <a:lnTo>
                      <a:pt x="670" y="540"/>
                    </a:lnTo>
                    <a:lnTo>
                      <a:pt x="700" y="542"/>
                    </a:lnTo>
                    <a:lnTo>
                      <a:pt x="728" y="544"/>
                    </a:lnTo>
                    <a:lnTo>
                      <a:pt x="736" y="542"/>
                    </a:lnTo>
                    <a:lnTo>
                      <a:pt x="744" y="542"/>
                    </a:lnTo>
                    <a:lnTo>
                      <a:pt x="758" y="542"/>
                    </a:lnTo>
                    <a:lnTo>
                      <a:pt x="788" y="540"/>
                    </a:lnTo>
                    <a:lnTo>
                      <a:pt x="818" y="534"/>
                    </a:lnTo>
                    <a:lnTo>
                      <a:pt x="848" y="528"/>
                    </a:lnTo>
                    <a:lnTo>
                      <a:pt x="878" y="518"/>
                    </a:lnTo>
                    <a:lnTo>
                      <a:pt x="908" y="510"/>
                    </a:lnTo>
                    <a:lnTo>
                      <a:pt x="916" y="494"/>
                    </a:lnTo>
                    <a:lnTo>
                      <a:pt x="914" y="172"/>
                    </a:lnTo>
                    <a:lnTo>
                      <a:pt x="862" y="66"/>
                    </a:lnTo>
                    <a:lnTo>
                      <a:pt x="828" y="52"/>
                    </a:lnTo>
                    <a:lnTo>
                      <a:pt x="822" y="28"/>
                    </a:lnTo>
                    <a:lnTo>
                      <a:pt x="818" y="14"/>
                    </a:lnTo>
                    <a:lnTo>
                      <a:pt x="812" y="0"/>
                    </a:lnTo>
                    <a:lnTo>
                      <a:pt x="732" y="0"/>
                    </a:lnTo>
                    <a:lnTo>
                      <a:pt x="726" y="8"/>
                    </a:lnTo>
                    <a:lnTo>
                      <a:pt x="714" y="18"/>
                    </a:lnTo>
                    <a:lnTo>
                      <a:pt x="706" y="32"/>
                    </a:lnTo>
                    <a:lnTo>
                      <a:pt x="704" y="42"/>
                    </a:lnTo>
                    <a:lnTo>
                      <a:pt x="700" y="56"/>
                    </a:lnTo>
                    <a:lnTo>
                      <a:pt x="700" y="66"/>
                    </a:lnTo>
                    <a:lnTo>
                      <a:pt x="696" y="74"/>
                    </a:lnTo>
                    <a:lnTo>
                      <a:pt x="694" y="82"/>
                    </a:lnTo>
                    <a:lnTo>
                      <a:pt x="688" y="90"/>
                    </a:lnTo>
                    <a:lnTo>
                      <a:pt x="706" y="96"/>
                    </a:lnTo>
                    <a:lnTo>
                      <a:pt x="720" y="102"/>
                    </a:lnTo>
                    <a:lnTo>
                      <a:pt x="728" y="106"/>
                    </a:lnTo>
                    <a:lnTo>
                      <a:pt x="734" y="110"/>
                    </a:lnTo>
                    <a:lnTo>
                      <a:pt x="740" y="106"/>
                    </a:lnTo>
                    <a:lnTo>
                      <a:pt x="742" y="106"/>
                    </a:lnTo>
                    <a:lnTo>
                      <a:pt x="758" y="110"/>
                    </a:lnTo>
                    <a:lnTo>
                      <a:pt x="744" y="128"/>
                    </a:lnTo>
                    <a:lnTo>
                      <a:pt x="782" y="372"/>
                    </a:lnTo>
                    <a:lnTo>
                      <a:pt x="774" y="364"/>
                    </a:lnTo>
                    <a:lnTo>
                      <a:pt x="766" y="362"/>
                    </a:lnTo>
                    <a:lnTo>
                      <a:pt x="760" y="358"/>
                    </a:lnTo>
                    <a:lnTo>
                      <a:pt x="754" y="358"/>
                    </a:lnTo>
                    <a:lnTo>
                      <a:pt x="752" y="358"/>
                    </a:lnTo>
                    <a:lnTo>
                      <a:pt x="750" y="362"/>
                    </a:lnTo>
                    <a:lnTo>
                      <a:pt x="750" y="364"/>
                    </a:lnTo>
                    <a:lnTo>
                      <a:pt x="750" y="372"/>
                    </a:lnTo>
                    <a:lnTo>
                      <a:pt x="746" y="374"/>
                    </a:lnTo>
                    <a:lnTo>
                      <a:pt x="746" y="370"/>
                    </a:lnTo>
                    <a:lnTo>
                      <a:pt x="714" y="358"/>
                    </a:lnTo>
                    <a:lnTo>
                      <a:pt x="682" y="346"/>
                    </a:lnTo>
                    <a:lnTo>
                      <a:pt x="648" y="330"/>
                    </a:lnTo>
                    <a:lnTo>
                      <a:pt x="612" y="314"/>
                    </a:lnTo>
                    <a:lnTo>
                      <a:pt x="600" y="318"/>
                    </a:lnTo>
                    <a:lnTo>
                      <a:pt x="586" y="328"/>
                    </a:lnTo>
                    <a:lnTo>
                      <a:pt x="570" y="346"/>
                    </a:lnTo>
                    <a:lnTo>
                      <a:pt x="564" y="376"/>
                    </a:lnTo>
                    <a:lnTo>
                      <a:pt x="562" y="392"/>
                    </a:lnTo>
                    <a:lnTo>
                      <a:pt x="558" y="412"/>
                    </a:lnTo>
                    <a:lnTo>
                      <a:pt x="556" y="428"/>
                    </a:lnTo>
                    <a:lnTo>
                      <a:pt x="552" y="448"/>
                    </a:lnTo>
                    <a:lnTo>
                      <a:pt x="546" y="490"/>
                    </a:lnTo>
                    <a:lnTo>
                      <a:pt x="546" y="512"/>
                    </a:lnTo>
                    <a:lnTo>
                      <a:pt x="544" y="534"/>
                    </a:lnTo>
                    <a:lnTo>
                      <a:pt x="538" y="582"/>
                    </a:lnTo>
                    <a:lnTo>
                      <a:pt x="536" y="632"/>
                    </a:lnTo>
                    <a:lnTo>
                      <a:pt x="532" y="688"/>
                    </a:lnTo>
                    <a:lnTo>
                      <a:pt x="532" y="740"/>
                    </a:lnTo>
                    <a:lnTo>
                      <a:pt x="532" y="764"/>
                    </a:lnTo>
                    <a:lnTo>
                      <a:pt x="532" y="774"/>
                    </a:lnTo>
                    <a:lnTo>
                      <a:pt x="532" y="788"/>
                    </a:lnTo>
                    <a:lnTo>
                      <a:pt x="532" y="808"/>
                    </a:lnTo>
                    <a:lnTo>
                      <a:pt x="532" y="828"/>
                    </a:lnTo>
                    <a:lnTo>
                      <a:pt x="532" y="866"/>
                    </a:lnTo>
                    <a:lnTo>
                      <a:pt x="534" y="896"/>
                    </a:lnTo>
                    <a:lnTo>
                      <a:pt x="536" y="924"/>
                    </a:lnTo>
                    <a:lnTo>
                      <a:pt x="538" y="934"/>
                    </a:lnTo>
                    <a:lnTo>
                      <a:pt x="540" y="944"/>
                    </a:lnTo>
                    <a:lnTo>
                      <a:pt x="542" y="952"/>
                    </a:lnTo>
                    <a:lnTo>
                      <a:pt x="544" y="960"/>
                    </a:lnTo>
                    <a:lnTo>
                      <a:pt x="544" y="962"/>
                    </a:lnTo>
                    <a:lnTo>
                      <a:pt x="566" y="1004"/>
                    </a:lnTo>
                    <a:lnTo>
                      <a:pt x="588" y="1046"/>
                    </a:lnTo>
                    <a:lnTo>
                      <a:pt x="590" y="1046"/>
                    </a:lnTo>
                    <a:lnTo>
                      <a:pt x="590" y="1048"/>
                    </a:lnTo>
                    <a:lnTo>
                      <a:pt x="586" y="1048"/>
                    </a:lnTo>
                    <a:lnTo>
                      <a:pt x="570" y="1050"/>
                    </a:lnTo>
                    <a:lnTo>
                      <a:pt x="568" y="1050"/>
                    </a:lnTo>
                    <a:lnTo>
                      <a:pt x="564" y="1050"/>
                    </a:lnTo>
                    <a:lnTo>
                      <a:pt x="556" y="1054"/>
                    </a:lnTo>
                    <a:lnTo>
                      <a:pt x="524" y="1058"/>
                    </a:lnTo>
                    <a:lnTo>
                      <a:pt x="494" y="1062"/>
                    </a:lnTo>
                    <a:lnTo>
                      <a:pt x="480" y="1064"/>
                    </a:lnTo>
                    <a:lnTo>
                      <a:pt x="464" y="1066"/>
                    </a:lnTo>
                    <a:lnTo>
                      <a:pt x="432" y="1066"/>
                    </a:lnTo>
                    <a:lnTo>
                      <a:pt x="398" y="1066"/>
                    </a:lnTo>
                    <a:lnTo>
                      <a:pt x="398" y="1074"/>
                    </a:lnTo>
                    <a:lnTo>
                      <a:pt x="282" y="1064"/>
                    </a:lnTo>
                    <a:lnTo>
                      <a:pt x="276" y="1108"/>
                    </a:lnTo>
                    <a:lnTo>
                      <a:pt x="308" y="1130"/>
                    </a:lnTo>
                    <a:lnTo>
                      <a:pt x="316" y="1132"/>
                    </a:lnTo>
                    <a:lnTo>
                      <a:pt x="316" y="1228"/>
                    </a:lnTo>
                    <a:lnTo>
                      <a:pt x="254" y="1092"/>
                    </a:lnTo>
                    <a:lnTo>
                      <a:pt x="212" y="1250"/>
                    </a:lnTo>
                    <a:lnTo>
                      <a:pt x="260" y="1314"/>
                    </a:lnTo>
                    <a:lnTo>
                      <a:pt x="192" y="1314"/>
                    </a:lnTo>
                    <a:lnTo>
                      <a:pt x="238" y="1366"/>
                    </a:lnTo>
                    <a:lnTo>
                      <a:pt x="198" y="1382"/>
                    </a:lnTo>
                    <a:lnTo>
                      <a:pt x="162" y="1670"/>
                    </a:lnTo>
                    <a:lnTo>
                      <a:pt x="138" y="1720"/>
                    </a:lnTo>
                    <a:lnTo>
                      <a:pt x="148" y="1752"/>
                    </a:lnTo>
                    <a:lnTo>
                      <a:pt x="142" y="1954"/>
                    </a:lnTo>
                    <a:lnTo>
                      <a:pt x="112" y="2016"/>
                    </a:lnTo>
                    <a:lnTo>
                      <a:pt x="136" y="2046"/>
                    </a:lnTo>
                    <a:lnTo>
                      <a:pt x="64" y="2026"/>
                    </a:lnTo>
                    <a:lnTo>
                      <a:pt x="0" y="2240"/>
                    </a:lnTo>
                    <a:lnTo>
                      <a:pt x="4" y="2244"/>
                    </a:lnTo>
                    <a:lnTo>
                      <a:pt x="10" y="2250"/>
                    </a:lnTo>
                    <a:lnTo>
                      <a:pt x="18" y="2254"/>
                    </a:lnTo>
                    <a:lnTo>
                      <a:pt x="26" y="2260"/>
                    </a:lnTo>
                    <a:lnTo>
                      <a:pt x="36" y="2262"/>
                    </a:lnTo>
                    <a:lnTo>
                      <a:pt x="44" y="2264"/>
                    </a:lnTo>
                    <a:lnTo>
                      <a:pt x="48" y="2266"/>
                    </a:lnTo>
                    <a:lnTo>
                      <a:pt x="56" y="2266"/>
                    </a:lnTo>
                    <a:lnTo>
                      <a:pt x="62" y="2266"/>
                    </a:lnTo>
                    <a:lnTo>
                      <a:pt x="76" y="2268"/>
                    </a:lnTo>
                    <a:lnTo>
                      <a:pt x="84" y="2268"/>
                    </a:lnTo>
                    <a:lnTo>
                      <a:pt x="90" y="2266"/>
                    </a:lnTo>
                    <a:lnTo>
                      <a:pt x="102" y="2260"/>
                    </a:lnTo>
                    <a:lnTo>
                      <a:pt x="116" y="2248"/>
                    </a:lnTo>
                    <a:lnTo>
                      <a:pt x="124" y="2240"/>
                    </a:lnTo>
                    <a:lnTo>
                      <a:pt x="130" y="2230"/>
                    </a:lnTo>
                    <a:lnTo>
                      <a:pt x="166" y="2160"/>
                    </a:lnTo>
                    <a:lnTo>
                      <a:pt x="182" y="2154"/>
                    </a:lnTo>
                    <a:lnTo>
                      <a:pt x="194" y="2148"/>
                    </a:lnTo>
                    <a:lnTo>
                      <a:pt x="200" y="2144"/>
                    </a:lnTo>
                    <a:lnTo>
                      <a:pt x="202" y="2140"/>
                    </a:lnTo>
                    <a:lnTo>
                      <a:pt x="204" y="2136"/>
                    </a:lnTo>
                    <a:lnTo>
                      <a:pt x="204" y="2134"/>
                    </a:lnTo>
                    <a:lnTo>
                      <a:pt x="210" y="2060"/>
                    </a:lnTo>
                    <a:lnTo>
                      <a:pt x="248" y="2022"/>
                    </a:lnTo>
                    <a:lnTo>
                      <a:pt x="256" y="1748"/>
                    </a:lnTo>
                    <a:lnTo>
                      <a:pt x="300" y="1712"/>
                    </a:lnTo>
                    <a:lnTo>
                      <a:pt x="358" y="1362"/>
                    </a:lnTo>
                    <a:lnTo>
                      <a:pt x="378" y="1404"/>
                    </a:lnTo>
                    <a:lnTo>
                      <a:pt x="376" y="1214"/>
                    </a:lnTo>
                    <a:lnTo>
                      <a:pt x="478" y="1132"/>
                    </a:lnTo>
                    <a:lnTo>
                      <a:pt x="402" y="1252"/>
                    </a:lnTo>
                    <a:lnTo>
                      <a:pt x="518" y="1222"/>
                    </a:lnTo>
                    <a:lnTo>
                      <a:pt x="430" y="1298"/>
                    </a:lnTo>
                    <a:lnTo>
                      <a:pt x="518" y="1308"/>
                    </a:lnTo>
                    <a:lnTo>
                      <a:pt x="470" y="1358"/>
                    </a:lnTo>
                    <a:lnTo>
                      <a:pt x="506" y="1382"/>
                    </a:lnTo>
                    <a:lnTo>
                      <a:pt x="628" y="1690"/>
                    </a:lnTo>
                    <a:lnTo>
                      <a:pt x="622" y="1746"/>
                    </a:lnTo>
                    <a:lnTo>
                      <a:pt x="704" y="1800"/>
                    </a:lnTo>
                    <a:lnTo>
                      <a:pt x="784" y="1960"/>
                    </a:lnTo>
                    <a:lnTo>
                      <a:pt x="764" y="2016"/>
                    </a:lnTo>
                    <a:lnTo>
                      <a:pt x="814" y="2010"/>
                    </a:lnTo>
                    <a:lnTo>
                      <a:pt x="808" y="2066"/>
                    </a:lnTo>
                    <a:lnTo>
                      <a:pt x="906" y="2132"/>
                    </a:lnTo>
                    <a:lnTo>
                      <a:pt x="862" y="2148"/>
                    </a:lnTo>
                    <a:lnTo>
                      <a:pt x="894" y="2218"/>
                    </a:lnTo>
                    <a:lnTo>
                      <a:pt x="910" y="2220"/>
                    </a:lnTo>
                    <a:lnTo>
                      <a:pt x="920" y="2220"/>
                    </a:lnTo>
                    <a:lnTo>
                      <a:pt x="924" y="2220"/>
                    </a:lnTo>
                    <a:lnTo>
                      <a:pt x="930" y="2222"/>
                    </a:lnTo>
                    <a:lnTo>
                      <a:pt x="948" y="2220"/>
                    </a:lnTo>
                    <a:lnTo>
                      <a:pt x="964" y="2220"/>
                    </a:lnTo>
                    <a:lnTo>
                      <a:pt x="978" y="2216"/>
                    </a:lnTo>
                    <a:lnTo>
                      <a:pt x="990" y="2214"/>
                    </a:lnTo>
                    <a:lnTo>
                      <a:pt x="1000" y="2210"/>
                    </a:lnTo>
                    <a:lnTo>
                      <a:pt x="1010" y="2206"/>
                    </a:lnTo>
                    <a:lnTo>
                      <a:pt x="1018" y="2200"/>
                    </a:lnTo>
                    <a:lnTo>
                      <a:pt x="1024" y="2196"/>
                    </a:lnTo>
                    <a:lnTo>
                      <a:pt x="976" y="2100"/>
                    </a:lnTo>
                    <a:close/>
                  </a:path>
                </a:pathLst>
              </a:custGeom>
              <a:solidFill>
                <a:schemeClr val="accent1"/>
              </a:solidFill>
              <a:ln w="9525">
                <a:solidFill>
                  <a:schemeClr val="accent1"/>
                </a:solidFill>
                <a:round/>
              </a:ln>
            </p:spPr>
            <p:txBody>
              <a:bodyPr/>
              <a:lstStyle/>
              <a:p>
                <a:pPr algn="just">
                  <a:lnSpc>
                    <a:spcPct val="120000"/>
                  </a:lnSpc>
                  <a:defRPr/>
                </a:pPr>
                <a:endParaRPr lang="da-DK" sz="740" kern="0">
                  <a:solidFill>
                    <a:schemeClr val="bg2">
                      <a:lumMod val="75000"/>
                    </a:schemeClr>
                  </a:solidFill>
                  <a:cs typeface="+mn-ea"/>
                  <a:sym typeface="+mn-lt"/>
                </a:endParaRPr>
              </a:p>
            </p:txBody>
          </p:sp>
        </p:grpSp>
        <p:grpSp>
          <p:nvGrpSpPr>
            <p:cNvPr id="24" name="Gruppe 171"/>
            <p:cNvGrpSpPr/>
            <p:nvPr/>
          </p:nvGrpSpPr>
          <p:grpSpPr bwMode="auto">
            <a:xfrm>
              <a:off x="6218503" y="1849623"/>
              <a:ext cx="331187" cy="802872"/>
              <a:chOff x="6045328" y="1849623"/>
              <a:chExt cx="331187" cy="802872"/>
            </a:xfrm>
          </p:grpSpPr>
          <p:grpSp>
            <p:nvGrpSpPr>
              <p:cNvPr id="25" name="Gruppe 70"/>
              <p:cNvGrpSpPr/>
              <p:nvPr/>
            </p:nvGrpSpPr>
            <p:grpSpPr bwMode="auto">
              <a:xfrm>
                <a:off x="6045328" y="1849623"/>
                <a:ext cx="331187" cy="802872"/>
                <a:chOff x="7635792" y="4784725"/>
                <a:chExt cx="3402096" cy="8248650"/>
              </a:xfrm>
            </p:grpSpPr>
            <p:sp>
              <p:nvSpPr>
                <p:cNvPr id="30" name="Freeform 96"/>
                <p:cNvSpPr>
                  <a:spLocks noEditPoints="1"/>
                </p:cNvSpPr>
                <p:nvPr/>
              </p:nvSpPr>
              <p:spPr bwMode="auto">
                <a:xfrm>
                  <a:off x="7633088" y="4783014"/>
                  <a:ext cx="3404813" cy="8252728"/>
                </a:xfrm>
                <a:custGeom>
                  <a:avLst/>
                  <a:gdLst>
                    <a:gd name="T0" fmla="*/ 3187699 w 2148"/>
                    <a:gd name="T1" fmla="*/ 193675 h 5196"/>
                    <a:gd name="T2" fmla="*/ 3003549 w 2148"/>
                    <a:gd name="T3" fmla="*/ 234950 h 5196"/>
                    <a:gd name="T4" fmla="*/ 2943224 w 2148"/>
                    <a:gd name="T5" fmla="*/ 330200 h 5196"/>
                    <a:gd name="T6" fmla="*/ 2987674 w 2148"/>
                    <a:gd name="T7" fmla="*/ 479425 h 5196"/>
                    <a:gd name="T8" fmla="*/ 2832099 w 2148"/>
                    <a:gd name="T9" fmla="*/ 1012825 h 5196"/>
                    <a:gd name="T10" fmla="*/ 2574925 w 2148"/>
                    <a:gd name="T11" fmla="*/ 1492250 h 5196"/>
                    <a:gd name="T12" fmla="*/ 2339975 w 2148"/>
                    <a:gd name="T13" fmla="*/ 1885950 h 5196"/>
                    <a:gd name="T14" fmla="*/ 2165350 w 2148"/>
                    <a:gd name="T15" fmla="*/ 2127250 h 5196"/>
                    <a:gd name="T16" fmla="*/ 1968500 w 2148"/>
                    <a:gd name="T17" fmla="*/ 2152650 h 5196"/>
                    <a:gd name="T18" fmla="*/ 1882775 w 2148"/>
                    <a:gd name="T19" fmla="*/ 1612900 h 5196"/>
                    <a:gd name="T20" fmla="*/ 1485900 w 2148"/>
                    <a:gd name="T21" fmla="*/ 1476375 h 5196"/>
                    <a:gd name="T22" fmla="*/ 1260475 w 2148"/>
                    <a:gd name="T23" fmla="*/ 1676400 h 5196"/>
                    <a:gd name="T24" fmla="*/ 1165225 w 2148"/>
                    <a:gd name="T25" fmla="*/ 2168525 h 5196"/>
                    <a:gd name="T26" fmla="*/ 1231900 w 2148"/>
                    <a:gd name="T27" fmla="*/ 2336800 h 5196"/>
                    <a:gd name="T28" fmla="*/ 1060450 w 2148"/>
                    <a:gd name="T29" fmla="*/ 2184400 h 5196"/>
                    <a:gd name="T30" fmla="*/ 742950 w 2148"/>
                    <a:gd name="T31" fmla="*/ 1473200 h 5196"/>
                    <a:gd name="T32" fmla="*/ 561975 w 2148"/>
                    <a:gd name="T33" fmla="*/ 854075 h 5196"/>
                    <a:gd name="T34" fmla="*/ 438150 w 2148"/>
                    <a:gd name="T35" fmla="*/ 371475 h 5196"/>
                    <a:gd name="T36" fmla="*/ 527050 w 2148"/>
                    <a:gd name="T37" fmla="*/ 174625 h 5196"/>
                    <a:gd name="T38" fmla="*/ 282575 w 2148"/>
                    <a:gd name="T39" fmla="*/ 6350 h 5196"/>
                    <a:gd name="T40" fmla="*/ 123825 w 2148"/>
                    <a:gd name="T41" fmla="*/ 63500 h 5196"/>
                    <a:gd name="T42" fmla="*/ 25400 w 2148"/>
                    <a:gd name="T43" fmla="*/ 228600 h 5196"/>
                    <a:gd name="T44" fmla="*/ 53975 w 2148"/>
                    <a:gd name="T45" fmla="*/ 346075 h 5196"/>
                    <a:gd name="T46" fmla="*/ 117475 w 2148"/>
                    <a:gd name="T47" fmla="*/ 479425 h 5196"/>
                    <a:gd name="T48" fmla="*/ 101600 w 2148"/>
                    <a:gd name="T49" fmla="*/ 822325 h 5196"/>
                    <a:gd name="T50" fmla="*/ 390525 w 2148"/>
                    <a:gd name="T51" fmla="*/ 1812925 h 5196"/>
                    <a:gd name="T52" fmla="*/ 508000 w 2148"/>
                    <a:gd name="T53" fmla="*/ 2000250 h 5196"/>
                    <a:gd name="T54" fmla="*/ 828675 w 2148"/>
                    <a:gd name="T55" fmla="*/ 2930525 h 5196"/>
                    <a:gd name="T56" fmla="*/ 812800 w 2148"/>
                    <a:gd name="T57" fmla="*/ 3502025 h 5196"/>
                    <a:gd name="T58" fmla="*/ 946150 w 2148"/>
                    <a:gd name="T59" fmla="*/ 4152900 h 5196"/>
                    <a:gd name="T60" fmla="*/ 920750 w 2148"/>
                    <a:gd name="T61" fmla="*/ 4610100 h 5196"/>
                    <a:gd name="T62" fmla="*/ 939800 w 2148"/>
                    <a:gd name="T63" fmla="*/ 5038725 h 5196"/>
                    <a:gd name="T64" fmla="*/ 939800 w 2148"/>
                    <a:gd name="T65" fmla="*/ 5902324 h 5196"/>
                    <a:gd name="T66" fmla="*/ 996950 w 2148"/>
                    <a:gd name="T67" fmla="*/ 6394449 h 5196"/>
                    <a:gd name="T68" fmla="*/ 1111250 w 2148"/>
                    <a:gd name="T69" fmla="*/ 7019925 h 5196"/>
                    <a:gd name="T70" fmla="*/ 1247775 w 2148"/>
                    <a:gd name="T71" fmla="*/ 7629525 h 5196"/>
                    <a:gd name="T72" fmla="*/ 1273175 w 2148"/>
                    <a:gd name="T73" fmla="*/ 8086725 h 5196"/>
                    <a:gd name="T74" fmla="*/ 1447800 w 2148"/>
                    <a:gd name="T75" fmla="*/ 8235950 h 5196"/>
                    <a:gd name="T76" fmla="*/ 1647825 w 2148"/>
                    <a:gd name="T77" fmla="*/ 8178800 h 5196"/>
                    <a:gd name="T78" fmla="*/ 1876425 w 2148"/>
                    <a:gd name="T79" fmla="*/ 8191500 h 5196"/>
                    <a:gd name="T80" fmla="*/ 1806575 w 2148"/>
                    <a:gd name="T81" fmla="*/ 7947025 h 5196"/>
                    <a:gd name="T82" fmla="*/ 1778000 w 2148"/>
                    <a:gd name="T83" fmla="*/ 7600950 h 5196"/>
                    <a:gd name="T84" fmla="*/ 2152650 w 2148"/>
                    <a:gd name="T85" fmla="*/ 6267449 h 5196"/>
                    <a:gd name="T86" fmla="*/ 2247900 w 2148"/>
                    <a:gd name="T87" fmla="*/ 4978400 h 5196"/>
                    <a:gd name="T88" fmla="*/ 2244725 w 2148"/>
                    <a:gd name="T89" fmla="*/ 3673475 h 5196"/>
                    <a:gd name="T90" fmla="*/ 2263775 w 2148"/>
                    <a:gd name="T91" fmla="*/ 3352800 h 5196"/>
                    <a:gd name="T92" fmla="*/ 2292350 w 2148"/>
                    <a:gd name="T93" fmla="*/ 2879725 h 5196"/>
                    <a:gd name="T94" fmla="*/ 2416175 w 2148"/>
                    <a:gd name="T95" fmla="*/ 2644775 h 5196"/>
                    <a:gd name="T96" fmla="*/ 2574925 w 2148"/>
                    <a:gd name="T97" fmla="*/ 2225675 h 5196"/>
                    <a:gd name="T98" fmla="*/ 2781300 w 2148"/>
                    <a:gd name="T99" fmla="*/ 1958975 h 5196"/>
                    <a:gd name="T100" fmla="*/ 2886074 w 2148"/>
                    <a:gd name="T101" fmla="*/ 1657350 h 5196"/>
                    <a:gd name="T102" fmla="*/ 3105149 w 2148"/>
                    <a:gd name="T103" fmla="*/ 1292225 h 5196"/>
                    <a:gd name="T104" fmla="*/ 3197224 w 2148"/>
                    <a:gd name="T105" fmla="*/ 847725 h 5196"/>
                    <a:gd name="T106" fmla="*/ 3286125 w 2148"/>
                    <a:gd name="T107" fmla="*/ 647700 h 5196"/>
                    <a:gd name="T108" fmla="*/ 3403600 w 2148"/>
                    <a:gd name="T109" fmla="*/ 473075 h 5196"/>
                    <a:gd name="T110" fmla="*/ 1527175 w 2148"/>
                    <a:gd name="T111" fmla="*/ 7864475 h 5196"/>
                    <a:gd name="T112" fmla="*/ 1765300 w 2148"/>
                    <a:gd name="T113" fmla="*/ 6511926 h 5196"/>
                    <a:gd name="T114" fmla="*/ 1660525 w 2148"/>
                    <a:gd name="T115" fmla="*/ 7194550 h 5196"/>
                    <a:gd name="T116" fmla="*/ 1508125 w 2148"/>
                    <a:gd name="T117" fmla="*/ 7597775 h 5196"/>
                    <a:gd name="T118" fmla="*/ 1412875 w 2148"/>
                    <a:gd name="T119" fmla="*/ 7264400 h 5196"/>
                    <a:gd name="T120" fmla="*/ 1330325 w 2148"/>
                    <a:gd name="T121" fmla="*/ 6384924 h 5196"/>
                    <a:gd name="T122" fmla="*/ 1638300 w 2148"/>
                    <a:gd name="T123" fmla="*/ 6235699 h 519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148"/>
                    <a:gd name="T187" fmla="*/ 0 h 5196"/>
                    <a:gd name="T188" fmla="*/ 2148 w 2148"/>
                    <a:gd name="T189" fmla="*/ 5196 h 519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148" h="5196">
                      <a:moveTo>
                        <a:pt x="2136" y="254"/>
                      </a:moveTo>
                      <a:lnTo>
                        <a:pt x="2086" y="166"/>
                      </a:lnTo>
                      <a:lnTo>
                        <a:pt x="2078" y="154"/>
                      </a:lnTo>
                      <a:lnTo>
                        <a:pt x="2068" y="142"/>
                      </a:lnTo>
                      <a:lnTo>
                        <a:pt x="2060" y="136"/>
                      </a:lnTo>
                      <a:lnTo>
                        <a:pt x="2054" y="132"/>
                      </a:lnTo>
                      <a:lnTo>
                        <a:pt x="2026" y="126"/>
                      </a:lnTo>
                      <a:lnTo>
                        <a:pt x="2008" y="122"/>
                      </a:lnTo>
                      <a:lnTo>
                        <a:pt x="1990" y="120"/>
                      </a:lnTo>
                      <a:lnTo>
                        <a:pt x="1976" y="120"/>
                      </a:lnTo>
                      <a:lnTo>
                        <a:pt x="1964" y="124"/>
                      </a:lnTo>
                      <a:lnTo>
                        <a:pt x="1938" y="130"/>
                      </a:lnTo>
                      <a:lnTo>
                        <a:pt x="1914" y="140"/>
                      </a:lnTo>
                      <a:lnTo>
                        <a:pt x="1892" y="148"/>
                      </a:lnTo>
                      <a:lnTo>
                        <a:pt x="1872" y="150"/>
                      </a:lnTo>
                      <a:lnTo>
                        <a:pt x="1868" y="152"/>
                      </a:lnTo>
                      <a:lnTo>
                        <a:pt x="1864" y="156"/>
                      </a:lnTo>
                      <a:lnTo>
                        <a:pt x="1858" y="164"/>
                      </a:lnTo>
                      <a:lnTo>
                        <a:pt x="1854" y="176"/>
                      </a:lnTo>
                      <a:lnTo>
                        <a:pt x="1852" y="184"/>
                      </a:lnTo>
                      <a:lnTo>
                        <a:pt x="1854" y="208"/>
                      </a:lnTo>
                      <a:lnTo>
                        <a:pt x="1856" y="234"/>
                      </a:lnTo>
                      <a:lnTo>
                        <a:pt x="1858" y="252"/>
                      </a:lnTo>
                      <a:lnTo>
                        <a:pt x="1860" y="258"/>
                      </a:lnTo>
                      <a:lnTo>
                        <a:pt x="1864" y="264"/>
                      </a:lnTo>
                      <a:lnTo>
                        <a:pt x="1872" y="270"/>
                      </a:lnTo>
                      <a:lnTo>
                        <a:pt x="1882" y="302"/>
                      </a:lnTo>
                      <a:lnTo>
                        <a:pt x="1888" y="330"/>
                      </a:lnTo>
                      <a:lnTo>
                        <a:pt x="1890" y="362"/>
                      </a:lnTo>
                      <a:lnTo>
                        <a:pt x="1888" y="394"/>
                      </a:lnTo>
                      <a:lnTo>
                        <a:pt x="1882" y="428"/>
                      </a:lnTo>
                      <a:lnTo>
                        <a:pt x="1876" y="450"/>
                      </a:lnTo>
                      <a:lnTo>
                        <a:pt x="1866" y="484"/>
                      </a:lnTo>
                      <a:lnTo>
                        <a:pt x="1850" y="516"/>
                      </a:lnTo>
                      <a:lnTo>
                        <a:pt x="1784" y="638"/>
                      </a:lnTo>
                      <a:lnTo>
                        <a:pt x="1752" y="702"/>
                      </a:lnTo>
                      <a:lnTo>
                        <a:pt x="1730" y="744"/>
                      </a:lnTo>
                      <a:lnTo>
                        <a:pt x="1712" y="776"/>
                      </a:lnTo>
                      <a:lnTo>
                        <a:pt x="1694" y="808"/>
                      </a:lnTo>
                      <a:lnTo>
                        <a:pt x="1648" y="878"/>
                      </a:lnTo>
                      <a:lnTo>
                        <a:pt x="1640" y="892"/>
                      </a:lnTo>
                      <a:lnTo>
                        <a:pt x="1632" y="908"/>
                      </a:lnTo>
                      <a:lnTo>
                        <a:pt x="1626" y="924"/>
                      </a:lnTo>
                      <a:lnTo>
                        <a:pt x="1622" y="940"/>
                      </a:lnTo>
                      <a:lnTo>
                        <a:pt x="1610" y="970"/>
                      </a:lnTo>
                      <a:lnTo>
                        <a:pt x="1596" y="1002"/>
                      </a:lnTo>
                      <a:lnTo>
                        <a:pt x="1584" y="1022"/>
                      </a:lnTo>
                      <a:lnTo>
                        <a:pt x="1548" y="1086"/>
                      </a:lnTo>
                      <a:lnTo>
                        <a:pt x="1532" y="1108"/>
                      </a:lnTo>
                      <a:lnTo>
                        <a:pt x="1512" y="1138"/>
                      </a:lnTo>
                      <a:lnTo>
                        <a:pt x="1490" y="1168"/>
                      </a:lnTo>
                      <a:lnTo>
                        <a:pt x="1474" y="1188"/>
                      </a:lnTo>
                      <a:lnTo>
                        <a:pt x="1458" y="1212"/>
                      </a:lnTo>
                      <a:lnTo>
                        <a:pt x="1448" y="1228"/>
                      </a:lnTo>
                      <a:lnTo>
                        <a:pt x="1440" y="1246"/>
                      </a:lnTo>
                      <a:lnTo>
                        <a:pt x="1424" y="1270"/>
                      </a:lnTo>
                      <a:lnTo>
                        <a:pt x="1402" y="1302"/>
                      </a:lnTo>
                      <a:lnTo>
                        <a:pt x="1392" y="1316"/>
                      </a:lnTo>
                      <a:lnTo>
                        <a:pt x="1378" y="1328"/>
                      </a:lnTo>
                      <a:lnTo>
                        <a:pt x="1364" y="1340"/>
                      </a:lnTo>
                      <a:lnTo>
                        <a:pt x="1350" y="1350"/>
                      </a:lnTo>
                      <a:lnTo>
                        <a:pt x="1306" y="1376"/>
                      </a:lnTo>
                      <a:lnTo>
                        <a:pt x="1292" y="1382"/>
                      </a:lnTo>
                      <a:lnTo>
                        <a:pt x="1278" y="1384"/>
                      </a:lnTo>
                      <a:lnTo>
                        <a:pt x="1264" y="1384"/>
                      </a:lnTo>
                      <a:lnTo>
                        <a:pt x="1260" y="1382"/>
                      </a:lnTo>
                      <a:lnTo>
                        <a:pt x="1256" y="1378"/>
                      </a:lnTo>
                      <a:lnTo>
                        <a:pt x="1248" y="1370"/>
                      </a:lnTo>
                      <a:lnTo>
                        <a:pt x="1240" y="1356"/>
                      </a:lnTo>
                      <a:lnTo>
                        <a:pt x="1236" y="1342"/>
                      </a:lnTo>
                      <a:lnTo>
                        <a:pt x="1234" y="1326"/>
                      </a:lnTo>
                      <a:lnTo>
                        <a:pt x="1230" y="1230"/>
                      </a:lnTo>
                      <a:lnTo>
                        <a:pt x="1226" y="1194"/>
                      </a:lnTo>
                      <a:lnTo>
                        <a:pt x="1222" y="1158"/>
                      </a:lnTo>
                      <a:lnTo>
                        <a:pt x="1204" y="1068"/>
                      </a:lnTo>
                      <a:lnTo>
                        <a:pt x="1200" y="1052"/>
                      </a:lnTo>
                      <a:lnTo>
                        <a:pt x="1194" y="1034"/>
                      </a:lnTo>
                      <a:lnTo>
                        <a:pt x="1186" y="1016"/>
                      </a:lnTo>
                      <a:lnTo>
                        <a:pt x="1176" y="1002"/>
                      </a:lnTo>
                      <a:lnTo>
                        <a:pt x="1148" y="962"/>
                      </a:lnTo>
                      <a:lnTo>
                        <a:pt x="1138" y="950"/>
                      </a:lnTo>
                      <a:lnTo>
                        <a:pt x="1124" y="940"/>
                      </a:lnTo>
                      <a:lnTo>
                        <a:pt x="1108" y="932"/>
                      </a:lnTo>
                      <a:lnTo>
                        <a:pt x="1092" y="930"/>
                      </a:lnTo>
                      <a:lnTo>
                        <a:pt x="972" y="926"/>
                      </a:lnTo>
                      <a:lnTo>
                        <a:pt x="954" y="926"/>
                      </a:lnTo>
                      <a:lnTo>
                        <a:pt x="936" y="930"/>
                      </a:lnTo>
                      <a:lnTo>
                        <a:pt x="918" y="936"/>
                      </a:lnTo>
                      <a:lnTo>
                        <a:pt x="904" y="942"/>
                      </a:lnTo>
                      <a:lnTo>
                        <a:pt x="890" y="952"/>
                      </a:lnTo>
                      <a:lnTo>
                        <a:pt x="876" y="960"/>
                      </a:lnTo>
                      <a:lnTo>
                        <a:pt x="860" y="972"/>
                      </a:lnTo>
                      <a:lnTo>
                        <a:pt x="846" y="986"/>
                      </a:lnTo>
                      <a:lnTo>
                        <a:pt x="836" y="998"/>
                      </a:lnTo>
                      <a:lnTo>
                        <a:pt x="804" y="1042"/>
                      </a:lnTo>
                      <a:lnTo>
                        <a:pt x="794" y="1056"/>
                      </a:lnTo>
                      <a:lnTo>
                        <a:pt x="784" y="1072"/>
                      </a:lnTo>
                      <a:lnTo>
                        <a:pt x="776" y="1090"/>
                      </a:lnTo>
                      <a:lnTo>
                        <a:pt x="770" y="1104"/>
                      </a:lnTo>
                      <a:lnTo>
                        <a:pt x="754" y="1152"/>
                      </a:lnTo>
                      <a:lnTo>
                        <a:pt x="746" y="1186"/>
                      </a:lnTo>
                      <a:lnTo>
                        <a:pt x="740" y="1222"/>
                      </a:lnTo>
                      <a:lnTo>
                        <a:pt x="738" y="1272"/>
                      </a:lnTo>
                      <a:lnTo>
                        <a:pt x="734" y="1346"/>
                      </a:lnTo>
                      <a:lnTo>
                        <a:pt x="734" y="1366"/>
                      </a:lnTo>
                      <a:lnTo>
                        <a:pt x="736" y="1382"/>
                      </a:lnTo>
                      <a:lnTo>
                        <a:pt x="742" y="1398"/>
                      </a:lnTo>
                      <a:lnTo>
                        <a:pt x="750" y="1416"/>
                      </a:lnTo>
                      <a:lnTo>
                        <a:pt x="758" y="1428"/>
                      </a:lnTo>
                      <a:lnTo>
                        <a:pt x="764" y="1436"/>
                      </a:lnTo>
                      <a:lnTo>
                        <a:pt x="772" y="1448"/>
                      </a:lnTo>
                      <a:lnTo>
                        <a:pt x="778" y="1458"/>
                      </a:lnTo>
                      <a:lnTo>
                        <a:pt x="778" y="1468"/>
                      </a:lnTo>
                      <a:lnTo>
                        <a:pt x="776" y="1472"/>
                      </a:lnTo>
                      <a:lnTo>
                        <a:pt x="774" y="1474"/>
                      </a:lnTo>
                      <a:lnTo>
                        <a:pt x="770" y="1476"/>
                      </a:lnTo>
                      <a:lnTo>
                        <a:pt x="766" y="1478"/>
                      </a:lnTo>
                      <a:lnTo>
                        <a:pt x="756" y="1474"/>
                      </a:lnTo>
                      <a:lnTo>
                        <a:pt x="744" y="1468"/>
                      </a:lnTo>
                      <a:lnTo>
                        <a:pt x="734" y="1458"/>
                      </a:lnTo>
                      <a:lnTo>
                        <a:pt x="690" y="1406"/>
                      </a:lnTo>
                      <a:lnTo>
                        <a:pt x="678" y="1392"/>
                      </a:lnTo>
                      <a:lnTo>
                        <a:pt x="668" y="1376"/>
                      </a:lnTo>
                      <a:lnTo>
                        <a:pt x="658" y="1360"/>
                      </a:lnTo>
                      <a:lnTo>
                        <a:pt x="650" y="1346"/>
                      </a:lnTo>
                      <a:lnTo>
                        <a:pt x="618" y="1272"/>
                      </a:lnTo>
                      <a:lnTo>
                        <a:pt x="588" y="1208"/>
                      </a:lnTo>
                      <a:lnTo>
                        <a:pt x="528" y="1088"/>
                      </a:lnTo>
                      <a:lnTo>
                        <a:pt x="512" y="1054"/>
                      </a:lnTo>
                      <a:lnTo>
                        <a:pt x="500" y="1020"/>
                      </a:lnTo>
                      <a:lnTo>
                        <a:pt x="468" y="928"/>
                      </a:lnTo>
                      <a:lnTo>
                        <a:pt x="444" y="858"/>
                      </a:lnTo>
                      <a:lnTo>
                        <a:pt x="408" y="758"/>
                      </a:lnTo>
                      <a:lnTo>
                        <a:pt x="398" y="722"/>
                      </a:lnTo>
                      <a:lnTo>
                        <a:pt x="390" y="688"/>
                      </a:lnTo>
                      <a:lnTo>
                        <a:pt x="378" y="606"/>
                      </a:lnTo>
                      <a:lnTo>
                        <a:pt x="374" y="588"/>
                      </a:lnTo>
                      <a:lnTo>
                        <a:pt x="368" y="570"/>
                      </a:lnTo>
                      <a:lnTo>
                        <a:pt x="362" y="554"/>
                      </a:lnTo>
                      <a:lnTo>
                        <a:pt x="354" y="538"/>
                      </a:lnTo>
                      <a:lnTo>
                        <a:pt x="318" y="476"/>
                      </a:lnTo>
                      <a:lnTo>
                        <a:pt x="258" y="362"/>
                      </a:lnTo>
                      <a:lnTo>
                        <a:pt x="252" y="348"/>
                      </a:lnTo>
                      <a:lnTo>
                        <a:pt x="250" y="330"/>
                      </a:lnTo>
                      <a:lnTo>
                        <a:pt x="250" y="312"/>
                      </a:lnTo>
                      <a:lnTo>
                        <a:pt x="254" y="296"/>
                      </a:lnTo>
                      <a:lnTo>
                        <a:pt x="276" y="234"/>
                      </a:lnTo>
                      <a:lnTo>
                        <a:pt x="292" y="188"/>
                      </a:lnTo>
                      <a:lnTo>
                        <a:pt x="300" y="178"/>
                      </a:lnTo>
                      <a:lnTo>
                        <a:pt x="308" y="170"/>
                      </a:lnTo>
                      <a:lnTo>
                        <a:pt x="312" y="164"/>
                      </a:lnTo>
                      <a:lnTo>
                        <a:pt x="318" y="156"/>
                      </a:lnTo>
                      <a:lnTo>
                        <a:pt x="322" y="146"/>
                      </a:lnTo>
                      <a:lnTo>
                        <a:pt x="326" y="134"/>
                      </a:lnTo>
                      <a:lnTo>
                        <a:pt x="332" y="110"/>
                      </a:lnTo>
                      <a:lnTo>
                        <a:pt x="334" y="92"/>
                      </a:lnTo>
                      <a:lnTo>
                        <a:pt x="332" y="84"/>
                      </a:lnTo>
                      <a:lnTo>
                        <a:pt x="330" y="76"/>
                      </a:lnTo>
                      <a:lnTo>
                        <a:pt x="322" y="58"/>
                      </a:lnTo>
                      <a:lnTo>
                        <a:pt x="314" y="50"/>
                      </a:lnTo>
                      <a:lnTo>
                        <a:pt x="304" y="42"/>
                      </a:lnTo>
                      <a:lnTo>
                        <a:pt x="290" y="36"/>
                      </a:lnTo>
                      <a:lnTo>
                        <a:pt x="276" y="30"/>
                      </a:lnTo>
                      <a:lnTo>
                        <a:pt x="178" y="4"/>
                      </a:lnTo>
                      <a:lnTo>
                        <a:pt x="162" y="2"/>
                      </a:lnTo>
                      <a:lnTo>
                        <a:pt x="150" y="0"/>
                      </a:lnTo>
                      <a:lnTo>
                        <a:pt x="138" y="0"/>
                      </a:lnTo>
                      <a:lnTo>
                        <a:pt x="132" y="2"/>
                      </a:lnTo>
                      <a:lnTo>
                        <a:pt x="106" y="18"/>
                      </a:lnTo>
                      <a:lnTo>
                        <a:pt x="92" y="28"/>
                      </a:lnTo>
                      <a:lnTo>
                        <a:pt x="78" y="40"/>
                      </a:lnTo>
                      <a:lnTo>
                        <a:pt x="68" y="50"/>
                      </a:lnTo>
                      <a:lnTo>
                        <a:pt x="60" y="60"/>
                      </a:lnTo>
                      <a:lnTo>
                        <a:pt x="48" y="84"/>
                      </a:lnTo>
                      <a:lnTo>
                        <a:pt x="38" y="108"/>
                      </a:lnTo>
                      <a:lnTo>
                        <a:pt x="28" y="128"/>
                      </a:lnTo>
                      <a:lnTo>
                        <a:pt x="16" y="144"/>
                      </a:lnTo>
                      <a:lnTo>
                        <a:pt x="4" y="158"/>
                      </a:lnTo>
                      <a:lnTo>
                        <a:pt x="2" y="160"/>
                      </a:lnTo>
                      <a:lnTo>
                        <a:pt x="0" y="166"/>
                      </a:lnTo>
                      <a:lnTo>
                        <a:pt x="2" y="174"/>
                      </a:lnTo>
                      <a:lnTo>
                        <a:pt x="6" y="184"/>
                      </a:lnTo>
                      <a:lnTo>
                        <a:pt x="16" y="196"/>
                      </a:lnTo>
                      <a:lnTo>
                        <a:pt x="26" y="206"/>
                      </a:lnTo>
                      <a:lnTo>
                        <a:pt x="34" y="218"/>
                      </a:lnTo>
                      <a:lnTo>
                        <a:pt x="40" y="228"/>
                      </a:lnTo>
                      <a:lnTo>
                        <a:pt x="50" y="240"/>
                      </a:lnTo>
                      <a:lnTo>
                        <a:pt x="60" y="254"/>
                      </a:lnTo>
                      <a:lnTo>
                        <a:pt x="68" y="272"/>
                      </a:lnTo>
                      <a:lnTo>
                        <a:pt x="74" y="292"/>
                      </a:lnTo>
                      <a:lnTo>
                        <a:pt x="74" y="298"/>
                      </a:lnTo>
                      <a:lnTo>
                        <a:pt x="74" y="302"/>
                      </a:lnTo>
                      <a:lnTo>
                        <a:pt x="74" y="316"/>
                      </a:lnTo>
                      <a:lnTo>
                        <a:pt x="76" y="344"/>
                      </a:lnTo>
                      <a:lnTo>
                        <a:pt x="84" y="426"/>
                      </a:lnTo>
                      <a:lnTo>
                        <a:pt x="84" y="442"/>
                      </a:lnTo>
                      <a:lnTo>
                        <a:pt x="82" y="458"/>
                      </a:lnTo>
                      <a:lnTo>
                        <a:pt x="78" y="474"/>
                      </a:lnTo>
                      <a:lnTo>
                        <a:pt x="72" y="488"/>
                      </a:lnTo>
                      <a:lnTo>
                        <a:pt x="66" y="502"/>
                      </a:lnTo>
                      <a:lnTo>
                        <a:pt x="64" y="518"/>
                      </a:lnTo>
                      <a:lnTo>
                        <a:pt x="64" y="534"/>
                      </a:lnTo>
                      <a:lnTo>
                        <a:pt x="66" y="550"/>
                      </a:lnTo>
                      <a:lnTo>
                        <a:pt x="100" y="666"/>
                      </a:lnTo>
                      <a:lnTo>
                        <a:pt x="122" y="734"/>
                      </a:lnTo>
                      <a:lnTo>
                        <a:pt x="230" y="1044"/>
                      </a:lnTo>
                      <a:lnTo>
                        <a:pt x="238" y="1078"/>
                      </a:lnTo>
                      <a:lnTo>
                        <a:pt x="244" y="1114"/>
                      </a:lnTo>
                      <a:lnTo>
                        <a:pt x="246" y="1142"/>
                      </a:lnTo>
                      <a:lnTo>
                        <a:pt x="250" y="1156"/>
                      </a:lnTo>
                      <a:lnTo>
                        <a:pt x="256" y="1170"/>
                      </a:lnTo>
                      <a:lnTo>
                        <a:pt x="264" y="1180"/>
                      </a:lnTo>
                      <a:lnTo>
                        <a:pt x="268" y="1184"/>
                      </a:lnTo>
                      <a:lnTo>
                        <a:pt x="272" y="1186"/>
                      </a:lnTo>
                      <a:lnTo>
                        <a:pt x="282" y="1192"/>
                      </a:lnTo>
                      <a:lnTo>
                        <a:pt x="292" y="1202"/>
                      </a:lnTo>
                      <a:lnTo>
                        <a:pt x="302" y="1214"/>
                      </a:lnTo>
                      <a:lnTo>
                        <a:pt x="308" y="1228"/>
                      </a:lnTo>
                      <a:lnTo>
                        <a:pt x="320" y="1260"/>
                      </a:lnTo>
                      <a:lnTo>
                        <a:pt x="332" y="1294"/>
                      </a:lnTo>
                      <a:lnTo>
                        <a:pt x="340" y="1330"/>
                      </a:lnTo>
                      <a:lnTo>
                        <a:pt x="344" y="1366"/>
                      </a:lnTo>
                      <a:lnTo>
                        <a:pt x="352" y="1400"/>
                      </a:lnTo>
                      <a:lnTo>
                        <a:pt x="364" y="1436"/>
                      </a:lnTo>
                      <a:lnTo>
                        <a:pt x="444" y="1622"/>
                      </a:lnTo>
                      <a:lnTo>
                        <a:pt x="470" y="1690"/>
                      </a:lnTo>
                      <a:lnTo>
                        <a:pt x="522" y="1846"/>
                      </a:lnTo>
                      <a:lnTo>
                        <a:pt x="528" y="1862"/>
                      </a:lnTo>
                      <a:lnTo>
                        <a:pt x="532" y="1880"/>
                      </a:lnTo>
                      <a:lnTo>
                        <a:pt x="534" y="1898"/>
                      </a:lnTo>
                      <a:lnTo>
                        <a:pt x="536" y="1916"/>
                      </a:lnTo>
                      <a:lnTo>
                        <a:pt x="540" y="2044"/>
                      </a:lnTo>
                      <a:lnTo>
                        <a:pt x="540" y="2080"/>
                      </a:lnTo>
                      <a:lnTo>
                        <a:pt x="534" y="2116"/>
                      </a:lnTo>
                      <a:lnTo>
                        <a:pt x="512" y="2206"/>
                      </a:lnTo>
                      <a:lnTo>
                        <a:pt x="502" y="2240"/>
                      </a:lnTo>
                      <a:lnTo>
                        <a:pt x="488" y="2274"/>
                      </a:lnTo>
                      <a:lnTo>
                        <a:pt x="442" y="2364"/>
                      </a:lnTo>
                      <a:lnTo>
                        <a:pt x="410" y="2428"/>
                      </a:lnTo>
                      <a:lnTo>
                        <a:pt x="382" y="2486"/>
                      </a:lnTo>
                      <a:lnTo>
                        <a:pt x="370" y="2508"/>
                      </a:lnTo>
                      <a:lnTo>
                        <a:pt x="588" y="2612"/>
                      </a:lnTo>
                      <a:lnTo>
                        <a:pt x="586" y="2614"/>
                      </a:lnTo>
                      <a:lnTo>
                        <a:pt x="596" y="2616"/>
                      </a:lnTo>
                      <a:lnTo>
                        <a:pt x="600" y="2618"/>
                      </a:lnTo>
                      <a:lnTo>
                        <a:pt x="602" y="2698"/>
                      </a:lnTo>
                      <a:lnTo>
                        <a:pt x="592" y="2740"/>
                      </a:lnTo>
                      <a:lnTo>
                        <a:pt x="594" y="2740"/>
                      </a:lnTo>
                      <a:lnTo>
                        <a:pt x="588" y="2756"/>
                      </a:lnTo>
                      <a:lnTo>
                        <a:pt x="584" y="2824"/>
                      </a:lnTo>
                      <a:lnTo>
                        <a:pt x="580" y="2904"/>
                      </a:lnTo>
                      <a:lnTo>
                        <a:pt x="586" y="2988"/>
                      </a:lnTo>
                      <a:lnTo>
                        <a:pt x="592" y="3056"/>
                      </a:lnTo>
                      <a:lnTo>
                        <a:pt x="592" y="3070"/>
                      </a:lnTo>
                      <a:lnTo>
                        <a:pt x="594" y="3072"/>
                      </a:lnTo>
                      <a:lnTo>
                        <a:pt x="594" y="3076"/>
                      </a:lnTo>
                      <a:lnTo>
                        <a:pt x="594" y="3086"/>
                      </a:lnTo>
                      <a:lnTo>
                        <a:pt x="592" y="3096"/>
                      </a:lnTo>
                      <a:lnTo>
                        <a:pt x="592" y="3102"/>
                      </a:lnTo>
                      <a:lnTo>
                        <a:pt x="592" y="3174"/>
                      </a:lnTo>
                      <a:lnTo>
                        <a:pt x="590" y="3250"/>
                      </a:lnTo>
                      <a:lnTo>
                        <a:pt x="582" y="3396"/>
                      </a:lnTo>
                      <a:lnTo>
                        <a:pt x="582" y="3460"/>
                      </a:lnTo>
                      <a:lnTo>
                        <a:pt x="584" y="3492"/>
                      </a:lnTo>
                      <a:lnTo>
                        <a:pt x="588" y="3526"/>
                      </a:lnTo>
                      <a:lnTo>
                        <a:pt x="592" y="3574"/>
                      </a:lnTo>
                      <a:lnTo>
                        <a:pt x="594" y="3622"/>
                      </a:lnTo>
                      <a:lnTo>
                        <a:pt x="594" y="3670"/>
                      </a:lnTo>
                      <a:lnTo>
                        <a:pt x="592" y="3718"/>
                      </a:lnTo>
                      <a:lnTo>
                        <a:pt x="590" y="3766"/>
                      </a:lnTo>
                      <a:lnTo>
                        <a:pt x="586" y="3814"/>
                      </a:lnTo>
                      <a:lnTo>
                        <a:pt x="576" y="3906"/>
                      </a:lnTo>
                      <a:lnTo>
                        <a:pt x="592" y="3912"/>
                      </a:lnTo>
                      <a:lnTo>
                        <a:pt x="608" y="3916"/>
                      </a:lnTo>
                      <a:lnTo>
                        <a:pt x="638" y="3916"/>
                      </a:lnTo>
                      <a:lnTo>
                        <a:pt x="632" y="3972"/>
                      </a:lnTo>
                      <a:lnTo>
                        <a:pt x="628" y="4000"/>
                      </a:lnTo>
                      <a:lnTo>
                        <a:pt x="628" y="4028"/>
                      </a:lnTo>
                      <a:lnTo>
                        <a:pt x="626" y="4060"/>
                      </a:lnTo>
                      <a:lnTo>
                        <a:pt x="628" y="4092"/>
                      </a:lnTo>
                      <a:lnTo>
                        <a:pt x="632" y="4126"/>
                      </a:lnTo>
                      <a:lnTo>
                        <a:pt x="636" y="4158"/>
                      </a:lnTo>
                      <a:lnTo>
                        <a:pt x="644" y="4202"/>
                      </a:lnTo>
                      <a:lnTo>
                        <a:pt x="652" y="4248"/>
                      </a:lnTo>
                      <a:lnTo>
                        <a:pt x="662" y="4292"/>
                      </a:lnTo>
                      <a:lnTo>
                        <a:pt x="674" y="4336"/>
                      </a:lnTo>
                      <a:lnTo>
                        <a:pt x="700" y="4422"/>
                      </a:lnTo>
                      <a:lnTo>
                        <a:pt x="730" y="4508"/>
                      </a:lnTo>
                      <a:lnTo>
                        <a:pt x="756" y="4578"/>
                      </a:lnTo>
                      <a:lnTo>
                        <a:pt x="768" y="4616"/>
                      </a:lnTo>
                      <a:lnTo>
                        <a:pt x="778" y="4656"/>
                      </a:lnTo>
                      <a:lnTo>
                        <a:pt x="786" y="4694"/>
                      </a:lnTo>
                      <a:lnTo>
                        <a:pt x="790" y="4734"/>
                      </a:lnTo>
                      <a:lnTo>
                        <a:pt x="792" y="4752"/>
                      </a:lnTo>
                      <a:lnTo>
                        <a:pt x="792" y="4770"/>
                      </a:lnTo>
                      <a:lnTo>
                        <a:pt x="790" y="4790"/>
                      </a:lnTo>
                      <a:lnTo>
                        <a:pt x="786" y="4806"/>
                      </a:lnTo>
                      <a:lnTo>
                        <a:pt x="780" y="4850"/>
                      </a:lnTo>
                      <a:lnTo>
                        <a:pt x="776" y="4894"/>
                      </a:lnTo>
                      <a:lnTo>
                        <a:pt x="776" y="4938"/>
                      </a:lnTo>
                      <a:lnTo>
                        <a:pt x="778" y="4980"/>
                      </a:lnTo>
                      <a:lnTo>
                        <a:pt x="782" y="5008"/>
                      </a:lnTo>
                      <a:lnTo>
                        <a:pt x="790" y="5038"/>
                      </a:lnTo>
                      <a:lnTo>
                        <a:pt x="798" y="5066"/>
                      </a:lnTo>
                      <a:lnTo>
                        <a:pt x="802" y="5094"/>
                      </a:lnTo>
                      <a:lnTo>
                        <a:pt x="804" y="5104"/>
                      </a:lnTo>
                      <a:lnTo>
                        <a:pt x="804" y="5114"/>
                      </a:lnTo>
                      <a:lnTo>
                        <a:pt x="802" y="5130"/>
                      </a:lnTo>
                      <a:lnTo>
                        <a:pt x="804" y="5138"/>
                      </a:lnTo>
                      <a:lnTo>
                        <a:pt x="806" y="5146"/>
                      </a:lnTo>
                      <a:lnTo>
                        <a:pt x="812" y="5152"/>
                      </a:lnTo>
                      <a:lnTo>
                        <a:pt x="822" y="5160"/>
                      </a:lnTo>
                      <a:lnTo>
                        <a:pt x="860" y="5174"/>
                      </a:lnTo>
                      <a:lnTo>
                        <a:pt x="886" y="5182"/>
                      </a:lnTo>
                      <a:lnTo>
                        <a:pt x="912" y="5188"/>
                      </a:lnTo>
                      <a:lnTo>
                        <a:pt x="940" y="5194"/>
                      </a:lnTo>
                      <a:lnTo>
                        <a:pt x="964" y="5196"/>
                      </a:lnTo>
                      <a:lnTo>
                        <a:pt x="986" y="5196"/>
                      </a:lnTo>
                      <a:lnTo>
                        <a:pt x="996" y="5194"/>
                      </a:lnTo>
                      <a:lnTo>
                        <a:pt x="1004" y="5190"/>
                      </a:lnTo>
                      <a:lnTo>
                        <a:pt x="1018" y="5182"/>
                      </a:lnTo>
                      <a:lnTo>
                        <a:pt x="1026" y="5172"/>
                      </a:lnTo>
                      <a:lnTo>
                        <a:pt x="1034" y="5162"/>
                      </a:lnTo>
                      <a:lnTo>
                        <a:pt x="1038" y="5152"/>
                      </a:lnTo>
                      <a:lnTo>
                        <a:pt x="1042" y="5160"/>
                      </a:lnTo>
                      <a:lnTo>
                        <a:pt x="1050" y="5166"/>
                      </a:lnTo>
                      <a:lnTo>
                        <a:pt x="1058" y="5170"/>
                      </a:lnTo>
                      <a:lnTo>
                        <a:pt x="1070" y="5174"/>
                      </a:lnTo>
                      <a:lnTo>
                        <a:pt x="1096" y="5176"/>
                      </a:lnTo>
                      <a:lnTo>
                        <a:pt x="1120" y="5176"/>
                      </a:lnTo>
                      <a:lnTo>
                        <a:pt x="1142" y="5172"/>
                      </a:lnTo>
                      <a:lnTo>
                        <a:pt x="1166" y="5166"/>
                      </a:lnTo>
                      <a:lnTo>
                        <a:pt x="1182" y="5160"/>
                      </a:lnTo>
                      <a:lnTo>
                        <a:pt x="1194" y="5154"/>
                      </a:lnTo>
                      <a:lnTo>
                        <a:pt x="1202" y="5146"/>
                      </a:lnTo>
                      <a:lnTo>
                        <a:pt x="1206" y="5136"/>
                      </a:lnTo>
                      <a:lnTo>
                        <a:pt x="1208" y="5128"/>
                      </a:lnTo>
                      <a:lnTo>
                        <a:pt x="1206" y="5118"/>
                      </a:lnTo>
                      <a:lnTo>
                        <a:pt x="1202" y="5108"/>
                      </a:lnTo>
                      <a:lnTo>
                        <a:pt x="1198" y="5096"/>
                      </a:lnTo>
                      <a:lnTo>
                        <a:pt x="1182" y="5074"/>
                      </a:lnTo>
                      <a:lnTo>
                        <a:pt x="1166" y="5052"/>
                      </a:lnTo>
                      <a:lnTo>
                        <a:pt x="1150" y="5028"/>
                      </a:lnTo>
                      <a:lnTo>
                        <a:pt x="1138" y="5006"/>
                      </a:lnTo>
                      <a:lnTo>
                        <a:pt x="1132" y="4990"/>
                      </a:lnTo>
                      <a:lnTo>
                        <a:pt x="1128" y="4970"/>
                      </a:lnTo>
                      <a:lnTo>
                        <a:pt x="1124" y="4928"/>
                      </a:lnTo>
                      <a:lnTo>
                        <a:pt x="1122" y="4892"/>
                      </a:lnTo>
                      <a:lnTo>
                        <a:pt x="1118" y="4864"/>
                      </a:lnTo>
                      <a:lnTo>
                        <a:pt x="1116" y="4840"/>
                      </a:lnTo>
                      <a:lnTo>
                        <a:pt x="1114" y="4814"/>
                      </a:lnTo>
                      <a:lnTo>
                        <a:pt x="1120" y="4788"/>
                      </a:lnTo>
                      <a:lnTo>
                        <a:pt x="1130" y="4746"/>
                      </a:lnTo>
                      <a:lnTo>
                        <a:pt x="1164" y="4632"/>
                      </a:lnTo>
                      <a:lnTo>
                        <a:pt x="1198" y="4522"/>
                      </a:lnTo>
                      <a:lnTo>
                        <a:pt x="1218" y="4462"/>
                      </a:lnTo>
                      <a:lnTo>
                        <a:pt x="1234" y="4410"/>
                      </a:lnTo>
                      <a:lnTo>
                        <a:pt x="1264" y="4318"/>
                      </a:lnTo>
                      <a:lnTo>
                        <a:pt x="1296" y="4226"/>
                      </a:lnTo>
                      <a:lnTo>
                        <a:pt x="1312" y="4172"/>
                      </a:lnTo>
                      <a:lnTo>
                        <a:pt x="1356" y="3948"/>
                      </a:lnTo>
                      <a:lnTo>
                        <a:pt x="1360" y="3942"/>
                      </a:lnTo>
                      <a:lnTo>
                        <a:pt x="1362" y="3926"/>
                      </a:lnTo>
                      <a:lnTo>
                        <a:pt x="1368" y="3870"/>
                      </a:lnTo>
                      <a:lnTo>
                        <a:pt x="1374" y="3690"/>
                      </a:lnTo>
                      <a:lnTo>
                        <a:pt x="1384" y="3470"/>
                      </a:lnTo>
                      <a:lnTo>
                        <a:pt x="1390" y="3364"/>
                      </a:lnTo>
                      <a:lnTo>
                        <a:pt x="1398" y="3270"/>
                      </a:lnTo>
                      <a:lnTo>
                        <a:pt x="1412" y="3164"/>
                      </a:lnTo>
                      <a:lnTo>
                        <a:pt x="1416" y="3136"/>
                      </a:lnTo>
                      <a:lnTo>
                        <a:pt x="1420" y="3128"/>
                      </a:lnTo>
                      <a:lnTo>
                        <a:pt x="1422" y="3120"/>
                      </a:lnTo>
                      <a:lnTo>
                        <a:pt x="1414" y="3024"/>
                      </a:lnTo>
                      <a:lnTo>
                        <a:pt x="1344" y="2810"/>
                      </a:lnTo>
                      <a:lnTo>
                        <a:pt x="1284" y="2690"/>
                      </a:lnTo>
                      <a:lnTo>
                        <a:pt x="1536" y="2594"/>
                      </a:lnTo>
                      <a:lnTo>
                        <a:pt x="1428" y="2368"/>
                      </a:lnTo>
                      <a:lnTo>
                        <a:pt x="1422" y="2352"/>
                      </a:lnTo>
                      <a:lnTo>
                        <a:pt x="1418" y="2334"/>
                      </a:lnTo>
                      <a:lnTo>
                        <a:pt x="1414" y="2314"/>
                      </a:lnTo>
                      <a:lnTo>
                        <a:pt x="1414" y="2298"/>
                      </a:lnTo>
                      <a:lnTo>
                        <a:pt x="1414" y="2244"/>
                      </a:lnTo>
                      <a:lnTo>
                        <a:pt x="1412" y="2210"/>
                      </a:lnTo>
                      <a:lnTo>
                        <a:pt x="1410" y="2178"/>
                      </a:lnTo>
                      <a:lnTo>
                        <a:pt x="1410" y="2164"/>
                      </a:lnTo>
                      <a:lnTo>
                        <a:pt x="1412" y="2148"/>
                      </a:lnTo>
                      <a:lnTo>
                        <a:pt x="1416" y="2132"/>
                      </a:lnTo>
                      <a:lnTo>
                        <a:pt x="1422" y="2118"/>
                      </a:lnTo>
                      <a:lnTo>
                        <a:pt x="1426" y="2112"/>
                      </a:lnTo>
                      <a:lnTo>
                        <a:pt x="1434" y="2096"/>
                      </a:lnTo>
                      <a:lnTo>
                        <a:pt x="1438" y="2078"/>
                      </a:lnTo>
                      <a:lnTo>
                        <a:pt x="1442" y="2060"/>
                      </a:lnTo>
                      <a:lnTo>
                        <a:pt x="1444" y="2044"/>
                      </a:lnTo>
                      <a:lnTo>
                        <a:pt x="1444" y="2032"/>
                      </a:lnTo>
                      <a:lnTo>
                        <a:pt x="1444" y="1958"/>
                      </a:lnTo>
                      <a:lnTo>
                        <a:pt x="1444" y="1878"/>
                      </a:lnTo>
                      <a:lnTo>
                        <a:pt x="1444" y="1814"/>
                      </a:lnTo>
                      <a:lnTo>
                        <a:pt x="1446" y="1802"/>
                      </a:lnTo>
                      <a:lnTo>
                        <a:pt x="1450" y="1786"/>
                      </a:lnTo>
                      <a:lnTo>
                        <a:pt x="1456" y="1772"/>
                      </a:lnTo>
                      <a:lnTo>
                        <a:pt x="1466" y="1758"/>
                      </a:lnTo>
                      <a:lnTo>
                        <a:pt x="1484" y="1732"/>
                      </a:lnTo>
                      <a:lnTo>
                        <a:pt x="1504" y="1702"/>
                      </a:lnTo>
                      <a:lnTo>
                        <a:pt x="1520" y="1668"/>
                      </a:lnTo>
                      <a:lnTo>
                        <a:pt x="1522" y="1666"/>
                      </a:lnTo>
                      <a:lnTo>
                        <a:pt x="1534" y="1634"/>
                      </a:lnTo>
                      <a:lnTo>
                        <a:pt x="1544" y="1602"/>
                      </a:lnTo>
                      <a:lnTo>
                        <a:pt x="1554" y="1570"/>
                      </a:lnTo>
                      <a:lnTo>
                        <a:pt x="1564" y="1538"/>
                      </a:lnTo>
                      <a:lnTo>
                        <a:pt x="1570" y="1520"/>
                      </a:lnTo>
                      <a:lnTo>
                        <a:pt x="1598" y="1454"/>
                      </a:lnTo>
                      <a:lnTo>
                        <a:pt x="1606" y="1434"/>
                      </a:lnTo>
                      <a:lnTo>
                        <a:pt x="1622" y="1402"/>
                      </a:lnTo>
                      <a:lnTo>
                        <a:pt x="1642" y="1372"/>
                      </a:lnTo>
                      <a:lnTo>
                        <a:pt x="1654" y="1354"/>
                      </a:lnTo>
                      <a:lnTo>
                        <a:pt x="1696" y="1296"/>
                      </a:lnTo>
                      <a:lnTo>
                        <a:pt x="1700" y="1292"/>
                      </a:lnTo>
                      <a:lnTo>
                        <a:pt x="1720" y="1268"/>
                      </a:lnTo>
                      <a:lnTo>
                        <a:pt x="1736" y="1252"/>
                      </a:lnTo>
                      <a:lnTo>
                        <a:pt x="1744" y="1244"/>
                      </a:lnTo>
                      <a:lnTo>
                        <a:pt x="1752" y="1234"/>
                      </a:lnTo>
                      <a:lnTo>
                        <a:pt x="1758" y="1220"/>
                      </a:lnTo>
                      <a:lnTo>
                        <a:pt x="1764" y="1206"/>
                      </a:lnTo>
                      <a:lnTo>
                        <a:pt x="1770" y="1190"/>
                      </a:lnTo>
                      <a:lnTo>
                        <a:pt x="1794" y="1124"/>
                      </a:lnTo>
                      <a:lnTo>
                        <a:pt x="1804" y="1096"/>
                      </a:lnTo>
                      <a:lnTo>
                        <a:pt x="1810" y="1070"/>
                      </a:lnTo>
                      <a:lnTo>
                        <a:pt x="1814" y="1058"/>
                      </a:lnTo>
                      <a:lnTo>
                        <a:pt x="1818" y="1044"/>
                      </a:lnTo>
                      <a:lnTo>
                        <a:pt x="1826" y="1030"/>
                      </a:lnTo>
                      <a:lnTo>
                        <a:pt x="1834" y="1016"/>
                      </a:lnTo>
                      <a:lnTo>
                        <a:pt x="1848" y="992"/>
                      </a:lnTo>
                      <a:lnTo>
                        <a:pt x="1886" y="930"/>
                      </a:lnTo>
                      <a:lnTo>
                        <a:pt x="1912" y="886"/>
                      </a:lnTo>
                      <a:lnTo>
                        <a:pt x="1930" y="856"/>
                      </a:lnTo>
                      <a:lnTo>
                        <a:pt x="1948" y="828"/>
                      </a:lnTo>
                      <a:lnTo>
                        <a:pt x="1956" y="814"/>
                      </a:lnTo>
                      <a:lnTo>
                        <a:pt x="1964" y="798"/>
                      </a:lnTo>
                      <a:lnTo>
                        <a:pt x="1970" y="780"/>
                      </a:lnTo>
                      <a:lnTo>
                        <a:pt x="1976" y="764"/>
                      </a:lnTo>
                      <a:lnTo>
                        <a:pt x="1984" y="720"/>
                      </a:lnTo>
                      <a:lnTo>
                        <a:pt x="1998" y="650"/>
                      </a:lnTo>
                      <a:lnTo>
                        <a:pt x="2008" y="598"/>
                      </a:lnTo>
                      <a:lnTo>
                        <a:pt x="2012" y="564"/>
                      </a:lnTo>
                      <a:lnTo>
                        <a:pt x="2014" y="534"/>
                      </a:lnTo>
                      <a:lnTo>
                        <a:pt x="2016" y="522"/>
                      </a:lnTo>
                      <a:lnTo>
                        <a:pt x="2018" y="506"/>
                      </a:lnTo>
                      <a:lnTo>
                        <a:pt x="2024" y="490"/>
                      </a:lnTo>
                      <a:lnTo>
                        <a:pt x="2030" y="476"/>
                      </a:lnTo>
                      <a:lnTo>
                        <a:pt x="2044" y="452"/>
                      </a:lnTo>
                      <a:lnTo>
                        <a:pt x="2056" y="434"/>
                      </a:lnTo>
                      <a:lnTo>
                        <a:pt x="2062" y="428"/>
                      </a:lnTo>
                      <a:lnTo>
                        <a:pt x="2066" y="418"/>
                      </a:lnTo>
                      <a:lnTo>
                        <a:pt x="2070" y="408"/>
                      </a:lnTo>
                      <a:lnTo>
                        <a:pt x="2074" y="398"/>
                      </a:lnTo>
                      <a:lnTo>
                        <a:pt x="2076" y="386"/>
                      </a:lnTo>
                      <a:lnTo>
                        <a:pt x="2082" y="374"/>
                      </a:lnTo>
                      <a:lnTo>
                        <a:pt x="2088" y="364"/>
                      </a:lnTo>
                      <a:lnTo>
                        <a:pt x="2096" y="354"/>
                      </a:lnTo>
                      <a:lnTo>
                        <a:pt x="2124" y="324"/>
                      </a:lnTo>
                      <a:lnTo>
                        <a:pt x="2144" y="298"/>
                      </a:lnTo>
                      <a:lnTo>
                        <a:pt x="2148" y="292"/>
                      </a:lnTo>
                      <a:lnTo>
                        <a:pt x="2146" y="280"/>
                      </a:lnTo>
                      <a:lnTo>
                        <a:pt x="2142" y="266"/>
                      </a:lnTo>
                      <a:lnTo>
                        <a:pt x="2136" y="254"/>
                      </a:lnTo>
                      <a:close/>
                      <a:moveTo>
                        <a:pt x="988" y="5046"/>
                      </a:moveTo>
                      <a:lnTo>
                        <a:pt x="988" y="5046"/>
                      </a:lnTo>
                      <a:lnTo>
                        <a:pt x="982" y="5032"/>
                      </a:lnTo>
                      <a:lnTo>
                        <a:pt x="976" y="5016"/>
                      </a:lnTo>
                      <a:lnTo>
                        <a:pt x="968" y="4986"/>
                      </a:lnTo>
                      <a:lnTo>
                        <a:pt x="962" y="4954"/>
                      </a:lnTo>
                      <a:lnTo>
                        <a:pt x="958" y="4922"/>
                      </a:lnTo>
                      <a:lnTo>
                        <a:pt x="974" y="4938"/>
                      </a:lnTo>
                      <a:lnTo>
                        <a:pt x="980" y="4948"/>
                      </a:lnTo>
                      <a:lnTo>
                        <a:pt x="984" y="4958"/>
                      </a:lnTo>
                      <a:lnTo>
                        <a:pt x="988" y="4980"/>
                      </a:lnTo>
                      <a:lnTo>
                        <a:pt x="990" y="5002"/>
                      </a:lnTo>
                      <a:lnTo>
                        <a:pt x="988" y="5046"/>
                      </a:lnTo>
                      <a:close/>
                      <a:moveTo>
                        <a:pt x="1112" y="4102"/>
                      </a:moveTo>
                      <a:lnTo>
                        <a:pt x="1112" y="4102"/>
                      </a:lnTo>
                      <a:lnTo>
                        <a:pt x="1106" y="4132"/>
                      </a:lnTo>
                      <a:lnTo>
                        <a:pt x="1096" y="4162"/>
                      </a:lnTo>
                      <a:lnTo>
                        <a:pt x="1078" y="4220"/>
                      </a:lnTo>
                      <a:lnTo>
                        <a:pt x="1068" y="4260"/>
                      </a:lnTo>
                      <a:lnTo>
                        <a:pt x="1062" y="4300"/>
                      </a:lnTo>
                      <a:lnTo>
                        <a:pt x="1056" y="4380"/>
                      </a:lnTo>
                      <a:lnTo>
                        <a:pt x="1052" y="4456"/>
                      </a:lnTo>
                      <a:lnTo>
                        <a:pt x="1046" y="4532"/>
                      </a:lnTo>
                      <a:lnTo>
                        <a:pt x="1042" y="4568"/>
                      </a:lnTo>
                      <a:lnTo>
                        <a:pt x="1036" y="4606"/>
                      </a:lnTo>
                      <a:lnTo>
                        <a:pt x="1026" y="4642"/>
                      </a:lnTo>
                      <a:lnTo>
                        <a:pt x="1016" y="4680"/>
                      </a:lnTo>
                      <a:lnTo>
                        <a:pt x="1004" y="4706"/>
                      </a:lnTo>
                      <a:lnTo>
                        <a:pt x="992" y="4730"/>
                      </a:lnTo>
                      <a:lnTo>
                        <a:pt x="976" y="4754"/>
                      </a:lnTo>
                      <a:lnTo>
                        <a:pt x="960" y="4776"/>
                      </a:lnTo>
                      <a:lnTo>
                        <a:pt x="950" y="4786"/>
                      </a:lnTo>
                      <a:lnTo>
                        <a:pt x="938" y="4800"/>
                      </a:lnTo>
                      <a:lnTo>
                        <a:pt x="936" y="4786"/>
                      </a:lnTo>
                      <a:lnTo>
                        <a:pt x="934" y="4778"/>
                      </a:lnTo>
                      <a:lnTo>
                        <a:pt x="930" y="4774"/>
                      </a:lnTo>
                      <a:lnTo>
                        <a:pt x="924" y="4754"/>
                      </a:lnTo>
                      <a:lnTo>
                        <a:pt x="912" y="4698"/>
                      </a:lnTo>
                      <a:lnTo>
                        <a:pt x="900" y="4636"/>
                      </a:lnTo>
                      <a:lnTo>
                        <a:pt x="890" y="4576"/>
                      </a:lnTo>
                      <a:lnTo>
                        <a:pt x="886" y="4550"/>
                      </a:lnTo>
                      <a:lnTo>
                        <a:pt x="884" y="4528"/>
                      </a:lnTo>
                      <a:lnTo>
                        <a:pt x="864" y="4252"/>
                      </a:lnTo>
                      <a:lnTo>
                        <a:pt x="860" y="4198"/>
                      </a:lnTo>
                      <a:lnTo>
                        <a:pt x="854" y="4144"/>
                      </a:lnTo>
                      <a:lnTo>
                        <a:pt x="842" y="4084"/>
                      </a:lnTo>
                      <a:lnTo>
                        <a:pt x="838" y="4054"/>
                      </a:lnTo>
                      <a:lnTo>
                        <a:pt x="838" y="4022"/>
                      </a:lnTo>
                      <a:lnTo>
                        <a:pt x="846" y="3974"/>
                      </a:lnTo>
                      <a:lnTo>
                        <a:pt x="854" y="3926"/>
                      </a:lnTo>
                      <a:lnTo>
                        <a:pt x="860" y="3924"/>
                      </a:lnTo>
                      <a:lnTo>
                        <a:pt x="870" y="3924"/>
                      </a:lnTo>
                      <a:lnTo>
                        <a:pt x="912" y="3922"/>
                      </a:lnTo>
                      <a:lnTo>
                        <a:pt x="952" y="3924"/>
                      </a:lnTo>
                      <a:lnTo>
                        <a:pt x="1032" y="3928"/>
                      </a:lnTo>
                      <a:lnTo>
                        <a:pt x="1112" y="3932"/>
                      </a:lnTo>
                      <a:lnTo>
                        <a:pt x="1114" y="3942"/>
                      </a:lnTo>
                      <a:lnTo>
                        <a:pt x="1116" y="3952"/>
                      </a:lnTo>
                      <a:lnTo>
                        <a:pt x="1120" y="3978"/>
                      </a:lnTo>
                      <a:lnTo>
                        <a:pt x="1120" y="3998"/>
                      </a:lnTo>
                      <a:lnTo>
                        <a:pt x="1120" y="4024"/>
                      </a:lnTo>
                      <a:lnTo>
                        <a:pt x="1118" y="4058"/>
                      </a:lnTo>
                      <a:lnTo>
                        <a:pt x="1112" y="4102"/>
                      </a:lnTo>
                      <a:close/>
                    </a:path>
                  </a:pathLst>
                </a:custGeom>
                <a:solidFill>
                  <a:schemeClr val="accent1"/>
                </a:solidFill>
                <a:ln w="9525">
                  <a:noFill/>
                  <a:round/>
                </a:ln>
              </p:spPr>
              <p:txBody>
                <a:bodyPr/>
                <a:lstStyle/>
                <a:p>
                  <a:pPr algn="just">
                    <a:lnSpc>
                      <a:spcPct val="120000"/>
                    </a:lnSpc>
                    <a:defRPr/>
                  </a:pPr>
                  <a:endParaRPr lang="da-DK" sz="740" kern="0">
                    <a:solidFill>
                      <a:schemeClr val="bg2">
                        <a:lumMod val="75000"/>
                      </a:schemeClr>
                    </a:solidFill>
                    <a:cs typeface="+mn-ea"/>
                    <a:sym typeface="+mn-lt"/>
                  </a:endParaRPr>
                </a:p>
              </p:txBody>
            </p:sp>
            <p:sp>
              <p:nvSpPr>
                <p:cNvPr id="31" name="Freeform 97"/>
                <p:cNvSpPr/>
                <p:nvPr/>
              </p:nvSpPr>
              <p:spPr bwMode="auto">
                <a:xfrm>
                  <a:off x="7714478" y="5448666"/>
                  <a:ext cx="488340" cy="380373"/>
                </a:xfrm>
                <a:custGeom>
                  <a:avLst/>
                  <a:gdLst>
                    <a:gd name="T0" fmla="*/ 0 w 308"/>
                    <a:gd name="T1" fmla="*/ 136525 h 230"/>
                    <a:gd name="T2" fmla="*/ 66675 w 308"/>
                    <a:gd name="T3" fmla="*/ 365125 h 230"/>
                    <a:gd name="T4" fmla="*/ 257175 w 308"/>
                    <a:gd name="T5" fmla="*/ 307975 h 230"/>
                    <a:gd name="T6" fmla="*/ 406400 w 308"/>
                    <a:gd name="T7" fmla="*/ 244475 h 230"/>
                    <a:gd name="T8" fmla="*/ 488950 w 308"/>
                    <a:gd name="T9" fmla="*/ 158750 h 230"/>
                    <a:gd name="T10" fmla="*/ 406400 w 308"/>
                    <a:gd name="T11" fmla="*/ 0 h 230"/>
                    <a:gd name="T12" fmla="*/ 0 w 308"/>
                    <a:gd name="T13" fmla="*/ 136525 h 230"/>
                    <a:gd name="T14" fmla="*/ 0 w 308"/>
                    <a:gd name="T15" fmla="*/ 136525 h 230"/>
                    <a:gd name="T16" fmla="*/ 0 60000 65536"/>
                    <a:gd name="T17" fmla="*/ 0 60000 65536"/>
                    <a:gd name="T18" fmla="*/ 0 60000 65536"/>
                    <a:gd name="T19" fmla="*/ 0 60000 65536"/>
                    <a:gd name="T20" fmla="*/ 0 60000 65536"/>
                    <a:gd name="T21" fmla="*/ 0 60000 65536"/>
                    <a:gd name="T22" fmla="*/ 0 60000 65536"/>
                    <a:gd name="T23" fmla="*/ 0 60000 65536"/>
                    <a:gd name="T24" fmla="*/ 0 w 308"/>
                    <a:gd name="T25" fmla="*/ 0 h 230"/>
                    <a:gd name="T26" fmla="*/ 308 w 308"/>
                    <a:gd name="T27" fmla="*/ 230 h 23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8" h="230">
                      <a:moveTo>
                        <a:pt x="0" y="86"/>
                      </a:moveTo>
                      <a:lnTo>
                        <a:pt x="42" y="230"/>
                      </a:lnTo>
                      <a:lnTo>
                        <a:pt x="162" y="194"/>
                      </a:lnTo>
                      <a:lnTo>
                        <a:pt x="256" y="154"/>
                      </a:lnTo>
                      <a:lnTo>
                        <a:pt x="308" y="100"/>
                      </a:lnTo>
                      <a:lnTo>
                        <a:pt x="256" y="0"/>
                      </a:lnTo>
                      <a:lnTo>
                        <a:pt x="0" y="86"/>
                      </a:lnTo>
                      <a:close/>
                    </a:path>
                  </a:pathLst>
                </a:custGeom>
                <a:solidFill>
                  <a:srgbClr val="FFFFFF"/>
                </a:solidFill>
                <a:ln w="9525">
                  <a:noFill/>
                  <a:round/>
                </a:ln>
              </p:spPr>
              <p:txBody>
                <a:bodyPr/>
                <a:lstStyle/>
                <a:p>
                  <a:pPr algn="just">
                    <a:lnSpc>
                      <a:spcPct val="120000"/>
                    </a:lnSpc>
                    <a:defRPr/>
                  </a:pPr>
                  <a:endParaRPr lang="da-DK" sz="740" kern="0">
                    <a:solidFill>
                      <a:schemeClr val="bg2">
                        <a:lumMod val="75000"/>
                      </a:schemeClr>
                    </a:solidFill>
                    <a:cs typeface="+mn-ea"/>
                    <a:sym typeface="+mn-lt"/>
                  </a:endParaRPr>
                </a:p>
              </p:txBody>
            </p:sp>
            <p:sp>
              <p:nvSpPr>
                <p:cNvPr id="32" name="Freeform 98"/>
                <p:cNvSpPr/>
                <p:nvPr/>
              </p:nvSpPr>
              <p:spPr bwMode="auto">
                <a:xfrm>
                  <a:off x="10434256" y="5584513"/>
                  <a:ext cx="454429" cy="339619"/>
                </a:xfrm>
                <a:custGeom>
                  <a:avLst/>
                  <a:gdLst>
                    <a:gd name="T0" fmla="*/ 463550 w 292"/>
                    <a:gd name="T1" fmla="*/ 133350 h 216"/>
                    <a:gd name="T2" fmla="*/ 365125 w 292"/>
                    <a:gd name="T3" fmla="*/ 342900 h 216"/>
                    <a:gd name="T4" fmla="*/ 206375 w 292"/>
                    <a:gd name="T5" fmla="*/ 304800 h 216"/>
                    <a:gd name="T6" fmla="*/ 60325 w 292"/>
                    <a:gd name="T7" fmla="*/ 244475 h 216"/>
                    <a:gd name="T8" fmla="*/ 0 w 292"/>
                    <a:gd name="T9" fmla="*/ 158750 h 216"/>
                    <a:gd name="T10" fmla="*/ 60325 w 292"/>
                    <a:gd name="T11" fmla="*/ 0 h 216"/>
                    <a:gd name="T12" fmla="*/ 463550 w 292"/>
                    <a:gd name="T13" fmla="*/ 133350 h 216"/>
                    <a:gd name="T14" fmla="*/ 463550 w 292"/>
                    <a:gd name="T15" fmla="*/ 133350 h 216"/>
                    <a:gd name="T16" fmla="*/ 0 60000 65536"/>
                    <a:gd name="T17" fmla="*/ 0 60000 65536"/>
                    <a:gd name="T18" fmla="*/ 0 60000 65536"/>
                    <a:gd name="T19" fmla="*/ 0 60000 65536"/>
                    <a:gd name="T20" fmla="*/ 0 60000 65536"/>
                    <a:gd name="T21" fmla="*/ 0 60000 65536"/>
                    <a:gd name="T22" fmla="*/ 0 60000 65536"/>
                    <a:gd name="T23" fmla="*/ 0 60000 65536"/>
                    <a:gd name="T24" fmla="*/ 0 w 292"/>
                    <a:gd name="T25" fmla="*/ 0 h 216"/>
                    <a:gd name="T26" fmla="*/ 292 w 292"/>
                    <a:gd name="T27" fmla="*/ 216 h 2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92" h="216">
                      <a:moveTo>
                        <a:pt x="292" y="84"/>
                      </a:moveTo>
                      <a:lnTo>
                        <a:pt x="230" y="216"/>
                      </a:lnTo>
                      <a:lnTo>
                        <a:pt x="130" y="192"/>
                      </a:lnTo>
                      <a:lnTo>
                        <a:pt x="38" y="154"/>
                      </a:lnTo>
                      <a:lnTo>
                        <a:pt x="0" y="100"/>
                      </a:lnTo>
                      <a:lnTo>
                        <a:pt x="38" y="0"/>
                      </a:lnTo>
                      <a:lnTo>
                        <a:pt x="292" y="84"/>
                      </a:lnTo>
                      <a:close/>
                    </a:path>
                  </a:pathLst>
                </a:custGeom>
                <a:solidFill>
                  <a:srgbClr val="FFFFFF"/>
                </a:solidFill>
                <a:ln w="9525">
                  <a:noFill/>
                  <a:round/>
                </a:ln>
              </p:spPr>
              <p:txBody>
                <a:bodyPr/>
                <a:lstStyle/>
                <a:p>
                  <a:pPr algn="just">
                    <a:lnSpc>
                      <a:spcPct val="120000"/>
                    </a:lnSpc>
                    <a:defRPr/>
                  </a:pPr>
                  <a:endParaRPr lang="da-DK" sz="740" kern="0">
                    <a:solidFill>
                      <a:schemeClr val="bg2">
                        <a:lumMod val="75000"/>
                      </a:schemeClr>
                    </a:solidFill>
                    <a:cs typeface="+mn-ea"/>
                    <a:sym typeface="+mn-lt"/>
                  </a:endParaRPr>
                </a:p>
              </p:txBody>
            </p:sp>
          </p:grpSp>
          <p:grpSp>
            <p:nvGrpSpPr>
              <p:cNvPr id="26" name="Gruppe 74"/>
              <p:cNvGrpSpPr/>
              <p:nvPr/>
            </p:nvGrpSpPr>
            <p:grpSpPr bwMode="auto">
              <a:xfrm>
                <a:off x="6141994" y="2089215"/>
                <a:ext cx="95078" cy="150736"/>
                <a:chOff x="12261828" y="5789559"/>
                <a:chExt cx="866566" cy="1809769"/>
              </a:xfrm>
            </p:grpSpPr>
            <p:sp>
              <p:nvSpPr>
                <p:cNvPr id="27" name="Freeform 113"/>
                <p:cNvSpPr/>
                <p:nvPr/>
              </p:nvSpPr>
              <p:spPr bwMode="auto">
                <a:xfrm>
                  <a:off x="12263003" y="5792324"/>
                  <a:ext cx="866562" cy="1809779"/>
                </a:xfrm>
                <a:custGeom>
                  <a:avLst/>
                  <a:gdLst>
                    <a:gd name="T0" fmla="*/ 524 w 548"/>
                    <a:gd name="T1" fmla="*/ 1080 h 1142"/>
                    <a:gd name="T2" fmla="*/ 494 w 548"/>
                    <a:gd name="T3" fmla="*/ 1104 h 1142"/>
                    <a:gd name="T4" fmla="*/ 450 w 548"/>
                    <a:gd name="T5" fmla="*/ 1122 h 1142"/>
                    <a:gd name="T6" fmla="*/ 326 w 548"/>
                    <a:gd name="T7" fmla="*/ 1140 h 1142"/>
                    <a:gd name="T8" fmla="*/ 204 w 548"/>
                    <a:gd name="T9" fmla="*/ 1140 h 1142"/>
                    <a:gd name="T10" fmla="*/ 72 w 548"/>
                    <a:gd name="T11" fmla="*/ 1112 h 1142"/>
                    <a:gd name="T12" fmla="*/ 30 w 548"/>
                    <a:gd name="T13" fmla="*/ 1088 h 1142"/>
                    <a:gd name="T14" fmla="*/ 4 w 548"/>
                    <a:gd name="T15" fmla="*/ 1048 h 1142"/>
                    <a:gd name="T16" fmla="*/ 26 w 548"/>
                    <a:gd name="T17" fmla="*/ 580 h 1142"/>
                    <a:gd name="T18" fmla="*/ 36 w 548"/>
                    <a:gd name="T19" fmla="*/ 506 h 1142"/>
                    <a:gd name="T20" fmla="*/ 50 w 548"/>
                    <a:gd name="T21" fmla="*/ 440 h 1142"/>
                    <a:gd name="T22" fmla="*/ 74 w 548"/>
                    <a:gd name="T23" fmla="*/ 334 h 1142"/>
                    <a:gd name="T24" fmla="*/ 84 w 548"/>
                    <a:gd name="T25" fmla="*/ 272 h 1142"/>
                    <a:gd name="T26" fmla="*/ 112 w 548"/>
                    <a:gd name="T27" fmla="*/ 168 h 1142"/>
                    <a:gd name="T28" fmla="*/ 136 w 548"/>
                    <a:gd name="T29" fmla="*/ 120 h 1142"/>
                    <a:gd name="T30" fmla="*/ 166 w 548"/>
                    <a:gd name="T31" fmla="*/ 42 h 1142"/>
                    <a:gd name="T32" fmla="*/ 180 w 548"/>
                    <a:gd name="T33" fmla="*/ 10 h 1142"/>
                    <a:gd name="T34" fmla="*/ 194 w 548"/>
                    <a:gd name="T35" fmla="*/ 0 h 1142"/>
                    <a:gd name="T36" fmla="*/ 206 w 548"/>
                    <a:gd name="T37" fmla="*/ 6 h 1142"/>
                    <a:gd name="T38" fmla="*/ 236 w 548"/>
                    <a:gd name="T39" fmla="*/ 34 h 1142"/>
                    <a:gd name="T40" fmla="*/ 240 w 548"/>
                    <a:gd name="T41" fmla="*/ 50 h 1142"/>
                    <a:gd name="T42" fmla="*/ 234 w 548"/>
                    <a:gd name="T43" fmla="*/ 80 h 1142"/>
                    <a:gd name="T44" fmla="*/ 212 w 548"/>
                    <a:gd name="T45" fmla="*/ 112 h 1142"/>
                    <a:gd name="T46" fmla="*/ 206 w 548"/>
                    <a:gd name="T47" fmla="*/ 124 h 1142"/>
                    <a:gd name="T48" fmla="*/ 210 w 548"/>
                    <a:gd name="T49" fmla="*/ 158 h 1142"/>
                    <a:gd name="T50" fmla="*/ 238 w 548"/>
                    <a:gd name="T51" fmla="*/ 218 h 1142"/>
                    <a:gd name="T52" fmla="*/ 260 w 548"/>
                    <a:gd name="T53" fmla="*/ 248 h 1142"/>
                    <a:gd name="T54" fmla="*/ 282 w 548"/>
                    <a:gd name="T55" fmla="*/ 250 h 1142"/>
                    <a:gd name="T56" fmla="*/ 312 w 548"/>
                    <a:gd name="T57" fmla="*/ 230 h 1142"/>
                    <a:gd name="T58" fmla="*/ 364 w 548"/>
                    <a:gd name="T59" fmla="*/ 160 h 1142"/>
                    <a:gd name="T60" fmla="*/ 376 w 548"/>
                    <a:gd name="T61" fmla="*/ 128 h 1142"/>
                    <a:gd name="T62" fmla="*/ 374 w 548"/>
                    <a:gd name="T63" fmla="*/ 110 h 1142"/>
                    <a:gd name="T64" fmla="*/ 378 w 548"/>
                    <a:gd name="T65" fmla="*/ 34 h 1142"/>
                    <a:gd name="T66" fmla="*/ 384 w 548"/>
                    <a:gd name="T67" fmla="*/ 16 h 1142"/>
                    <a:gd name="T68" fmla="*/ 396 w 548"/>
                    <a:gd name="T69" fmla="*/ 10 h 1142"/>
                    <a:gd name="T70" fmla="*/ 410 w 548"/>
                    <a:gd name="T71" fmla="*/ 30 h 1142"/>
                    <a:gd name="T72" fmla="*/ 422 w 548"/>
                    <a:gd name="T73" fmla="*/ 78 h 1142"/>
                    <a:gd name="T74" fmla="*/ 416 w 548"/>
                    <a:gd name="T75" fmla="*/ 112 h 1142"/>
                    <a:gd name="T76" fmla="*/ 412 w 548"/>
                    <a:gd name="T77" fmla="*/ 128 h 1142"/>
                    <a:gd name="T78" fmla="*/ 418 w 548"/>
                    <a:gd name="T79" fmla="*/ 218 h 1142"/>
                    <a:gd name="T80" fmla="*/ 432 w 548"/>
                    <a:gd name="T81" fmla="*/ 274 h 1142"/>
                    <a:gd name="T82" fmla="*/ 470 w 548"/>
                    <a:gd name="T83" fmla="*/ 390 h 1142"/>
                    <a:gd name="T84" fmla="*/ 530 w 548"/>
                    <a:gd name="T85" fmla="*/ 540 h 1142"/>
                    <a:gd name="T86" fmla="*/ 548 w 548"/>
                    <a:gd name="T87" fmla="*/ 658 h 1142"/>
                    <a:gd name="T88" fmla="*/ 546 w 548"/>
                    <a:gd name="T89" fmla="*/ 980 h 1142"/>
                    <a:gd name="T90" fmla="*/ 530 w 548"/>
                    <a:gd name="T91" fmla="*/ 1070 h 114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548"/>
                    <a:gd name="T139" fmla="*/ 0 h 1142"/>
                    <a:gd name="T140" fmla="*/ 548 w 548"/>
                    <a:gd name="T141" fmla="*/ 1142 h 1142"/>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548" h="1142">
                      <a:moveTo>
                        <a:pt x="530" y="1070"/>
                      </a:moveTo>
                      <a:lnTo>
                        <a:pt x="530" y="1070"/>
                      </a:lnTo>
                      <a:lnTo>
                        <a:pt x="524" y="1080"/>
                      </a:lnTo>
                      <a:lnTo>
                        <a:pt x="516" y="1088"/>
                      </a:lnTo>
                      <a:lnTo>
                        <a:pt x="506" y="1098"/>
                      </a:lnTo>
                      <a:lnTo>
                        <a:pt x="494" y="1104"/>
                      </a:lnTo>
                      <a:lnTo>
                        <a:pt x="480" y="1112"/>
                      </a:lnTo>
                      <a:lnTo>
                        <a:pt x="464" y="1118"/>
                      </a:lnTo>
                      <a:lnTo>
                        <a:pt x="450" y="1122"/>
                      </a:lnTo>
                      <a:lnTo>
                        <a:pt x="432" y="1126"/>
                      </a:lnTo>
                      <a:lnTo>
                        <a:pt x="326" y="1140"/>
                      </a:lnTo>
                      <a:lnTo>
                        <a:pt x="288" y="1142"/>
                      </a:lnTo>
                      <a:lnTo>
                        <a:pt x="246" y="1142"/>
                      </a:lnTo>
                      <a:lnTo>
                        <a:pt x="204" y="1140"/>
                      </a:lnTo>
                      <a:lnTo>
                        <a:pt x="168" y="1134"/>
                      </a:lnTo>
                      <a:lnTo>
                        <a:pt x="72" y="1112"/>
                      </a:lnTo>
                      <a:lnTo>
                        <a:pt x="58" y="1106"/>
                      </a:lnTo>
                      <a:lnTo>
                        <a:pt x="42" y="1098"/>
                      </a:lnTo>
                      <a:lnTo>
                        <a:pt x="30" y="1088"/>
                      </a:lnTo>
                      <a:lnTo>
                        <a:pt x="20" y="1076"/>
                      </a:lnTo>
                      <a:lnTo>
                        <a:pt x="10" y="1062"/>
                      </a:lnTo>
                      <a:lnTo>
                        <a:pt x="4" y="1048"/>
                      </a:lnTo>
                      <a:lnTo>
                        <a:pt x="0" y="1032"/>
                      </a:lnTo>
                      <a:lnTo>
                        <a:pt x="0" y="1014"/>
                      </a:lnTo>
                      <a:lnTo>
                        <a:pt x="26" y="580"/>
                      </a:lnTo>
                      <a:lnTo>
                        <a:pt x="30" y="546"/>
                      </a:lnTo>
                      <a:lnTo>
                        <a:pt x="36" y="506"/>
                      </a:lnTo>
                      <a:lnTo>
                        <a:pt x="44" y="470"/>
                      </a:lnTo>
                      <a:lnTo>
                        <a:pt x="50" y="440"/>
                      </a:lnTo>
                      <a:lnTo>
                        <a:pt x="60" y="410"/>
                      </a:lnTo>
                      <a:lnTo>
                        <a:pt x="68" y="372"/>
                      </a:lnTo>
                      <a:lnTo>
                        <a:pt x="74" y="334"/>
                      </a:lnTo>
                      <a:lnTo>
                        <a:pt x="80" y="298"/>
                      </a:lnTo>
                      <a:lnTo>
                        <a:pt x="84" y="272"/>
                      </a:lnTo>
                      <a:lnTo>
                        <a:pt x="90" y="238"/>
                      </a:lnTo>
                      <a:lnTo>
                        <a:pt x="100" y="202"/>
                      </a:lnTo>
                      <a:lnTo>
                        <a:pt x="112" y="168"/>
                      </a:lnTo>
                      <a:lnTo>
                        <a:pt x="124" y="142"/>
                      </a:lnTo>
                      <a:lnTo>
                        <a:pt x="136" y="120"/>
                      </a:lnTo>
                      <a:lnTo>
                        <a:pt x="150" y="92"/>
                      </a:lnTo>
                      <a:lnTo>
                        <a:pt x="160" y="66"/>
                      </a:lnTo>
                      <a:lnTo>
                        <a:pt x="166" y="42"/>
                      </a:lnTo>
                      <a:lnTo>
                        <a:pt x="172" y="24"/>
                      </a:lnTo>
                      <a:lnTo>
                        <a:pt x="180" y="10"/>
                      </a:lnTo>
                      <a:lnTo>
                        <a:pt x="184" y="4"/>
                      </a:lnTo>
                      <a:lnTo>
                        <a:pt x="188" y="2"/>
                      </a:lnTo>
                      <a:lnTo>
                        <a:pt x="194" y="0"/>
                      </a:lnTo>
                      <a:lnTo>
                        <a:pt x="198" y="0"/>
                      </a:lnTo>
                      <a:lnTo>
                        <a:pt x="206" y="6"/>
                      </a:lnTo>
                      <a:lnTo>
                        <a:pt x="216" y="14"/>
                      </a:lnTo>
                      <a:lnTo>
                        <a:pt x="226" y="24"/>
                      </a:lnTo>
                      <a:lnTo>
                        <a:pt x="236" y="34"/>
                      </a:lnTo>
                      <a:lnTo>
                        <a:pt x="238" y="42"/>
                      </a:lnTo>
                      <a:lnTo>
                        <a:pt x="240" y="50"/>
                      </a:lnTo>
                      <a:lnTo>
                        <a:pt x="240" y="58"/>
                      </a:lnTo>
                      <a:lnTo>
                        <a:pt x="238" y="68"/>
                      </a:lnTo>
                      <a:lnTo>
                        <a:pt x="234" y="80"/>
                      </a:lnTo>
                      <a:lnTo>
                        <a:pt x="228" y="90"/>
                      </a:lnTo>
                      <a:lnTo>
                        <a:pt x="220" y="102"/>
                      </a:lnTo>
                      <a:lnTo>
                        <a:pt x="212" y="112"/>
                      </a:lnTo>
                      <a:lnTo>
                        <a:pt x="210" y="118"/>
                      </a:lnTo>
                      <a:lnTo>
                        <a:pt x="206" y="124"/>
                      </a:lnTo>
                      <a:lnTo>
                        <a:pt x="206" y="132"/>
                      </a:lnTo>
                      <a:lnTo>
                        <a:pt x="206" y="140"/>
                      </a:lnTo>
                      <a:lnTo>
                        <a:pt x="210" y="158"/>
                      </a:lnTo>
                      <a:lnTo>
                        <a:pt x="218" y="178"/>
                      </a:lnTo>
                      <a:lnTo>
                        <a:pt x="228" y="198"/>
                      </a:lnTo>
                      <a:lnTo>
                        <a:pt x="238" y="218"/>
                      </a:lnTo>
                      <a:lnTo>
                        <a:pt x="250" y="234"/>
                      </a:lnTo>
                      <a:lnTo>
                        <a:pt x="260" y="248"/>
                      </a:lnTo>
                      <a:lnTo>
                        <a:pt x="266" y="252"/>
                      </a:lnTo>
                      <a:lnTo>
                        <a:pt x="274" y="254"/>
                      </a:lnTo>
                      <a:lnTo>
                        <a:pt x="282" y="250"/>
                      </a:lnTo>
                      <a:lnTo>
                        <a:pt x="292" y="246"/>
                      </a:lnTo>
                      <a:lnTo>
                        <a:pt x="302" y="238"/>
                      </a:lnTo>
                      <a:lnTo>
                        <a:pt x="312" y="230"/>
                      </a:lnTo>
                      <a:lnTo>
                        <a:pt x="332" y="208"/>
                      </a:lnTo>
                      <a:lnTo>
                        <a:pt x="350" y="184"/>
                      </a:lnTo>
                      <a:lnTo>
                        <a:pt x="364" y="160"/>
                      </a:lnTo>
                      <a:lnTo>
                        <a:pt x="374" y="140"/>
                      </a:lnTo>
                      <a:lnTo>
                        <a:pt x="376" y="134"/>
                      </a:lnTo>
                      <a:lnTo>
                        <a:pt x="376" y="128"/>
                      </a:lnTo>
                      <a:lnTo>
                        <a:pt x="374" y="120"/>
                      </a:lnTo>
                      <a:lnTo>
                        <a:pt x="374" y="110"/>
                      </a:lnTo>
                      <a:lnTo>
                        <a:pt x="374" y="86"/>
                      </a:lnTo>
                      <a:lnTo>
                        <a:pt x="376" y="60"/>
                      </a:lnTo>
                      <a:lnTo>
                        <a:pt x="378" y="34"/>
                      </a:lnTo>
                      <a:lnTo>
                        <a:pt x="380" y="24"/>
                      </a:lnTo>
                      <a:lnTo>
                        <a:pt x="384" y="16"/>
                      </a:lnTo>
                      <a:lnTo>
                        <a:pt x="386" y="12"/>
                      </a:lnTo>
                      <a:lnTo>
                        <a:pt x="390" y="10"/>
                      </a:lnTo>
                      <a:lnTo>
                        <a:pt x="396" y="10"/>
                      </a:lnTo>
                      <a:lnTo>
                        <a:pt x="400" y="14"/>
                      </a:lnTo>
                      <a:lnTo>
                        <a:pt x="404" y="22"/>
                      </a:lnTo>
                      <a:lnTo>
                        <a:pt x="410" y="30"/>
                      </a:lnTo>
                      <a:lnTo>
                        <a:pt x="418" y="54"/>
                      </a:lnTo>
                      <a:lnTo>
                        <a:pt x="422" y="78"/>
                      </a:lnTo>
                      <a:lnTo>
                        <a:pt x="422" y="98"/>
                      </a:lnTo>
                      <a:lnTo>
                        <a:pt x="420" y="106"/>
                      </a:lnTo>
                      <a:lnTo>
                        <a:pt x="416" y="112"/>
                      </a:lnTo>
                      <a:lnTo>
                        <a:pt x="414" y="118"/>
                      </a:lnTo>
                      <a:lnTo>
                        <a:pt x="412" y="128"/>
                      </a:lnTo>
                      <a:lnTo>
                        <a:pt x="412" y="154"/>
                      </a:lnTo>
                      <a:lnTo>
                        <a:pt x="414" y="184"/>
                      </a:lnTo>
                      <a:lnTo>
                        <a:pt x="418" y="218"/>
                      </a:lnTo>
                      <a:lnTo>
                        <a:pt x="424" y="238"/>
                      </a:lnTo>
                      <a:lnTo>
                        <a:pt x="432" y="274"/>
                      </a:lnTo>
                      <a:lnTo>
                        <a:pt x="444" y="314"/>
                      </a:lnTo>
                      <a:lnTo>
                        <a:pt x="458" y="356"/>
                      </a:lnTo>
                      <a:lnTo>
                        <a:pt x="470" y="390"/>
                      </a:lnTo>
                      <a:lnTo>
                        <a:pt x="518" y="504"/>
                      </a:lnTo>
                      <a:lnTo>
                        <a:pt x="530" y="540"/>
                      </a:lnTo>
                      <a:lnTo>
                        <a:pt x="540" y="580"/>
                      </a:lnTo>
                      <a:lnTo>
                        <a:pt x="546" y="622"/>
                      </a:lnTo>
                      <a:lnTo>
                        <a:pt x="548" y="658"/>
                      </a:lnTo>
                      <a:lnTo>
                        <a:pt x="548" y="946"/>
                      </a:lnTo>
                      <a:lnTo>
                        <a:pt x="546" y="980"/>
                      </a:lnTo>
                      <a:lnTo>
                        <a:pt x="542" y="1014"/>
                      </a:lnTo>
                      <a:lnTo>
                        <a:pt x="538" y="1046"/>
                      </a:lnTo>
                      <a:lnTo>
                        <a:pt x="530" y="1070"/>
                      </a:lnTo>
                      <a:close/>
                    </a:path>
                  </a:pathLst>
                </a:custGeom>
                <a:solidFill>
                  <a:srgbClr val="FFFFFF"/>
                </a:solidFill>
                <a:ln w="4">
                  <a:noFill/>
                  <a:round/>
                </a:ln>
              </p:spPr>
              <p:txBody>
                <a:bodyPr/>
                <a:lstStyle/>
                <a:p>
                  <a:pPr algn="just">
                    <a:lnSpc>
                      <a:spcPct val="120000"/>
                    </a:lnSpc>
                    <a:defRPr/>
                  </a:pPr>
                  <a:endParaRPr lang="da-DK" sz="740" kern="0">
                    <a:solidFill>
                      <a:schemeClr val="bg2">
                        <a:lumMod val="75000"/>
                      </a:schemeClr>
                    </a:solidFill>
                    <a:cs typeface="+mn-ea"/>
                    <a:sym typeface="+mn-lt"/>
                  </a:endParaRPr>
                </a:p>
              </p:txBody>
            </p:sp>
            <p:sp>
              <p:nvSpPr>
                <p:cNvPr id="28" name="Freeform 114"/>
                <p:cNvSpPr/>
                <p:nvPr/>
              </p:nvSpPr>
              <p:spPr bwMode="auto">
                <a:xfrm>
                  <a:off x="12870802" y="5808199"/>
                  <a:ext cx="126372" cy="254004"/>
                </a:xfrm>
                <a:custGeom>
                  <a:avLst/>
                  <a:gdLst>
                    <a:gd name="T0" fmla="*/ 6 w 80"/>
                    <a:gd name="T1" fmla="*/ 0 h 152"/>
                    <a:gd name="T2" fmla="*/ 6 w 80"/>
                    <a:gd name="T3" fmla="*/ 0 h 152"/>
                    <a:gd name="T4" fmla="*/ 2 w 80"/>
                    <a:gd name="T5" fmla="*/ 34 h 152"/>
                    <a:gd name="T6" fmla="*/ 0 w 80"/>
                    <a:gd name="T7" fmla="*/ 66 h 152"/>
                    <a:gd name="T8" fmla="*/ 0 w 80"/>
                    <a:gd name="T9" fmla="*/ 82 h 152"/>
                    <a:gd name="T10" fmla="*/ 2 w 80"/>
                    <a:gd name="T11" fmla="*/ 96 h 152"/>
                    <a:gd name="T12" fmla="*/ 2 w 80"/>
                    <a:gd name="T13" fmla="*/ 96 h 152"/>
                    <a:gd name="T14" fmla="*/ 4 w 80"/>
                    <a:gd name="T15" fmla="*/ 108 h 152"/>
                    <a:gd name="T16" fmla="*/ 10 w 80"/>
                    <a:gd name="T17" fmla="*/ 114 h 152"/>
                    <a:gd name="T18" fmla="*/ 16 w 80"/>
                    <a:gd name="T19" fmla="*/ 118 h 152"/>
                    <a:gd name="T20" fmla="*/ 26 w 80"/>
                    <a:gd name="T21" fmla="*/ 122 h 152"/>
                    <a:gd name="T22" fmla="*/ 36 w 80"/>
                    <a:gd name="T23" fmla="*/ 124 h 152"/>
                    <a:gd name="T24" fmla="*/ 48 w 80"/>
                    <a:gd name="T25" fmla="*/ 130 h 152"/>
                    <a:gd name="T26" fmla="*/ 64 w 80"/>
                    <a:gd name="T27" fmla="*/ 138 h 152"/>
                    <a:gd name="T28" fmla="*/ 80 w 80"/>
                    <a:gd name="T29" fmla="*/ 152 h 152"/>
                    <a:gd name="T30" fmla="*/ 80 w 80"/>
                    <a:gd name="T31" fmla="*/ 152 h 152"/>
                    <a:gd name="T32" fmla="*/ 74 w 80"/>
                    <a:gd name="T33" fmla="*/ 128 h 152"/>
                    <a:gd name="T34" fmla="*/ 56 w 80"/>
                    <a:gd name="T35" fmla="*/ 78 h 152"/>
                    <a:gd name="T36" fmla="*/ 44 w 80"/>
                    <a:gd name="T37" fmla="*/ 50 h 152"/>
                    <a:gd name="T38" fmla="*/ 32 w 80"/>
                    <a:gd name="T39" fmla="*/ 26 h 152"/>
                    <a:gd name="T40" fmla="*/ 26 w 80"/>
                    <a:gd name="T41" fmla="*/ 16 h 152"/>
                    <a:gd name="T42" fmla="*/ 20 w 80"/>
                    <a:gd name="T43" fmla="*/ 8 h 152"/>
                    <a:gd name="T44" fmla="*/ 12 w 80"/>
                    <a:gd name="T45" fmla="*/ 2 h 152"/>
                    <a:gd name="T46" fmla="*/ 6 w 80"/>
                    <a:gd name="T47" fmla="*/ 0 h 152"/>
                    <a:gd name="T48" fmla="*/ 6 w 80"/>
                    <a:gd name="T49" fmla="*/ 0 h 15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80"/>
                    <a:gd name="T76" fmla="*/ 0 h 152"/>
                    <a:gd name="T77" fmla="*/ 80 w 80"/>
                    <a:gd name="T78" fmla="*/ 152 h 15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80" h="152">
                      <a:moveTo>
                        <a:pt x="6" y="0"/>
                      </a:moveTo>
                      <a:lnTo>
                        <a:pt x="6" y="0"/>
                      </a:lnTo>
                      <a:lnTo>
                        <a:pt x="2" y="34"/>
                      </a:lnTo>
                      <a:lnTo>
                        <a:pt x="0" y="66"/>
                      </a:lnTo>
                      <a:lnTo>
                        <a:pt x="0" y="82"/>
                      </a:lnTo>
                      <a:lnTo>
                        <a:pt x="2" y="96"/>
                      </a:lnTo>
                      <a:lnTo>
                        <a:pt x="4" y="108"/>
                      </a:lnTo>
                      <a:lnTo>
                        <a:pt x="10" y="114"/>
                      </a:lnTo>
                      <a:lnTo>
                        <a:pt x="16" y="118"/>
                      </a:lnTo>
                      <a:lnTo>
                        <a:pt x="26" y="122"/>
                      </a:lnTo>
                      <a:lnTo>
                        <a:pt x="36" y="124"/>
                      </a:lnTo>
                      <a:lnTo>
                        <a:pt x="48" y="130"/>
                      </a:lnTo>
                      <a:lnTo>
                        <a:pt x="64" y="138"/>
                      </a:lnTo>
                      <a:lnTo>
                        <a:pt x="80" y="152"/>
                      </a:lnTo>
                      <a:lnTo>
                        <a:pt x="74" y="128"/>
                      </a:lnTo>
                      <a:lnTo>
                        <a:pt x="56" y="78"/>
                      </a:lnTo>
                      <a:lnTo>
                        <a:pt x="44" y="50"/>
                      </a:lnTo>
                      <a:lnTo>
                        <a:pt x="32" y="26"/>
                      </a:lnTo>
                      <a:lnTo>
                        <a:pt x="26" y="16"/>
                      </a:lnTo>
                      <a:lnTo>
                        <a:pt x="20" y="8"/>
                      </a:lnTo>
                      <a:lnTo>
                        <a:pt x="12" y="2"/>
                      </a:lnTo>
                      <a:lnTo>
                        <a:pt x="6" y="0"/>
                      </a:lnTo>
                      <a:close/>
                    </a:path>
                  </a:pathLst>
                </a:custGeom>
                <a:solidFill>
                  <a:srgbClr val="FFFFFF"/>
                </a:solidFill>
                <a:ln w="9525">
                  <a:noFill/>
                  <a:round/>
                </a:ln>
              </p:spPr>
              <p:txBody>
                <a:bodyPr/>
                <a:lstStyle/>
                <a:p>
                  <a:pPr algn="just">
                    <a:lnSpc>
                      <a:spcPct val="120000"/>
                    </a:lnSpc>
                    <a:defRPr/>
                  </a:pPr>
                  <a:endParaRPr lang="da-DK" sz="740" kern="0">
                    <a:solidFill>
                      <a:schemeClr val="bg2">
                        <a:lumMod val="75000"/>
                      </a:schemeClr>
                    </a:solidFill>
                    <a:cs typeface="+mn-ea"/>
                    <a:sym typeface="+mn-lt"/>
                  </a:endParaRPr>
                </a:p>
              </p:txBody>
            </p:sp>
            <p:sp>
              <p:nvSpPr>
                <p:cNvPr id="29" name="Freeform 115"/>
                <p:cNvSpPr/>
                <p:nvPr/>
              </p:nvSpPr>
              <p:spPr bwMode="auto">
                <a:xfrm>
                  <a:off x="12395395" y="5792324"/>
                  <a:ext cx="198589" cy="246069"/>
                </a:xfrm>
                <a:custGeom>
                  <a:avLst/>
                  <a:gdLst>
                    <a:gd name="T0" fmla="*/ 112 w 122"/>
                    <a:gd name="T1" fmla="*/ 0 h 152"/>
                    <a:gd name="T2" fmla="*/ 112 w 122"/>
                    <a:gd name="T3" fmla="*/ 0 h 152"/>
                    <a:gd name="T4" fmla="*/ 114 w 122"/>
                    <a:gd name="T5" fmla="*/ 10 h 152"/>
                    <a:gd name="T6" fmla="*/ 118 w 122"/>
                    <a:gd name="T7" fmla="*/ 34 h 152"/>
                    <a:gd name="T8" fmla="*/ 122 w 122"/>
                    <a:gd name="T9" fmla="*/ 66 h 152"/>
                    <a:gd name="T10" fmla="*/ 122 w 122"/>
                    <a:gd name="T11" fmla="*/ 82 h 152"/>
                    <a:gd name="T12" fmla="*/ 120 w 122"/>
                    <a:gd name="T13" fmla="*/ 96 h 152"/>
                    <a:gd name="T14" fmla="*/ 120 w 122"/>
                    <a:gd name="T15" fmla="*/ 96 h 152"/>
                    <a:gd name="T16" fmla="*/ 118 w 122"/>
                    <a:gd name="T17" fmla="*/ 104 h 152"/>
                    <a:gd name="T18" fmla="*/ 114 w 122"/>
                    <a:gd name="T19" fmla="*/ 108 h 152"/>
                    <a:gd name="T20" fmla="*/ 108 w 122"/>
                    <a:gd name="T21" fmla="*/ 112 h 152"/>
                    <a:gd name="T22" fmla="*/ 102 w 122"/>
                    <a:gd name="T23" fmla="*/ 116 h 152"/>
                    <a:gd name="T24" fmla="*/ 86 w 122"/>
                    <a:gd name="T25" fmla="*/ 122 h 152"/>
                    <a:gd name="T26" fmla="*/ 66 w 122"/>
                    <a:gd name="T27" fmla="*/ 126 h 152"/>
                    <a:gd name="T28" fmla="*/ 48 w 122"/>
                    <a:gd name="T29" fmla="*/ 130 h 152"/>
                    <a:gd name="T30" fmla="*/ 30 w 122"/>
                    <a:gd name="T31" fmla="*/ 136 h 152"/>
                    <a:gd name="T32" fmla="*/ 12 w 122"/>
                    <a:gd name="T33" fmla="*/ 142 h 152"/>
                    <a:gd name="T34" fmla="*/ 6 w 122"/>
                    <a:gd name="T35" fmla="*/ 146 h 152"/>
                    <a:gd name="T36" fmla="*/ 0 w 122"/>
                    <a:gd name="T37" fmla="*/ 152 h 152"/>
                    <a:gd name="T38" fmla="*/ 0 w 122"/>
                    <a:gd name="T39" fmla="*/ 152 h 152"/>
                    <a:gd name="T40" fmla="*/ 10 w 122"/>
                    <a:gd name="T41" fmla="*/ 128 h 152"/>
                    <a:gd name="T42" fmla="*/ 22 w 122"/>
                    <a:gd name="T43" fmla="*/ 104 h 152"/>
                    <a:gd name="T44" fmla="*/ 38 w 122"/>
                    <a:gd name="T45" fmla="*/ 78 h 152"/>
                    <a:gd name="T46" fmla="*/ 54 w 122"/>
                    <a:gd name="T47" fmla="*/ 50 h 152"/>
                    <a:gd name="T48" fmla="*/ 72 w 122"/>
                    <a:gd name="T49" fmla="*/ 26 h 152"/>
                    <a:gd name="T50" fmla="*/ 82 w 122"/>
                    <a:gd name="T51" fmla="*/ 16 h 152"/>
                    <a:gd name="T52" fmla="*/ 92 w 122"/>
                    <a:gd name="T53" fmla="*/ 8 h 152"/>
                    <a:gd name="T54" fmla="*/ 102 w 122"/>
                    <a:gd name="T55" fmla="*/ 2 h 152"/>
                    <a:gd name="T56" fmla="*/ 112 w 122"/>
                    <a:gd name="T57" fmla="*/ 0 h 152"/>
                    <a:gd name="T58" fmla="*/ 112 w 122"/>
                    <a:gd name="T59" fmla="*/ 0 h 15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22"/>
                    <a:gd name="T91" fmla="*/ 0 h 152"/>
                    <a:gd name="T92" fmla="*/ 122 w 122"/>
                    <a:gd name="T93" fmla="*/ 152 h 15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22" h="152">
                      <a:moveTo>
                        <a:pt x="112" y="0"/>
                      </a:moveTo>
                      <a:lnTo>
                        <a:pt x="112" y="0"/>
                      </a:lnTo>
                      <a:lnTo>
                        <a:pt x="114" y="10"/>
                      </a:lnTo>
                      <a:lnTo>
                        <a:pt x="118" y="34"/>
                      </a:lnTo>
                      <a:lnTo>
                        <a:pt x="122" y="66"/>
                      </a:lnTo>
                      <a:lnTo>
                        <a:pt x="122" y="82"/>
                      </a:lnTo>
                      <a:lnTo>
                        <a:pt x="120" y="96"/>
                      </a:lnTo>
                      <a:lnTo>
                        <a:pt x="118" y="104"/>
                      </a:lnTo>
                      <a:lnTo>
                        <a:pt x="114" y="108"/>
                      </a:lnTo>
                      <a:lnTo>
                        <a:pt x="108" y="112"/>
                      </a:lnTo>
                      <a:lnTo>
                        <a:pt x="102" y="116"/>
                      </a:lnTo>
                      <a:lnTo>
                        <a:pt x="86" y="122"/>
                      </a:lnTo>
                      <a:lnTo>
                        <a:pt x="66" y="126"/>
                      </a:lnTo>
                      <a:lnTo>
                        <a:pt x="48" y="130"/>
                      </a:lnTo>
                      <a:lnTo>
                        <a:pt x="30" y="136"/>
                      </a:lnTo>
                      <a:lnTo>
                        <a:pt x="12" y="142"/>
                      </a:lnTo>
                      <a:lnTo>
                        <a:pt x="6" y="146"/>
                      </a:lnTo>
                      <a:lnTo>
                        <a:pt x="0" y="152"/>
                      </a:lnTo>
                      <a:lnTo>
                        <a:pt x="10" y="128"/>
                      </a:lnTo>
                      <a:lnTo>
                        <a:pt x="22" y="104"/>
                      </a:lnTo>
                      <a:lnTo>
                        <a:pt x="38" y="78"/>
                      </a:lnTo>
                      <a:lnTo>
                        <a:pt x="54" y="50"/>
                      </a:lnTo>
                      <a:lnTo>
                        <a:pt x="72" y="26"/>
                      </a:lnTo>
                      <a:lnTo>
                        <a:pt x="82" y="16"/>
                      </a:lnTo>
                      <a:lnTo>
                        <a:pt x="92" y="8"/>
                      </a:lnTo>
                      <a:lnTo>
                        <a:pt x="102" y="2"/>
                      </a:lnTo>
                      <a:lnTo>
                        <a:pt x="112" y="0"/>
                      </a:lnTo>
                      <a:close/>
                    </a:path>
                  </a:pathLst>
                </a:custGeom>
                <a:solidFill>
                  <a:srgbClr val="FFFFFF"/>
                </a:solidFill>
                <a:ln w="9525">
                  <a:noFill/>
                  <a:round/>
                </a:ln>
              </p:spPr>
              <p:txBody>
                <a:bodyPr/>
                <a:lstStyle/>
                <a:p>
                  <a:pPr algn="just">
                    <a:lnSpc>
                      <a:spcPct val="120000"/>
                    </a:lnSpc>
                    <a:defRPr/>
                  </a:pPr>
                  <a:endParaRPr lang="da-DK" sz="740" kern="0">
                    <a:solidFill>
                      <a:schemeClr val="bg2">
                        <a:lumMod val="75000"/>
                      </a:schemeClr>
                    </a:solidFill>
                    <a:cs typeface="+mn-ea"/>
                    <a:sym typeface="+mn-lt"/>
                  </a:endParaRPr>
                </a:p>
              </p:txBody>
            </p:sp>
          </p:grpSp>
        </p:grpSp>
      </p:grpSp>
      <p:sp>
        <p:nvSpPr>
          <p:cNvPr id="45" name="Rektangel 76"/>
          <p:cNvSpPr>
            <a:spLocks noChangeArrowheads="1"/>
          </p:cNvSpPr>
          <p:nvPr/>
        </p:nvSpPr>
        <p:spPr bwMode="auto">
          <a:xfrm>
            <a:off x="8272823" y="5195436"/>
            <a:ext cx="884724" cy="1231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b="1">
                <a:solidFill>
                  <a:schemeClr val="tx1"/>
                </a:solidFill>
                <a:latin typeface="Helvetica-Compressed" pitchFamily="64" charset="0"/>
                <a:ea typeface="MS PGothic" panose="020B0600070205080204" pitchFamily="34" charset="-128"/>
              </a:defRPr>
            </a:lvl1pPr>
            <a:lvl2pPr marL="37931725" indent="-37474525">
              <a:defRPr sz="2400" b="1">
                <a:solidFill>
                  <a:schemeClr val="tx1"/>
                </a:solidFill>
                <a:latin typeface="Helvetica-Compressed" pitchFamily="64" charset="0"/>
                <a:ea typeface="MS PGothic" panose="020B0600070205080204" pitchFamily="34" charset="-128"/>
              </a:defRPr>
            </a:lvl2pPr>
            <a:lvl3pPr>
              <a:defRPr sz="2400" b="1">
                <a:solidFill>
                  <a:schemeClr val="tx1"/>
                </a:solidFill>
                <a:latin typeface="Helvetica-Compressed" pitchFamily="64" charset="0"/>
                <a:ea typeface="MS PGothic" panose="020B0600070205080204" pitchFamily="34" charset="-128"/>
              </a:defRPr>
            </a:lvl3pPr>
            <a:lvl4pPr>
              <a:defRPr sz="2400" b="1">
                <a:solidFill>
                  <a:schemeClr val="tx1"/>
                </a:solidFill>
                <a:latin typeface="Helvetica-Compressed" pitchFamily="64" charset="0"/>
                <a:ea typeface="MS PGothic" panose="020B0600070205080204" pitchFamily="34" charset="-128"/>
              </a:defRPr>
            </a:lvl4pPr>
            <a:lvl5pPr>
              <a:defRPr sz="2400" b="1">
                <a:solidFill>
                  <a:schemeClr val="tx1"/>
                </a:solidFill>
                <a:latin typeface="Helvetica-Compressed" pitchFamily="64" charset="0"/>
                <a:ea typeface="MS PGothic"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MS PGothic"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MS PGothic"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MS PGothic"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MS PGothic" panose="020B0600070205080204" pitchFamily="34" charset="-128"/>
              </a:defRPr>
            </a:lvl9pPr>
          </a:lstStyle>
          <a:p>
            <a:pPr defTabSz="1214936">
              <a:lnSpc>
                <a:spcPct val="150000"/>
              </a:lnSpc>
              <a:spcBef>
                <a:spcPct val="20000"/>
              </a:spcBef>
            </a:pPr>
            <a:r>
              <a:rPr lang="zh-CN" altLang="en-US" sz="1067" dirty="0">
                <a:solidFill>
                  <a:schemeClr val="tx1">
                    <a:lumMod val="50000"/>
                    <a:lumOff val="50000"/>
                  </a:schemeClr>
                </a:solidFill>
                <a:latin typeface="+mn-lt"/>
                <a:ea typeface="+mn-ea"/>
                <a:cs typeface="+mn-ea"/>
                <a:sym typeface="+mn-lt"/>
              </a:rPr>
              <a:t>标题数字等都可以通过点击和重新输入进行更改，顶部“开始”</a:t>
            </a:r>
            <a:endParaRPr lang="en-US" altLang="zh-CN" sz="1067" dirty="0">
              <a:solidFill>
                <a:schemeClr val="tx1">
                  <a:lumMod val="50000"/>
                  <a:lumOff val="50000"/>
                </a:schemeClr>
              </a:solidFill>
              <a:latin typeface="+mn-lt"/>
              <a:ea typeface="+mn-ea"/>
              <a:cs typeface="+mn-ea"/>
              <a:sym typeface="+mn-lt"/>
            </a:endParaRPr>
          </a:p>
        </p:txBody>
      </p:sp>
      <p:sp>
        <p:nvSpPr>
          <p:cNvPr id="46" name="Rektangel 76"/>
          <p:cNvSpPr>
            <a:spLocks noChangeArrowheads="1"/>
          </p:cNvSpPr>
          <p:nvPr/>
        </p:nvSpPr>
        <p:spPr bwMode="auto">
          <a:xfrm>
            <a:off x="3246710" y="5148606"/>
            <a:ext cx="918421" cy="1231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b="1">
                <a:solidFill>
                  <a:schemeClr val="tx1"/>
                </a:solidFill>
                <a:latin typeface="Helvetica-Compressed" pitchFamily="64" charset="0"/>
                <a:ea typeface="MS PGothic" panose="020B0600070205080204" pitchFamily="34" charset="-128"/>
              </a:defRPr>
            </a:lvl1pPr>
            <a:lvl2pPr marL="37931725" indent="-37474525">
              <a:defRPr sz="2400" b="1">
                <a:solidFill>
                  <a:schemeClr val="tx1"/>
                </a:solidFill>
                <a:latin typeface="Helvetica-Compressed" pitchFamily="64" charset="0"/>
                <a:ea typeface="MS PGothic" panose="020B0600070205080204" pitchFamily="34" charset="-128"/>
              </a:defRPr>
            </a:lvl2pPr>
            <a:lvl3pPr>
              <a:defRPr sz="2400" b="1">
                <a:solidFill>
                  <a:schemeClr val="tx1"/>
                </a:solidFill>
                <a:latin typeface="Helvetica-Compressed" pitchFamily="64" charset="0"/>
                <a:ea typeface="MS PGothic" panose="020B0600070205080204" pitchFamily="34" charset="-128"/>
              </a:defRPr>
            </a:lvl3pPr>
            <a:lvl4pPr>
              <a:defRPr sz="2400" b="1">
                <a:solidFill>
                  <a:schemeClr val="tx1"/>
                </a:solidFill>
                <a:latin typeface="Helvetica-Compressed" pitchFamily="64" charset="0"/>
                <a:ea typeface="MS PGothic" panose="020B0600070205080204" pitchFamily="34" charset="-128"/>
              </a:defRPr>
            </a:lvl4pPr>
            <a:lvl5pPr>
              <a:defRPr sz="2400" b="1">
                <a:solidFill>
                  <a:schemeClr val="tx1"/>
                </a:solidFill>
                <a:latin typeface="Helvetica-Compressed" pitchFamily="64" charset="0"/>
                <a:ea typeface="MS PGothic"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MS PGothic"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MS PGothic"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MS PGothic"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MS PGothic" panose="020B0600070205080204" pitchFamily="34" charset="-128"/>
              </a:defRPr>
            </a:lvl9pPr>
          </a:lstStyle>
          <a:p>
            <a:pPr defTabSz="1214936">
              <a:lnSpc>
                <a:spcPct val="150000"/>
              </a:lnSpc>
              <a:spcBef>
                <a:spcPct val="20000"/>
              </a:spcBef>
            </a:pPr>
            <a:r>
              <a:rPr lang="zh-CN" altLang="en-US" sz="1067" dirty="0">
                <a:solidFill>
                  <a:schemeClr val="tx1">
                    <a:lumMod val="50000"/>
                    <a:lumOff val="50000"/>
                  </a:schemeClr>
                </a:solidFill>
                <a:latin typeface="+mn-lt"/>
                <a:ea typeface="+mn-ea"/>
                <a:cs typeface="+mn-ea"/>
                <a:sym typeface="+mn-lt"/>
              </a:rPr>
              <a:t>标题数字等都可以通过点击和重新输入进行更改，顶部“开始”</a:t>
            </a:r>
            <a:endParaRPr lang="en-US" altLang="zh-CN" sz="1067" dirty="0">
              <a:solidFill>
                <a:schemeClr val="tx1">
                  <a:lumMod val="50000"/>
                  <a:lumOff val="50000"/>
                </a:schemeClr>
              </a:solidFill>
              <a:latin typeface="+mn-lt"/>
              <a:ea typeface="+mn-ea"/>
              <a:cs typeface="+mn-ea"/>
              <a:sym typeface="+mn-lt"/>
            </a:endParaRPr>
          </a:p>
        </p:txBody>
      </p:sp>
      <p:sp>
        <p:nvSpPr>
          <p:cNvPr id="47" name="Rektangel 76"/>
          <p:cNvSpPr>
            <a:spLocks noChangeArrowheads="1"/>
          </p:cNvSpPr>
          <p:nvPr/>
        </p:nvSpPr>
        <p:spPr bwMode="auto">
          <a:xfrm>
            <a:off x="8629060" y="3458903"/>
            <a:ext cx="943917" cy="1231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b="1">
                <a:solidFill>
                  <a:schemeClr val="tx1"/>
                </a:solidFill>
                <a:latin typeface="Helvetica-Compressed" pitchFamily="64" charset="0"/>
                <a:ea typeface="MS PGothic" panose="020B0600070205080204" pitchFamily="34" charset="-128"/>
              </a:defRPr>
            </a:lvl1pPr>
            <a:lvl2pPr marL="37931725" indent="-37474525">
              <a:defRPr sz="2400" b="1">
                <a:solidFill>
                  <a:schemeClr val="tx1"/>
                </a:solidFill>
                <a:latin typeface="Helvetica-Compressed" pitchFamily="64" charset="0"/>
                <a:ea typeface="MS PGothic" panose="020B0600070205080204" pitchFamily="34" charset="-128"/>
              </a:defRPr>
            </a:lvl2pPr>
            <a:lvl3pPr>
              <a:defRPr sz="2400" b="1">
                <a:solidFill>
                  <a:schemeClr val="tx1"/>
                </a:solidFill>
                <a:latin typeface="Helvetica-Compressed" pitchFamily="64" charset="0"/>
                <a:ea typeface="MS PGothic" panose="020B0600070205080204" pitchFamily="34" charset="-128"/>
              </a:defRPr>
            </a:lvl3pPr>
            <a:lvl4pPr>
              <a:defRPr sz="2400" b="1">
                <a:solidFill>
                  <a:schemeClr val="tx1"/>
                </a:solidFill>
                <a:latin typeface="Helvetica-Compressed" pitchFamily="64" charset="0"/>
                <a:ea typeface="MS PGothic" panose="020B0600070205080204" pitchFamily="34" charset="-128"/>
              </a:defRPr>
            </a:lvl4pPr>
            <a:lvl5pPr>
              <a:defRPr sz="2400" b="1">
                <a:solidFill>
                  <a:schemeClr val="tx1"/>
                </a:solidFill>
                <a:latin typeface="Helvetica-Compressed" pitchFamily="64" charset="0"/>
                <a:ea typeface="MS PGothic"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MS PGothic"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MS PGothic"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MS PGothic"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MS PGothic" panose="020B0600070205080204" pitchFamily="34" charset="-128"/>
              </a:defRPr>
            </a:lvl9pPr>
          </a:lstStyle>
          <a:p>
            <a:pPr defTabSz="1214936">
              <a:lnSpc>
                <a:spcPct val="150000"/>
              </a:lnSpc>
              <a:spcBef>
                <a:spcPct val="20000"/>
              </a:spcBef>
            </a:pPr>
            <a:r>
              <a:rPr lang="zh-CN" altLang="en-US" sz="1067" dirty="0">
                <a:solidFill>
                  <a:schemeClr val="tx1">
                    <a:lumMod val="50000"/>
                    <a:lumOff val="50000"/>
                  </a:schemeClr>
                </a:solidFill>
                <a:latin typeface="+mn-lt"/>
                <a:ea typeface="+mn-ea"/>
                <a:cs typeface="+mn-ea"/>
                <a:sym typeface="+mn-lt"/>
              </a:rPr>
              <a:t>标题数字等都可以通过点击和重新输入进行更改，顶部“开始”</a:t>
            </a:r>
            <a:endParaRPr lang="en-US" altLang="zh-CN" sz="1067" dirty="0">
              <a:solidFill>
                <a:schemeClr val="tx1">
                  <a:lumMod val="50000"/>
                  <a:lumOff val="50000"/>
                </a:schemeClr>
              </a:solidFill>
              <a:latin typeface="+mn-lt"/>
              <a:ea typeface="+mn-ea"/>
              <a:cs typeface="+mn-ea"/>
              <a:sym typeface="+mn-lt"/>
            </a:endParaRPr>
          </a:p>
        </p:txBody>
      </p:sp>
      <p:sp>
        <p:nvSpPr>
          <p:cNvPr id="48" name="Rektangel 76"/>
          <p:cNvSpPr>
            <a:spLocks noChangeArrowheads="1"/>
          </p:cNvSpPr>
          <p:nvPr/>
        </p:nvSpPr>
        <p:spPr bwMode="auto">
          <a:xfrm>
            <a:off x="2190210" y="3132785"/>
            <a:ext cx="936529" cy="1231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b="1">
                <a:solidFill>
                  <a:schemeClr val="tx1"/>
                </a:solidFill>
                <a:latin typeface="Helvetica-Compressed" pitchFamily="64" charset="0"/>
                <a:ea typeface="MS PGothic" panose="020B0600070205080204" pitchFamily="34" charset="-128"/>
              </a:defRPr>
            </a:lvl1pPr>
            <a:lvl2pPr marL="37931725" indent="-37474525">
              <a:defRPr sz="2400" b="1">
                <a:solidFill>
                  <a:schemeClr val="tx1"/>
                </a:solidFill>
                <a:latin typeface="Helvetica-Compressed" pitchFamily="64" charset="0"/>
                <a:ea typeface="MS PGothic" panose="020B0600070205080204" pitchFamily="34" charset="-128"/>
              </a:defRPr>
            </a:lvl2pPr>
            <a:lvl3pPr>
              <a:defRPr sz="2400" b="1">
                <a:solidFill>
                  <a:schemeClr val="tx1"/>
                </a:solidFill>
                <a:latin typeface="Helvetica-Compressed" pitchFamily="64" charset="0"/>
                <a:ea typeface="MS PGothic" panose="020B0600070205080204" pitchFamily="34" charset="-128"/>
              </a:defRPr>
            </a:lvl3pPr>
            <a:lvl4pPr>
              <a:defRPr sz="2400" b="1">
                <a:solidFill>
                  <a:schemeClr val="tx1"/>
                </a:solidFill>
                <a:latin typeface="Helvetica-Compressed" pitchFamily="64" charset="0"/>
                <a:ea typeface="MS PGothic" panose="020B0600070205080204" pitchFamily="34" charset="-128"/>
              </a:defRPr>
            </a:lvl4pPr>
            <a:lvl5pPr>
              <a:defRPr sz="2400" b="1">
                <a:solidFill>
                  <a:schemeClr val="tx1"/>
                </a:solidFill>
                <a:latin typeface="Helvetica-Compressed" pitchFamily="64" charset="0"/>
                <a:ea typeface="MS PGothic"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MS PGothic"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MS PGothic"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MS PGothic"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MS PGothic" panose="020B0600070205080204" pitchFamily="34" charset="-128"/>
              </a:defRPr>
            </a:lvl9pPr>
          </a:lstStyle>
          <a:p>
            <a:pPr defTabSz="1214936">
              <a:lnSpc>
                <a:spcPct val="150000"/>
              </a:lnSpc>
              <a:spcBef>
                <a:spcPct val="20000"/>
              </a:spcBef>
            </a:pPr>
            <a:r>
              <a:rPr lang="zh-CN" altLang="en-US" sz="1067" dirty="0">
                <a:solidFill>
                  <a:schemeClr val="tx1">
                    <a:lumMod val="50000"/>
                    <a:lumOff val="50000"/>
                  </a:schemeClr>
                </a:solidFill>
                <a:latin typeface="+mn-lt"/>
                <a:ea typeface="+mn-ea"/>
                <a:cs typeface="+mn-ea"/>
                <a:sym typeface="+mn-lt"/>
              </a:rPr>
              <a:t>标题数字等都可以通过点击和重新输入进行更改，顶部“开始”</a:t>
            </a:r>
            <a:endParaRPr lang="en-US" altLang="zh-CN" sz="1067" dirty="0">
              <a:solidFill>
                <a:schemeClr val="tx1">
                  <a:lumMod val="50000"/>
                  <a:lumOff val="50000"/>
                </a:schemeClr>
              </a:solidFill>
              <a:latin typeface="+mn-lt"/>
              <a:ea typeface="+mn-ea"/>
              <a:cs typeface="+mn-ea"/>
              <a:sym typeface="+mn-lt"/>
            </a:endParaRPr>
          </a:p>
        </p:txBody>
      </p:sp>
      <p:grpSp>
        <p:nvGrpSpPr>
          <p:cNvPr id="49" name="Group 37"/>
          <p:cNvGrpSpPr/>
          <p:nvPr/>
        </p:nvGrpSpPr>
        <p:grpSpPr>
          <a:xfrm>
            <a:off x="7941378" y="3328810"/>
            <a:ext cx="578740" cy="1552751"/>
            <a:chOff x="6213477" y="1223964"/>
            <a:chExt cx="746125" cy="2001838"/>
          </a:xfrm>
        </p:grpSpPr>
        <p:sp>
          <p:nvSpPr>
            <p:cNvPr id="50" name="Freeform 7"/>
            <p:cNvSpPr>
              <a:spLocks noEditPoints="1"/>
            </p:cNvSpPr>
            <p:nvPr/>
          </p:nvSpPr>
          <p:spPr bwMode="auto">
            <a:xfrm>
              <a:off x="6213477" y="1223964"/>
              <a:ext cx="746125" cy="2001838"/>
            </a:xfrm>
            <a:custGeom>
              <a:avLst/>
              <a:gdLst/>
              <a:ahLst/>
              <a:cxnLst>
                <a:cxn ang="0">
                  <a:pos x="1780" y="171"/>
                </a:cxn>
                <a:cxn ang="0">
                  <a:pos x="1603" y="32"/>
                </a:cxn>
                <a:cxn ang="0">
                  <a:pos x="1299" y="31"/>
                </a:cxn>
                <a:cxn ang="0">
                  <a:pos x="1092" y="187"/>
                </a:cxn>
                <a:cxn ang="0">
                  <a:pos x="1038" y="406"/>
                </a:cxn>
                <a:cxn ang="0">
                  <a:pos x="1057" y="611"/>
                </a:cxn>
                <a:cxn ang="0">
                  <a:pos x="791" y="754"/>
                </a:cxn>
                <a:cxn ang="0">
                  <a:pos x="423" y="938"/>
                </a:cxn>
                <a:cxn ang="0">
                  <a:pos x="208" y="1439"/>
                </a:cxn>
                <a:cxn ang="0">
                  <a:pos x="41" y="2976"/>
                </a:cxn>
                <a:cxn ang="0">
                  <a:pos x="71" y="4016"/>
                </a:cxn>
                <a:cxn ang="0">
                  <a:pos x="331" y="4140"/>
                </a:cxn>
                <a:cxn ang="0">
                  <a:pos x="196" y="3888"/>
                </a:cxn>
                <a:cxn ang="0">
                  <a:pos x="262" y="3828"/>
                </a:cxn>
                <a:cxn ang="0">
                  <a:pos x="296" y="4000"/>
                </a:cxn>
                <a:cxn ang="0">
                  <a:pos x="382" y="3802"/>
                </a:cxn>
                <a:cxn ang="0">
                  <a:pos x="463" y="3412"/>
                </a:cxn>
                <a:cxn ang="0">
                  <a:pos x="518" y="3005"/>
                </a:cxn>
                <a:cxn ang="0">
                  <a:pos x="449" y="2823"/>
                </a:cxn>
                <a:cxn ang="0">
                  <a:pos x="601" y="3361"/>
                </a:cxn>
                <a:cxn ang="0">
                  <a:pos x="594" y="3993"/>
                </a:cxn>
                <a:cxn ang="0">
                  <a:pos x="653" y="4473"/>
                </a:cxn>
                <a:cxn ang="0">
                  <a:pos x="737" y="5207"/>
                </a:cxn>
                <a:cxn ang="0">
                  <a:pos x="785" y="5951"/>
                </a:cxn>
                <a:cxn ang="0">
                  <a:pos x="904" y="6710"/>
                </a:cxn>
                <a:cxn ang="0">
                  <a:pos x="1003" y="7099"/>
                </a:cxn>
                <a:cxn ang="0">
                  <a:pos x="883" y="7461"/>
                </a:cxn>
                <a:cxn ang="0">
                  <a:pos x="956" y="7551"/>
                </a:cxn>
                <a:cxn ang="0">
                  <a:pos x="1380" y="7493"/>
                </a:cxn>
                <a:cxn ang="0">
                  <a:pos x="1415" y="7263"/>
                </a:cxn>
                <a:cxn ang="0">
                  <a:pos x="1499" y="6952"/>
                </a:cxn>
                <a:cxn ang="0">
                  <a:pos x="1503" y="6721"/>
                </a:cxn>
                <a:cxn ang="0">
                  <a:pos x="1410" y="6470"/>
                </a:cxn>
                <a:cxn ang="0">
                  <a:pos x="1404" y="6104"/>
                </a:cxn>
                <a:cxn ang="0">
                  <a:pos x="1479" y="5726"/>
                </a:cxn>
                <a:cxn ang="0">
                  <a:pos x="1499" y="5016"/>
                </a:cxn>
                <a:cxn ang="0">
                  <a:pos x="1563" y="4420"/>
                </a:cxn>
                <a:cxn ang="0">
                  <a:pos x="1650" y="5016"/>
                </a:cxn>
                <a:cxn ang="0">
                  <a:pos x="1705" y="5632"/>
                </a:cxn>
                <a:cxn ang="0">
                  <a:pos x="1781" y="5965"/>
                </a:cxn>
                <a:cxn ang="0">
                  <a:pos x="1782" y="6209"/>
                </a:cxn>
                <a:cxn ang="0">
                  <a:pos x="1741" y="6523"/>
                </a:cxn>
                <a:cxn ang="0">
                  <a:pos x="1767" y="7181"/>
                </a:cxn>
                <a:cxn ang="0">
                  <a:pos x="1914" y="7271"/>
                </a:cxn>
                <a:cxn ang="0">
                  <a:pos x="2021" y="7428"/>
                </a:cxn>
                <a:cxn ang="0">
                  <a:pos x="2284" y="7508"/>
                </a:cxn>
                <a:cxn ang="0">
                  <a:pos x="2548" y="7459"/>
                </a:cxn>
                <a:cxn ang="0">
                  <a:pos x="2528" y="7314"/>
                </a:cxn>
                <a:cxn ang="0">
                  <a:pos x="2338" y="6908"/>
                </a:cxn>
                <a:cxn ang="0">
                  <a:pos x="2400" y="6428"/>
                </a:cxn>
                <a:cxn ang="0">
                  <a:pos x="2447" y="5649"/>
                </a:cxn>
                <a:cxn ang="0">
                  <a:pos x="2459" y="4698"/>
                </a:cxn>
                <a:cxn ang="0">
                  <a:pos x="2474" y="4297"/>
                </a:cxn>
                <a:cxn ang="0">
                  <a:pos x="2684" y="4134"/>
                </a:cxn>
                <a:cxn ang="0">
                  <a:pos x="2819" y="3222"/>
                </a:cxn>
                <a:cxn ang="0">
                  <a:pos x="2770" y="1735"/>
                </a:cxn>
                <a:cxn ang="0">
                  <a:pos x="2718" y="1138"/>
                </a:cxn>
                <a:cxn ang="0">
                  <a:pos x="2313" y="827"/>
                </a:cxn>
                <a:cxn ang="0">
                  <a:pos x="1906" y="714"/>
                </a:cxn>
                <a:cxn ang="0">
                  <a:pos x="2512" y="3943"/>
                </a:cxn>
                <a:cxn ang="0">
                  <a:pos x="2584" y="3943"/>
                </a:cxn>
                <a:cxn ang="0">
                  <a:pos x="2566" y="4039"/>
                </a:cxn>
              </a:cxnLst>
              <a:rect l="0" t="0" r="r" b="b"/>
              <a:pathLst>
                <a:path w="2819" h="7570">
                  <a:moveTo>
                    <a:pt x="1862" y="635"/>
                  </a:moveTo>
                  <a:lnTo>
                    <a:pt x="1866" y="608"/>
                  </a:lnTo>
                  <a:lnTo>
                    <a:pt x="1869" y="580"/>
                  </a:lnTo>
                  <a:lnTo>
                    <a:pt x="1872" y="553"/>
                  </a:lnTo>
                  <a:lnTo>
                    <a:pt x="1874" y="526"/>
                  </a:lnTo>
                  <a:lnTo>
                    <a:pt x="1874" y="499"/>
                  </a:lnTo>
                  <a:lnTo>
                    <a:pt x="1873" y="473"/>
                  </a:lnTo>
                  <a:lnTo>
                    <a:pt x="1869" y="449"/>
                  </a:lnTo>
                  <a:lnTo>
                    <a:pt x="1865" y="426"/>
                  </a:lnTo>
                  <a:lnTo>
                    <a:pt x="1809" y="233"/>
                  </a:lnTo>
                  <a:lnTo>
                    <a:pt x="1791" y="191"/>
                  </a:lnTo>
                  <a:lnTo>
                    <a:pt x="1787" y="182"/>
                  </a:lnTo>
                  <a:lnTo>
                    <a:pt x="1780" y="171"/>
                  </a:lnTo>
                  <a:lnTo>
                    <a:pt x="1772" y="160"/>
                  </a:lnTo>
                  <a:lnTo>
                    <a:pt x="1763" y="148"/>
                  </a:lnTo>
                  <a:lnTo>
                    <a:pt x="1751" y="137"/>
                  </a:lnTo>
                  <a:lnTo>
                    <a:pt x="1740" y="124"/>
                  </a:lnTo>
                  <a:lnTo>
                    <a:pt x="1727" y="113"/>
                  </a:lnTo>
                  <a:lnTo>
                    <a:pt x="1714" y="102"/>
                  </a:lnTo>
                  <a:lnTo>
                    <a:pt x="1687" y="80"/>
                  </a:lnTo>
                  <a:lnTo>
                    <a:pt x="1661" y="62"/>
                  </a:lnTo>
                  <a:lnTo>
                    <a:pt x="1650" y="54"/>
                  </a:lnTo>
                  <a:lnTo>
                    <a:pt x="1638" y="47"/>
                  </a:lnTo>
                  <a:lnTo>
                    <a:pt x="1628" y="41"/>
                  </a:lnTo>
                  <a:lnTo>
                    <a:pt x="1620" y="38"/>
                  </a:lnTo>
                  <a:lnTo>
                    <a:pt x="1603" y="32"/>
                  </a:lnTo>
                  <a:lnTo>
                    <a:pt x="1586" y="26"/>
                  </a:lnTo>
                  <a:lnTo>
                    <a:pt x="1570" y="23"/>
                  </a:lnTo>
                  <a:lnTo>
                    <a:pt x="1554" y="19"/>
                  </a:lnTo>
                  <a:lnTo>
                    <a:pt x="1523" y="15"/>
                  </a:lnTo>
                  <a:lnTo>
                    <a:pt x="1494" y="12"/>
                  </a:lnTo>
                  <a:lnTo>
                    <a:pt x="1467" y="10"/>
                  </a:lnTo>
                  <a:lnTo>
                    <a:pt x="1439" y="8"/>
                  </a:lnTo>
                  <a:lnTo>
                    <a:pt x="1427" y="7"/>
                  </a:lnTo>
                  <a:lnTo>
                    <a:pt x="1414" y="4"/>
                  </a:lnTo>
                  <a:lnTo>
                    <a:pt x="1400" y="2"/>
                  </a:lnTo>
                  <a:lnTo>
                    <a:pt x="1388" y="0"/>
                  </a:lnTo>
                  <a:lnTo>
                    <a:pt x="1310" y="20"/>
                  </a:lnTo>
                  <a:lnTo>
                    <a:pt x="1299" y="31"/>
                  </a:lnTo>
                  <a:lnTo>
                    <a:pt x="1287" y="40"/>
                  </a:lnTo>
                  <a:lnTo>
                    <a:pt x="1275" y="48"/>
                  </a:lnTo>
                  <a:lnTo>
                    <a:pt x="1262" y="54"/>
                  </a:lnTo>
                  <a:lnTo>
                    <a:pt x="1235" y="66"/>
                  </a:lnTo>
                  <a:lnTo>
                    <a:pt x="1206" y="80"/>
                  </a:lnTo>
                  <a:lnTo>
                    <a:pt x="1192" y="87"/>
                  </a:lnTo>
                  <a:lnTo>
                    <a:pt x="1177" y="96"/>
                  </a:lnTo>
                  <a:lnTo>
                    <a:pt x="1163" y="106"/>
                  </a:lnTo>
                  <a:lnTo>
                    <a:pt x="1148" y="118"/>
                  </a:lnTo>
                  <a:lnTo>
                    <a:pt x="1134" y="131"/>
                  </a:lnTo>
                  <a:lnTo>
                    <a:pt x="1119" y="147"/>
                  </a:lnTo>
                  <a:lnTo>
                    <a:pt x="1105" y="166"/>
                  </a:lnTo>
                  <a:lnTo>
                    <a:pt x="1092" y="187"/>
                  </a:lnTo>
                  <a:lnTo>
                    <a:pt x="1076" y="212"/>
                  </a:lnTo>
                  <a:lnTo>
                    <a:pt x="1062" y="239"/>
                  </a:lnTo>
                  <a:lnTo>
                    <a:pt x="1055" y="252"/>
                  </a:lnTo>
                  <a:lnTo>
                    <a:pt x="1048" y="266"/>
                  </a:lnTo>
                  <a:lnTo>
                    <a:pt x="1044" y="280"/>
                  </a:lnTo>
                  <a:lnTo>
                    <a:pt x="1039" y="294"/>
                  </a:lnTo>
                  <a:lnTo>
                    <a:pt x="1035" y="307"/>
                  </a:lnTo>
                  <a:lnTo>
                    <a:pt x="1032" y="322"/>
                  </a:lnTo>
                  <a:lnTo>
                    <a:pt x="1031" y="338"/>
                  </a:lnTo>
                  <a:lnTo>
                    <a:pt x="1030" y="354"/>
                  </a:lnTo>
                  <a:lnTo>
                    <a:pt x="1031" y="370"/>
                  </a:lnTo>
                  <a:lnTo>
                    <a:pt x="1035" y="387"/>
                  </a:lnTo>
                  <a:lnTo>
                    <a:pt x="1038" y="406"/>
                  </a:lnTo>
                  <a:lnTo>
                    <a:pt x="1044" y="424"/>
                  </a:lnTo>
                  <a:lnTo>
                    <a:pt x="1084" y="536"/>
                  </a:lnTo>
                  <a:lnTo>
                    <a:pt x="1078" y="540"/>
                  </a:lnTo>
                  <a:lnTo>
                    <a:pt x="1072" y="544"/>
                  </a:lnTo>
                  <a:lnTo>
                    <a:pt x="1067" y="548"/>
                  </a:lnTo>
                  <a:lnTo>
                    <a:pt x="1063" y="553"/>
                  </a:lnTo>
                  <a:lnTo>
                    <a:pt x="1060" y="558"/>
                  </a:lnTo>
                  <a:lnTo>
                    <a:pt x="1057" y="562"/>
                  </a:lnTo>
                  <a:lnTo>
                    <a:pt x="1055" y="567"/>
                  </a:lnTo>
                  <a:lnTo>
                    <a:pt x="1054" y="572"/>
                  </a:lnTo>
                  <a:lnTo>
                    <a:pt x="1053" y="584"/>
                  </a:lnTo>
                  <a:lnTo>
                    <a:pt x="1054" y="596"/>
                  </a:lnTo>
                  <a:lnTo>
                    <a:pt x="1057" y="611"/>
                  </a:lnTo>
                  <a:lnTo>
                    <a:pt x="1063" y="627"/>
                  </a:lnTo>
                  <a:lnTo>
                    <a:pt x="1078" y="670"/>
                  </a:lnTo>
                  <a:lnTo>
                    <a:pt x="1080" y="674"/>
                  </a:lnTo>
                  <a:lnTo>
                    <a:pt x="1057" y="687"/>
                  </a:lnTo>
                  <a:lnTo>
                    <a:pt x="1036" y="697"/>
                  </a:lnTo>
                  <a:lnTo>
                    <a:pt x="1013" y="706"/>
                  </a:lnTo>
                  <a:lnTo>
                    <a:pt x="989" y="713"/>
                  </a:lnTo>
                  <a:lnTo>
                    <a:pt x="966" y="720"/>
                  </a:lnTo>
                  <a:lnTo>
                    <a:pt x="942" y="726"/>
                  </a:lnTo>
                  <a:lnTo>
                    <a:pt x="918" y="730"/>
                  </a:lnTo>
                  <a:lnTo>
                    <a:pt x="893" y="735"/>
                  </a:lnTo>
                  <a:lnTo>
                    <a:pt x="842" y="744"/>
                  </a:lnTo>
                  <a:lnTo>
                    <a:pt x="791" y="754"/>
                  </a:lnTo>
                  <a:lnTo>
                    <a:pt x="766" y="760"/>
                  </a:lnTo>
                  <a:lnTo>
                    <a:pt x="740" y="766"/>
                  </a:lnTo>
                  <a:lnTo>
                    <a:pt x="712" y="774"/>
                  </a:lnTo>
                  <a:lnTo>
                    <a:pt x="686" y="783"/>
                  </a:lnTo>
                  <a:lnTo>
                    <a:pt x="660" y="794"/>
                  </a:lnTo>
                  <a:lnTo>
                    <a:pt x="632" y="806"/>
                  </a:lnTo>
                  <a:lnTo>
                    <a:pt x="606" y="819"/>
                  </a:lnTo>
                  <a:lnTo>
                    <a:pt x="578" y="834"/>
                  </a:lnTo>
                  <a:lnTo>
                    <a:pt x="552" y="850"/>
                  </a:lnTo>
                  <a:lnTo>
                    <a:pt x="525" y="866"/>
                  </a:lnTo>
                  <a:lnTo>
                    <a:pt x="498" y="883"/>
                  </a:lnTo>
                  <a:lnTo>
                    <a:pt x="473" y="902"/>
                  </a:lnTo>
                  <a:lnTo>
                    <a:pt x="423" y="938"/>
                  </a:lnTo>
                  <a:lnTo>
                    <a:pt x="375" y="977"/>
                  </a:lnTo>
                  <a:lnTo>
                    <a:pt x="329" y="1014"/>
                  </a:lnTo>
                  <a:lnTo>
                    <a:pt x="288" y="1050"/>
                  </a:lnTo>
                  <a:lnTo>
                    <a:pt x="282" y="1061"/>
                  </a:lnTo>
                  <a:lnTo>
                    <a:pt x="277" y="1075"/>
                  </a:lnTo>
                  <a:lnTo>
                    <a:pt x="270" y="1094"/>
                  </a:lnTo>
                  <a:lnTo>
                    <a:pt x="264" y="1117"/>
                  </a:lnTo>
                  <a:lnTo>
                    <a:pt x="250" y="1169"/>
                  </a:lnTo>
                  <a:lnTo>
                    <a:pt x="238" y="1229"/>
                  </a:lnTo>
                  <a:lnTo>
                    <a:pt x="226" y="1290"/>
                  </a:lnTo>
                  <a:lnTo>
                    <a:pt x="217" y="1349"/>
                  </a:lnTo>
                  <a:lnTo>
                    <a:pt x="210" y="1400"/>
                  </a:lnTo>
                  <a:lnTo>
                    <a:pt x="208" y="1439"/>
                  </a:lnTo>
                  <a:lnTo>
                    <a:pt x="204" y="1479"/>
                  </a:lnTo>
                  <a:lnTo>
                    <a:pt x="199" y="1547"/>
                  </a:lnTo>
                  <a:lnTo>
                    <a:pt x="188" y="1641"/>
                  </a:lnTo>
                  <a:lnTo>
                    <a:pt x="177" y="1754"/>
                  </a:lnTo>
                  <a:lnTo>
                    <a:pt x="163" y="1885"/>
                  </a:lnTo>
                  <a:lnTo>
                    <a:pt x="147" y="2026"/>
                  </a:lnTo>
                  <a:lnTo>
                    <a:pt x="131" y="2175"/>
                  </a:lnTo>
                  <a:lnTo>
                    <a:pt x="114" y="2327"/>
                  </a:lnTo>
                  <a:lnTo>
                    <a:pt x="97" y="2478"/>
                  </a:lnTo>
                  <a:lnTo>
                    <a:pt x="81" y="2622"/>
                  </a:lnTo>
                  <a:lnTo>
                    <a:pt x="66" y="2757"/>
                  </a:lnTo>
                  <a:lnTo>
                    <a:pt x="52" y="2876"/>
                  </a:lnTo>
                  <a:lnTo>
                    <a:pt x="41" y="2976"/>
                  </a:lnTo>
                  <a:lnTo>
                    <a:pt x="32" y="3054"/>
                  </a:lnTo>
                  <a:lnTo>
                    <a:pt x="26" y="3104"/>
                  </a:lnTo>
                  <a:lnTo>
                    <a:pt x="24" y="3121"/>
                  </a:lnTo>
                  <a:lnTo>
                    <a:pt x="0" y="3780"/>
                  </a:lnTo>
                  <a:lnTo>
                    <a:pt x="22" y="3791"/>
                  </a:lnTo>
                  <a:lnTo>
                    <a:pt x="23" y="3809"/>
                  </a:lnTo>
                  <a:lnTo>
                    <a:pt x="27" y="3836"/>
                  </a:lnTo>
                  <a:lnTo>
                    <a:pt x="33" y="3866"/>
                  </a:lnTo>
                  <a:lnTo>
                    <a:pt x="41" y="3901"/>
                  </a:lnTo>
                  <a:lnTo>
                    <a:pt x="50" y="3936"/>
                  </a:lnTo>
                  <a:lnTo>
                    <a:pt x="58" y="3968"/>
                  </a:lnTo>
                  <a:lnTo>
                    <a:pt x="65" y="3996"/>
                  </a:lnTo>
                  <a:lnTo>
                    <a:pt x="71" y="4016"/>
                  </a:lnTo>
                  <a:lnTo>
                    <a:pt x="74" y="4023"/>
                  </a:lnTo>
                  <a:lnTo>
                    <a:pt x="79" y="4031"/>
                  </a:lnTo>
                  <a:lnTo>
                    <a:pt x="87" y="4039"/>
                  </a:lnTo>
                  <a:lnTo>
                    <a:pt x="96" y="4048"/>
                  </a:lnTo>
                  <a:lnTo>
                    <a:pt x="119" y="4069"/>
                  </a:lnTo>
                  <a:lnTo>
                    <a:pt x="145" y="4088"/>
                  </a:lnTo>
                  <a:lnTo>
                    <a:pt x="174" y="4106"/>
                  </a:lnTo>
                  <a:lnTo>
                    <a:pt x="200" y="4121"/>
                  </a:lnTo>
                  <a:lnTo>
                    <a:pt x="212" y="4128"/>
                  </a:lnTo>
                  <a:lnTo>
                    <a:pt x="224" y="4133"/>
                  </a:lnTo>
                  <a:lnTo>
                    <a:pt x="234" y="4135"/>
                  </a:lnTo>
                  <a:lnTo>
                    <a:pt x="242" y="4136"/>
                  </a:lnTo>
                  <a:lnTo>
                    <a:pt x="331" y="4140"/>
                  </a:lnTo>
                  <a:lnTo>
                    <a:pt x="321" y="4047"/>
                  </a:lnTo>
                  <a:lnTo>
                    <a:pt x="270" y="4022"/>
                  </a:lnTo>
                  <a:lnTo>
                    <a:pt x="279" y="4015"/>
                  </a:lnTo>
                  <a:lnTo>
                    <a:pt x="212" y="3953"/>
                  </a:lnTo>
                  <a:lnTo>
                    <a:pt x="204" y="3960"/>
                  </a:lnTo>
                  <a:lnTo>
                    <a:pt x="204" y="3945"/>
                  </a:lnTo>
                  <a:lnTo>
                    <a:pt x="203" y="3935"/>
                  </a:lnTo>
                  <a:lnTo>
                    <a:pt x="202" y="3927"/>
                  </a:lnTo>
                  <a:lnTo>
                    <a:pt x="200" y="3920"/>
                  </a:lnTo>
                  <a:lnTo>
                    <a:pt x="199" y="3916"/>
                  </a:lnTo>
                  <a:lnTo>
                    <a:pt x="196" y="3909"/>
                  </a:lnTo>
                  <a:lnTo>
                    <a:pt x="196" y="3900"/>
                  </a:lnTo>
                  <a:lnTo>
                    <a:pt x="196" y="3888"/>
                  </a:lnTo>
                  <a:lnTo>
                    <a:pt x="196" y="3877"/>
                  </a:lnTo>
                  <a:lnTo>
                    <a:pt x="199" y="3868"/>
                  </a:lnTo>
                  <a:lnTo>
                    <a:pt x="200" y="3862"/>
                  </a:lnTo>
                  <a:lnTo>
                    <a:pt x="202" y="3856"/>
                  </a:lnTo>
                  <a:lnTo>
                    <a:pt x="204" y="3850"/>
                  </a:lnTo>
                  <a:lnTo>
                    <a:pt x="207" y="3842"/>
                  </a:lnTo>
                  <a:lnTo>
                    <a:pt x="208" y="3832"/>
                  </a:lnTo>
                  <a:lnTo>
                    <a:pt x="210" y="3816"/>
                  </a:lnTo>
                  <a:lnTo>
                    <a:pt x="243" y="3817"/>
                  </a:lnTo>
                  <a:lnTo>
                    <a:pt x="248" y="3818"/>
                  </a:lnTo>
                  <a:lnTo>
                    <a:pt x="254" y="3821"/>
                  </a:lnTo>
                  <a:lnTo>
                    <a:pt x="257" y="3823"/>
                  </a:lnTo>
                  <a:lnTo>
                    <a:pt x="262" y="3828"/>
                  </a:lnTo>
                  <a:lnTo>
                    <a:pt x="264" y="3832"/>
                  </a:lnTo>
                  <a:lnTo>
                    <a:pt x="267" y="3838"/>
                  </a:lnTo>
                  <a:lnTo>
                    <a:pt x="270" y="3844"/>
                  </a:lnTo>
                  <a:lnTo>
                    <a:pt x="272" y="3850"/>
                  </a:lnTo>
                  <a:lnTo>
                    <a:pt x="274" y="3866"/>
                  </a:lnTo>
                  <a:lnTo>
                    <a:pt x="277" y="3884"/>
                  </a:lnTo>
                  <a:lnTo>
                    <a:pt x="279" y="3903"/>
                  </a:lnTo>
                  <a:lnTo>
                    <a:pt x="280" y="3921"/>
                  </a:lnTo>
                  <a:lnTo>
                    <a:pt x="282" y="3941"/>
                  </a:lnTo>
                  <a:lnTo>
                    <a:pt x="285" y="3960"/>
                  </a:lnTo>
                  <a:lnTo>
                    <a:pt x="288" y="3977"/>
                  </a:lnTo>
                  <a:lnTo>
                    <a:pt x="293" y="3993"/>
                  </a:lnTo>
                  <a:lnTo>
                    <a:pt x="296" y="4000"/>
                  </a:lnTo>
                  <a:lnTo>
                    <a:pt x="299" y="4006"/>
                  </a:lnTo>
                  <a:lnTo>
                    <a:pt x="304" y="4012"/>
                  </a:lnTo>
                  <a:lnTo>
                    <a:pt x="309" y="4016"/>
                  </a:lnTo>
                  <a:lnTo>
                    <a:pt x="314" y="4021"/>
                  </a:lnTo>
                  <a:lnTo>
                    <a:pt x="321" y="4024"/>
                  </a:lnTo>
                  <a:lnTo>
                    <a:pt x="328" y="4025"/>
                  </a:lnTo>
                  <a:lnTo>
                    <a:pt x="335" y="4026"/>
                  </a:lnTo>
                  <a:lnTo>
                    <a:pt x="349" y="4026"/>
                  </a:lnTo>
                  <a:lnTo>
                    <a:pt x="355" y="4024"/>
                  </a:lnTo>
                  <a:lnTo>
                    <a:pt x="363" y="4022"/>
                  </a:lnTo>
                  <a:lnTo>
                    <a:pt x="381" y="4017"/>
                  </a:lnTo>
                  <a:lnTo>
                    <a:pt x="375" y="3812"/>
                  </a:lnTo>
                  <a:lnTo>
                    <a:pt x="382" y="3802"/>
                  </a:lnTo>
                  <a:lnTo>
                    <a:pt x="389" y="3791"/>
                  </a:lnTo>
                  <a:lnTo>
                    <a:pt x="394" y="3777"/>
                  </a:lnTo>
                  <a:lnTo>
                    <a:pt x="400" y="3764"/>
                  </a:lnTo>
                  <a:lnTo>
                    <a:pt x="406" y="3748"/>
                  </a:lnTo>
                  <a:lnTo>
                    <a:pt x="411" y="3730"/>
                  </a:lnTo>
                  <a:lnTo>
                    <a:pt x="417" y="3712"/>
                  </a:lnTo>
                  <a:lnTo>
                    <a:pt x="422" y="3693"/>
                  </a:lnTo>
                  <a:lnTo>
                    <a:pt x="431" y="3652"/>
                  </a:lnTo>
                  <a:lnTo>
                    <a:pt x="439" y="3607"/>
                  </a:lnTo>
                  <a:lnTo>
                    <a:pt x="446" y="3559"/>
                  </a:lnTo>
                  <a:lnTo>
                    <a:pt x="453" y="3511"/>
                  </a:lnTo>
                  <a:lnTo>
                    <a:pt x="457" y="3461"/>
                  </a:lnTo>
                  <a:lnTo>
                    <a:pt x="463" y="3412"/>
                  </a:lnTo>
                  <a:lnTo>
                    <a:pt x="466" y="3362"/>
                  </a:lnTo>
                  <a:lnTo>
                    <a:pt x="470" y="3316"/>
                  </a:lnTo>
                  <a:lnTo>
                    <a:pt x="475" y="3228"/>
                  </a:lnTo>
                  <a:lnTo>
                    <a:pt x="478" y="3156"/>
                  </a:lnTo>
                  <a:lnTo>
                    <a:pt x="487" y="3135"/>
                  </a:lnTo>
                  <a:lnTo>
                    <a:pt x="494" y="3116"/>
                  </a:lnTo>
                  <a:lnTo>
                    <a:pt x="501" y="3096"/>
                  </a:lnTo>
                  <a:lnTo>
                    <a:pt x="505" y="3079"/>
                  </a:lnTo>
                  <a:lnTo>
                    <a:pt x="510" y="3062"/>
                  </a:lnTo>
                  <a:lnTo>
                    <a:pt x="513" y="3047"/>
                  </a:lnTo>
                  <a:lnTo>
                    <a:pt x="515" y="3032"/>
                  </a:lnTo>
                  <a:lnTo>
                    <a:pt x="517" y="3017"/>
                  </a:lnTo>
                  <a:lnTo>
                    <a:pt x="518" y="3005"/>
                  </a:lnTo>
                  <a:lnTo>
                    <a:pt x="518" y="2992"/>
                  </a:lnTo>
                  <a:lnTo>
                    <a:pt x="517" y="2980"/>
                  </a:lnTo>
                  <a:lnTo>
                    <a:pt x="515" y="2968"/>
                  </a:lnTo>
                  <a:lnTo>
                    <a:pt x="514" y="2958"/>
                  </a:lnTo>
                  <a:lnTo>
                    <a:pt x="511" y="2948"/>
                  </a:lnTo>
                  <a:lnTo>
                    <a:pt x="509" y="2937"/>
                  </a:lnTo>
                  <a:lnTo>
                    <a:pt x="505" y="2928"/>
                  </a:lnTo>
                  <a:lnTo>
                    <a:pt x="497" y="2910"/>
                  </a:lnTo>
                  <a:lnTo>
                    <a:pt x="488" y="2893"/>
                  </a:lnTo>
                  <a:lnTo>
                    <a:pt x="478" y="2876"/>
                  </a:lnTo>
                  <a:lnTo>
                    <a:pt x="469" y="2858"/>
                  </a:lnTo>
                  <a:lnTo>
                    <a:pt x="458" y="2841"/>
                  </a:lnTo>
                  <a:lnTo>
                    <a:pt x="449" y="2823"/>
                  </a:lnTo>
                  <a:lnTo>
                    <a:pt x="440" y="2804"/>
                  </a:lnTo>
                  <a:lnTo>
                    <a:pt x="433" y="2782"/>
                  </a:lnTo>
                  <a:lnTo>
                    <a:pt x="598" y="2593"/>
                  </a:lnTo>
                  <a:lnTo>
                    <a:pt x="599" y="2669"/>
                  </a:lnTo>
                  <a:lnTo>
                    <a:pt x="598" y="2753"/>
                  </a:lnTo>
                  <a:lnTo>
                    <a:pt x="597" y="2846"/>
                  </a:lnTo>
                  <a:lnTo>
                    <a:pt x="596" y="2944"/>
                  </a:lnTo>
                  <a:lnTo>
                    <a:pt x="594" y="3047"/>
                  </a:lnTo>
                  <a:lnTo>
                    <a:pt x="594" y="3152"/>
                  </a:lnTo>
                  <a:lnTo>
                    <a:pt x="596" y="3205"/>
                  </a:lnTo>
                  <a:lnTo>
                    <a:pt x="597" y="3257"/>
                  </a:lnTo>
                  <a:lnTo>
                    <a:pt x="599" y="3310"/>
                  </a:lnTo>
                  <a:lnTo>
                    <a:pt x="601" y="3361"/>
                  </a:lnTo>
                  <a:lnTo>
                    <a:pt x="604" y="3401"/>
                  </a:lnTo>
                  <a:lnTo>
                    <a:pt x="605" y="3441"/>
                  </a:lnTo>
                  <a:lnTo>
                    <a:pt x="605" y="3479"/>
                  </a:lnTo>
                  <a:lnTo>
                    <a:pt x="605" y="3518"/>
                  </a:lnTo>
                  <a:lnTo>
                    <a:pt x="604" y="3591"/>
                  </a:lnTo>
                  <a:lnTo>
                    <a:pt x="601" y="3663"/>
                  </a:lnTo>
                  <a:lnTo>
                    <a:pt x="598" y="3730"/>
                  </a:lnTo>
                  <a:lnTo>
                    <a:pt x="594" y="3797"/>
                  </a:lnTo>
                  <a:lnTo>
                    <a:pt x="593" y="3858"/>
                  </a:lnTo>
                  <a:lnTo>
                    <a:pt x="592" y="3918"/>
                  </a:lnTo>
                  <a:lnTo>
                    <a:pt x="593" y="3980"/>
                  </a:lnTo>
                  <a:lnTo>
                    <a:pt x="593" y="3988"/>
                  </a:lnTo>
                  <a:lnTo>
                    <a:pt x="594" y="3993"/>
                  </a:lnTo>
                  <a:lnTo>
                    <a:pt x="597" y="3998"/>
                  </a:lnTo>
                  <a:lnTo>
                    <a:pt x="599" y="4001"/>
                  </a:lnTo>
                  <a:lnTo>
                    <a:pt x="606" y="4009"/>
                  </a:lnTo>
                  <a:lnTo>
                    <a:pt x="615" y="4021"/>
                  </a:lnTo>
                  <a:lnTo>
                    <a:pt x="616" y="4079"/>
                  </a:lnTo>
                  <a:lnTo>
                    <a:pt x="617" y="4133"/>
                  </a:lnTo>
                  <a:lnTo>
                    <a:pt x="620" y="4184"/>
                  </a:lnTo>
                  <a:lnTo>
                    <a:pt x="622" y="4233"/>
                  </a:lnTo>
                  <a:lnTo>
                    <a:pt x="626" y="4281"/>
                  </a:lnTo>
                  <a:lnTo>
                    <a:pt x="632" y="4328"/>
                  </a:lnTo>
                  <a:lnTo>
                    <a:pt x="638" y="4376"/>
                  </a:lnTo>
                  <a:lnTo>
                    <a:pt x="646" y="4424"/>
                  </a:lnTo>
                  <a:lnTo>
                    <a:pt x="653" y="4473"/>
                  </a:lnTo>
                  <a:lnTo>
                    <a:pt x="658" y="4522"/>
                  </a:lnTo>
                  <a:lnTo>
                    <a:pt x="663" y="4572"/>
                  </a:lnTo>
                  <a:lnTo>
                    <a:pt x="666" y="4621"/>
                  </a:lnTo>
                  <a:lnTo>
                    <a:pt x="670" y="4670"/>
                  </a:lnTo>
                  <a:lnTo>
                    <a:pt x="674" y="4719"/>
                  </a:lnTo>
                  <a:lnTo>
                    <a:pt x="680" y="4768"/>
                  </a:lnTo>
                  <a:lnTo>
                    <a:pt x="688" y="4817"/>
                  </a:lnTo>
                  <a:lnTo>
                    <a:pt x="695" y="4854"/>
                  </a:lnTo>
                  <a:lnTo>
                    <a:pt x="702" y="4896"/>
                  </a:lnTo>
                  <a:lnTo>
                    <a:pt x="709" y="4942"/>
                  </a:lnTo>
                  <a:lnTo>
                    <a:pt x="714" y="4991"/>
                  </a:lnTo>
                  <a:lnTo>
                    <a:pt x="727" y="5096"/>
                  </a:lnTo>
                  <a:lnTo>
                    <a:pt x="737" y="5207"/>
                  </a:lnTo>
                  <a:lnTo>
                    <a:pt x="746" y="5318"/>
                  </a:lnTo>
                  <a:lnTo>
                    <a:pt x="754" y="5424"/>
                  </a:lnTo>
                  <a:lnTo>
                    <a:pt x="757" y="5475"/>
                  </a:lnTo>
                  <a:lnTo>
                    <a:pt x="758" y="5521"/>
                  </a:lnTo>
                  <a:lnTo>
                    <a:pt x="759" y="5565"/>
                  </a:lnTo>
                  <a:lnTo>
                    <a:pt x="760" y="5605"/>
                  </a:lnTo>
                  <a:lnTo>
                    <a:pt x="760" y="5655"/>
                  </a:lnTo>
                  <a:lnTo>
                    <a:pt x="762" y="5705"/>
                  </a:lnTo>
                  <a:lnTo>
                    <a:pt x="765" y="5755"/>
                  </a:lnTo>
                  <a:lnTo>
                    <a:pt x="769" y="5805"/>
                  </a:lnTo>
                  <a:lnTo>
                    <a:pt x="774" y="5854"/>
                  </a:lnTo>
                  <a:lnTo>
                    <a:pt x="780" y="5903"/>
                  </a:lnTo>
                  <a:lnTo>
                    <a:pt x="785" y="5951"/>
                  </a:lnTo>
                  <a:lnTo>
                    <a:pt x="792" y="6000"/>
                  </a:lnTo>
                  <a:lnTo>
                    <a:pt x="807" y="6096"/>
                  </a:lnTo>
                  <a:lnTo>
                    <a:pt x="822" y="6191"/>
                  </a:lnTo>
                  <a:lnTo>
                    <a:pt x="836" y="6284"/>
                  </a:lnTo>
                  <a:lnTo>
                    <a:pt x="848" y="6376"/>
                  </a:lnTo>
                  <a:lnTo>
                    <a:pt x="854" y="6419"/>
                  </a:lnTo>
                  <a:lnTo>
                    <a:pt x="860" y="6465"/>
                  </a:lnTo>
                  <a:lnTo>
                    <a:pt x="866" y="6517"/>
                  </a:lnTo>
                  <a:lnTo>
                    <a:pt x="874" y="6568"/>
                  </a:lnTo>
                  <a:lnTo>
                    <a:pt x="884" y="6619"/>
                  </a:lnTo>
                  <a:lnTo>
                    <a:pt x="893" y="6667"/>
                  </a:lnTo>
                  <a:lnTo>
                    <a:pt x="899" y="6689"/>
                  </a:lnTo>
                  <a:lnTo>
                    <a:pt x="904" y="6710"/>
                  </a:lnTo>
                  <a:lnTo>
                    <a:pt x="910" y="6728"/>
                  </a:lnTo>
                  <a:lnTo>
                    <a:pt x="917" y="6745"/>
                  </a:lnTo>
                  <a:lnTo>
                    <a:pt x="927" y="6772"/>
                  </a:lnTo>
                  <a:lnTo>
                    <a:pt x="941" y="6811"/>
                  </a:lnTo>
                  <a:lnTo>
                    <a:pt x="957" y="6856"/>
                  </a:lnTo>
                  <a:lnTo>
                    <a:pt x="974" y="6908"/>
                  </a:lnTo>
                  <a:lnTo>
                    <a:pt x="989" y="6958"/>
                  </a:lnTo>
                  <a:lnTo>
                    <a:pt x="1003" y="7006"/>
                  </a:lnTo>
                  <a:lnTo>
                    <a:pt x="1007" y="7028"/>
                  </a:lnTo>
                  <a:lnTo>
                    <a:pt x="1012" y="7046"/>
                  </a:lnTo>
                  <a:lnTo>
                    <a:pt x="1014" y="7063"/>
                  </a:lnTo>
                  <a:lnTo>
                    <a:pt x="1015" y="7076"/>
                  </a:lnTo>
                  <a:lnTo>
                    <a:pt x="1003" y="7099"/>
                  </a:lnTo>
                  <a:lnTo>
                    <a:pt x="974" y="7148"/>
                  </a:lnTo>
                  <a:lnTo>
                    <a:pt x="943" y="7199"/>
                  </a:lnTo>
                  <a:lnTo>
                    <a:pt x="926" y="7230"/>
                  </a:lnTo>
                  <a:lnTo>
                    <a:pt x="923" y="7242"/>
                  </a:lnTo>
                  <a:lnTo>
                    <a:pt x="917" y="7264"/>
                  </a:lnTo>
                  <a:lnTo>
                    <a:pt x="909" y="7294"/>
                  </a:lnTo>
                  <a:lnTo>
                    <a:pt x="902" y="7328"/>
                  </a:lnTo>
                  <a:lnTo>
                    <a:pt x="894" y="7363"/>
                  </a:lnTo>
                  <a:lnTo>
                    <a:pt x="888" y="7392"/>
                  </a:lnTo>
                  <a:lnTo>
                    <a:pt x="884" y="7414"/>
                  </a:lnTo>
                  <a:lnTo>
                    <a:pt x="881" y="7426"/>
                  </a:lnTo>
                  <a:lnTo>
                    <a:pt x="881" y="7436"/>
                  </a:lnTo>
                  <a:lnTo>
                    <a:pt x="883" y="7461"/>
                  </a:lnTo>
                  <a:lnTo>
                    <a:pt x="886" y="7482"/>
                  </a:lnTo>
                  <a:lnTo>
                    <a:pt x="887" y="7491"/>
                  </a:lnTo>
                  <a:lnTo>
                    <a:pt x="891" y="7499"/>
                  </a:lnTo>
                  <a:lnTo>
                    <a:pt x="893" y="7507"/>
                  </a:lnTo>
                  <a:lnTo>
                    <a:pt x="896" y="7514"/>
                  </a:lnTo>
                  <a:lnTo>
                    <a:pt x="900" y="7519"/>
                  </a:lnTo>
                  <a:lnTo>
                    <a:pt x="903" y="7525"/>
                  </a:lnTo>
                  <a:lnTo>
                    <a:pt x="908" y="7530"/>
                  </a:lnTo>
                  <a:lnTo>
                    <a:pt x="912" y="7533"/>
                  </a:lnTo>
                  <a:lnTo>
                    <a:pt x="921" y="7540"/>
                  </a:lnTo>
                  <a:lnTo>
                    <a:pt x="933" y="7544"/>
                  </a:lnTo>
                  <a:lnTo>
                    <a:pt x="943" y="7548"/>
                  </a:lnTo>
                  <a:lnTo>
                    <a:pt x="956" y="7551"/>
                  </a:lnTo>
                  <a:lnTo>
                    <a:pt x="967" y="7552"/>
                  </a:lnTo>
                  <a:lnTo>
                    <a:pt x="980" y="7555"/>
                  </a:lnTo>
                  <a:lnTo>
                    <a:pt x="991" y="7557"/>
                  </a:lnTo>
                  <a:lnTo>
                    <a:pt x="1004" y="7560"/>
                  </a:lnTo>
                  <a:lnTo>
                    <a:pt x="1015" y="7564"/>
                  </a:lnTo>
                  <a:lnTo>
                    <a:pt x="1025" y="7570"/>
                  </a:lnTo>
                  <a:lnTo>
                    <a:pt x="1248" y="7570"/>
                  </a:lnTo>
                  <a:lnTo>
                    <a:pt x="1300" y="7541"/>
                  </a:lnTo>
                  <a:lnTo>
                    <a:pt x="1338" y="7523"/>
                  </a:lnTo>
                  <a:lnTo>
                    <a:pt x="1352" y="7515"/>
                  </a:lnTo>
                  <a:lnTo>
                    <a:pt x="1364" y="7508"/>
                  </a:lnTo>
                  <a:lnTo>
                    <a:pt x="1373" y="7501"/>
                  </a:lnTo>
                  <a:lnTo>
                    <a:pt x="1380" y="7493"/>
                  </a:lnTo>
                  <a:lnTo>
                    <a:pt x="1383" y="7490"/>
                  </a:lnTo>
                  <a:lnTo>
                    <a:pt x="1386" y="7484"/>
                  </a:lnTo>
                  <a:lnTo>
                    <a:pt x="1387" y="7479"/>
                  </a:lnTo>
                  <a:lnTo>
                    <a:pt x="1389" y="7472"/>
                  </a:lnTo>
                  <a:lnTo>
                    <a:pt x="1391" y="7459"/>
                  </a:lnTo>
                  <a:lnTo>
                    <a:pt x="1392" y="7442"/>
                  </a:lnTo>
                  <a:lnTo>
                    <a:pt x="1392" y="7392"/>
                  </a:lnTo>
                  <a:lnTo>
                    <a:pt x="1392" y="7323"/>
                  </a:lnTo>
                  <a:lnTo>
                    <a:pt x="1394" y="7311"/>
                  </a:lnTo>
                  <a:lnTo>
                    <a:pt x="1396" y="7301"/>
                  </a:lnTo>
                  <a:lnTo>
                    <a:pt x="1399" y="7291"/>
                  </a:lnTo>
                  <a:lnTo>
                    <a:pt x="1404" y="7282"/>
                  </a:lnTo>
                  <a:lnTo>
                    <a:pt x="1415" y="7263"/>
                  </a:lnTo>
                  <a:lnTo>
                    <a:pt x="1429" y="7246"/>
                  </a:lnTo>
                  <a:lnTo>
                    <a:pt x="1442" y="7228"/>
                  </a:lnTo>
                  <a:lnTo>
                    <a:pt x="1453" y="7210"/>
                  </a:lnTo>
                  <a:lnTo>
                    <a:pt x="1458" y="7200"/>
                  </a:lnTo>
                  <a:lnTo>
                    <a:pt x="1460" y="7190"/>
                  </a:lnTo>
                  <a:lnTo>
                    <a:pt x="1461" y="7180"/>
                  </a:lnTo>
                  <a:lnTo>
                    <a:pt x="1461" y="7168"/>
                  </a:lnTo>
                  <a:lnTo>
                    <a:pt x="1447" y="7055"/>
                  </a:lnTo>
                  <a:lnTo>
                    <a:pt x="1461" y="7036"/>
                  </a:lnTo>
                  <a:lnTo>
                    <a:pt x="1474" y="7014"/>
                  </a:lnTo>
                  <a:lnTo>
                    <a:pt x="1485" y="6990"/>
                  </a:lnTo>
                  <a:lnTo>
                    <a:pt x="1495" y="6965"/>
                  </a:lnTo>
                  <a:lnTo>
                    <a:pt x="1499" y="6952"/>
                  </a:lnTo>
                  <a:lnTo>
                    <a:pt x="1503" y="6939"/>
                  </a:lnTo>
                  <a:lnTo>
                    <a:pt x="1507" y="6925"/>
                  </a:lnTo>
                  <a:lnTo>
                    <a:pt x="1509" y="6911"/>
                  </a:lnTo>
                  <a:lnTo>
                    <a:pt x="1511" y="6896"/>
                  </a:lnTo>
                  <a:lnTo>
                    <a:pt x="1513" y="6882"/>
                  </a:lnTo>
                  <a:lnTo>
                    <a:pt x="1514" y="6866"/>
                  </a:lnTo>
                  <a:lnTo>
                    <a:pt x="1515" y="6850"/>
                  </a:lnTo>
                  <a:lnTo>
                    <a:pt x="1515" y="6777"/>
                  </a:lnTo>
                  <a:lnTo>
                    <a:pt x="1514" y="6768"/>
                  </a:lnTo>
                  <a:lnTo>
                    <a:pt x="1513" y="6759"/>
                  </a:lnTo>
                  <a:lnTo>
                    <a:pt x="1511" y="6750"/>
                  </a:lnTo>
                  <a:lnTo>
                    <a:pt x="1509" y="6741"/>
                  </a:lnTo>
                  <a:lnTo>
                    <a:pt x="1503" y="6721"/>
                  </a:lnTo>
                  <a:lnTo>
                    <a:pt x="1495" y="6702"/>
                  </a:lnTo>
                  <a:lnTo>
                    <a:pt x="1477" y="6662"/>
                  </a:lnTo>
                  <a:lnTo>
                    <a:pt x="1455" y="6621"/>
                  </a:lnTo>
                  <a:lnTo>
                    <a:pt x="1445" y="6601"/>
                  </a:lnTo>
                  <a:lnTo>
                    <a:pt x="1435" y="6581"/>
                  </a:lnTo>
                  <a:lnTo>
                    <a:pt x="1426" y="6561"/>
                  </a:lnTo>
                  <a:lnTo>
                    <a:pt x="1419" y="6542"/>
                  </a:lnTo>
                  <a:lnTo>
                    <a:pt x="1413" y="6523"/>
                  </a:lnTo>
                  <a:lnTo>
                    <a:pt x="1410" y="6504"/>
                  </a:lnTo>
                  <a:lnTo>
                    <a:pt x="1408" y="6495"/>
                  </a:lnTo>
                  <a:lnTo>
                    <a:pt x="1408" y="6487"/>
                  </a:lnTo>
                  <a:lnTo>
                    <a:pt x="1408" y="6478"/>
                  </a:lnTo>
                  <a:lnTo>
                    <a:pt x="1410" y="6470"/>
                  </a:lnTo>
                  <a:lnTo>
                    <a:pt x="1437" y="6201"/>
                  </a:lnTo>
                  <a:lnTo>
                    <a:pt x="1437" y="6181"/>
                  </a:lnTo>
                  <a:lnTo>
                    <a:pt x="1436" y="6172"/>
                  </a:lnTo>
                  <a:lnTo>
                    <a:pt x="1435" y="6163"/>
                  </a:lnTo>
                  <a:lnTo>
                    <a:pt x="1434" y="6156"/>
                  </a:lnTo>
                  <a:lnTo>
                    <a:pt x="1431" y="6150"/>
                  </a:lnTo>
                  <a:lnTo>
                    <a:pt x="1426" y="6140"/>
                  </a:lnTo>
                  <a:lnTo>
                    <a:pt x="1420" y="6132"/>
                  </a:lnTo>
                  <a:lnTo>
                    <a:pt x="1414" y="6125"/>
                  </a:lnTo>
                  <a:lnTo>
                    <a:pt x="1408" y="6118"/>
                  </a:lnTo>
                  <a:lnTo>
                    <a:pt x="1406" y="6115"/>
                  </a:lnTo>
                  <a:lnTo>
                    <a:pt x="1405" y="6110"/>
                  </a:lnTo>
                  <a:lnTo>
                    <a:pt x="1404" y="6104"/>
                  </a:lnTo>
                  <a:lnTo>
                    <a:pt x="1404" y="6099"/>
                  </a:lnTo>
                  <a:lnTo>
                    <a:pt x="1404" y="6078"/>
                  </a:lnTo>
                  <a:lnTo>
                    <a:pt x="1404" y="6057"/>
                  </a:lnTo>
                  <a:lnTo>
                    <a:pt x="1405" y="6038"/>
                  </a:lnTo>
                  <a:lnTo>
                    <a:pt x="1406" y="6017"/>
                  </a:lnTo>
                  <a:lnTo>
                    <a:pt x="1408" y="5998"/>
                  </a:lnTo>
                  <a:lnTo>
                    <a:pt x="1413" y="5960"/>
                  </a:lnTo>
                  <a:lnTo>
                    <a:pt x="1421" y="5924"/>
                  </a:lnTo>
                  <a:lnTo>
                    <a:pt x="1429" y="5888"/>
                  </a:lnTo>
                  <a:lnTo>
                    <a:pt x="1438" y="5854"/>
                  </a:lnTo>
                  <a:lnTo>
                    <a:pt x="1448" y="5820"/>
                  </a:lnTo>
                  <a:lnTo>
                    <a:pt x="1459" y="5788"/>
                  </a:lnTo>
                  <a:lnTo>
                    <a:pt x="1479" y="5726"/>
                  </a:lnTo>
                  <a:lnTo>
                    <a:pt x="1496" y="5668"/>
                  </a:lnTo>
                  <a:lnTo>
                    <a:pt x="1504" y="5640"/>
                  </a:lnTo>
                  <a:lnTo>
                    <a:pt x="1509" y="5614"/>
                  </a:lnTo>
                  <a:lnTo>
                    <a:pt x="1513" y="5589"/>
                  </a:lnTo>
                  <a:lnTo>
                    <a:pt x="1515" y="5564"/>
                  </a:lnTo>
                  <a:lnTo>
                    <a:pt x="1513" y="5504"/>
                  </a:lnTo>
                  <a:lnTo>
                    <a:pt x="1510" y="5428"/>
                  </a:lnTo>
                  <a:lnTo>
                    <a:pt x="1506" y="5340"/>
                  </a:lnTo>
                  <a:lnTo>
                    <a:pt x="1501" y="5247"/>
                  </a:lnTo>
                  <a:lnTo>
                    <a:pt x="1499" y="5158"/>
                  </a:lnTo>
                  <a:lnTo>
                    <a:pt x="1496" y="5079"/>
                  </a:lnTo>
                  <a:lnTo>
                    <a:pt x="1498" y="5045"/>
                  </a:lnTo>
                  <a:lnTo>
                    <a:pt x="1499" y="5016"/>
                  </a:lnTo>
                  <a:lnTo>
                    <a:pt x="1500" y="4993"/>
                  </a:lnTo>
                  <a:lnTo>
                    <a:pt x="1503" y="4977"/>
                  </a:lnTo>
                  <a:lnTo>
                    <a:pt x="1508" y="4958"/>
                  </a:lnTo>
                  <a:lnTo>
                    <a:pt x="1513" y="4932"/>
                  </a:lnTo>
                  <a:lnTo>
                    <a:pt x="1517" y="4902"/>
                  </a:lnTo>
                  <a:lnTo>
                    <a:pt x="1522" y="4868"/>
                  </a:lnTo>
                  <a:lnTo>
                    <a:pt x="1530" y="4789"/>
                  </a:lnTo>
                  <a:lnTo>
                    <a:pt x="1537" y="4704"/>
                  </a:lnTo>
                  <a:lnTo>
                    <a:pt x="1543" y="4617"/>
                  </a:lnTo>
                  <a:lnTo>
                    <a:pt x="1549" y="4536"/>
                  </a:lnTo>
                  <a:lnTo>
                    <a:pt x="1555" y="4465"/>
                  </a:lnTo>
                  <a:lnTo>
                    <a:pt x="1558" y="4412"/>
                  </a:lnTo>
                  <a:lnTo>
                    <a:pt x="1563" y="4420"/>
                  </a:lnTo>
                  <a:lnTo>
                    <a:pt x="1569" y="4430"/>
                  </a:lnTo>
                  <a:lnTo>
                    <a:pt x="1573" y="4442"/>
                  </a:lnTo>
                  <a:lnTo>
                    <a:pt x="1578" y="4458"/>
                  </a:lnTo>
                  <a:lnTo>
                    <a:pt x="1587" y="4495"/>
                  </a:lnTo>
                  <a:lnTo>
                    <a:pt x="1595" y="4541"/>
                  </a:lnTo>
                  <a:lnTo>
                    <a:pt x="1604" y="4592"/>
                  </a:lnTo>
                  <a:lnTo>
                    <a:pt x="1612" y="4648"/>
                  </a:lnTo>
                  <a:lnTo>
                    <a:pt x="1620" y="4709"/>
                  </a:lnTo>
                  <a:lnTo>
                    <a:pt x="1627" y="4771"/>
                  </a:lnTo>
                  <a:lnTo>
                    <a:pt x="1634" y="4835"/>
                  </a:lnTo>
                  <a:lnTo>
                    <a:pt x="1641" y="4897"/>
                  </a:lnTo>
                  <a:lnTo>
                    <a:pt x="1645" y="4958"/>
                  </a:lnTo>
                  <a:lnTo>
                    <a:pt x="1650" y="5016"/>
                  </a:lnTo>
                  <a:lnTo>
                    <a:pt x="1653" y="5071"/>
                  </a:lnTo>
                  <a:lnTo>
                    <a:pt x="1657" y="5119"/>
                  </a:lnTo>
                  <a:lnTo>
                    <a:pt x="1658" y="5160"/>
                  </a:lnTo>
                  <a:lnTo>
                    <a:pt x="1659" y="5193"/>
                  </a:lnTo>
                  <a:lnTo>
                    <a:pt x="1659" y="5252"/>
                  </a:lnTo>
                  <a:lnTo>
                    <a:pt x="1661" y="5305"/>
                  </a:lnTo>
                  <a:lnTo>
                    <a:pt x="1665" y="5356"/>
                  </a:lnTo>
                  <a:lnTo>
                    <a:pt x="1669" y="5405"/>
                  </a:lnTo>
                  <a:lnTo>
                    <a:pt x="1674" y="5452"/>
                  </a:lnTo>
                  <a:lnTo>
                    <a:pt x="1681" y="5500"/>
                  </a:lnTo>
                  <a:lnTo>
                    <a:pt x="1690" y="5548"/>
                  </a:lnTo>
                  <a:lnTo>
                    <a:pt x="1699" y="5599"/>
                  </a:lnTo>
                  <a:lnTo>
                    <a:pt x="1705" y="5632"/>
                  </a:lnTo>
                  <a:lnTo>
                    <a:pt x="1708" y="5663"/>
                  </a:lnTo>
                  <a:lnTo>
                    <a:pt x="1710" y="5689"/>
                  </a:lnTo>
                  <a:lnTo>
                    <a:pt x="1711" y="5715"/>
                  </a:lnTo>
                  <a:lnTo>
                    <a:pt x="1713" y="5758"/>
                  </a:lnTo>
                  <a:lnTo>
                    <a:pt x="1713" y="5797"/>
                  </a:lnTo>
                  <a:lnTo>
                    <a:pt x="1714" y="5815"/>
                  </a:lnTo>
                  <a:lnTo>
                    <a:pt x="1717" y="5833"/>
                  </a:lnTo>
                  <a:lnTo>
                    <a:pt x="1721" y="5852"/>
                  </a:lnTo>
                  <a:lnTo>
                    <a:pt x="1727" y="5871"/>
                  </a:lnTo>
                  <a:lnTo>
                    <a:pt x="1737" y="5892"/>
                  </a:lnTo>
                  <a:lnTo>
                    <a:pt x="1748" y="5915"/>
                  </a:lnTo>
                  <a:lnTo>
                    <a:pt x="1763" y="5939"/>
                  </a:lnTo>
                  <a:lnTo>
                    <a:pt x="1781" y="5965"/>
                  </a:lnTo>
                  <a:lnTo>
                    <a:pt x="1780" y="5989"/>
                  </a:lnTo>
                  <a:lnTo>
                    <a:pt x="1780" y="6014"/>
                  </a:lnTo>
                  <a:lnTo>
                    <a:pt x="1780" y="6038"/>
                  </a:lnTo>
                  <a:lnTo>
                    <a:pt x="1780" y="6062"/>
                  </a:lnTo>
                  <a:lnTo>
                    <a:pt x="1781" y="6086"/>
                  </a:lnTo>
                  <a:lnTo>
                    <a:pt x="1782" y="6109"/>
                  </a:lnTo>
                  <a:lnTo>
                    <a:pt x="1785" y="6132"/>
                  </a:lnTo>
                  <a:lnTo>
                    <a:pt x="1788" y="6155"/>
                  </a:lnTo>
                  <a:lnTo>
                    <a:pt x="1789" y="6164"/>
                  </a:lnTo>
                  <a:lnTo>
                    <a:pt x="1789" y="6173"/>
                  </a:lnTo>
                  <a:lnTo>
                    <a:pt x="1789" y="6182"/>
                  </a:lnTo>
                  <a:lnTo>
                    <a:pt x="1787" y="6191"/>
                  </a:lnTo>
                  <a:lnTo>
                    <a:pt x="1782" y="6209"/>
                  </a:lnTo>
                  <a:lnTo>
                    <a:pt x="1777" y="6228"/>
                  </a:lnTo>
                  <a:lnTo>
                    <a:pt x="1770" y="6248"/>
                  </a:lnTo>
                  <a:lnTo>
                    <a:pt x="1764" y="6271"/>
                  </a:lnTo>
                  <a:lnTo>
                    <a:pt x="1762" y="6283"/>
                  </a:lnTo>
                  <a:lnTo>
                    <a:pt x="1759" y="6296"/>
                  </a:lnTo>
                  <a:lnTo>
                    <a:pt x="1758" y="6310"/>
                  </a:lnTo>
                  <a:lnTo>
                    <a:pt x="1758" y="6325"/>
                  </a:lnTo>
                  <a:lnTo>
                    <a:pt x="1758" y="6353"/>
                  </a:lnTo>
                  <a:lnTo>
                    <a:pt x="1757" y="6381"/>
                  </a:lnTo>
                  <a:lnTo>
                    <a:pt x="1755" y="6406"/>
                  </a:lnTo>
                  <a:lnTo>
                    <a:pt x="1753" y="6431"/>
                  </a:lnTo>
                  <a:lnTo>
                    <a:pt x="1748" y="6478"/>
                  </a:lnTo>
                  <a:lnTo>
                    <a:pt x="1741" y="6523"/>
                  </a:lnTo>
                  <a:lnTo>
                    <a:pt x="1735" y="6565"/>
                  </a:lnTo>
                  <a:lnTo>
                    <a:pt x="1731" y="6607"/>
                  </a:lnTo>
                  <a:lnTo>
                    <a:pt x="1729" y="6629"/>
                  </a:lnTo>
                  <a:lnTo>
                    <a:pt x="1726" y="6651"/>
                  </a:lnTo>
                  <a:lnTo>
                    <a:pt x="1725" y="6672"/>
                  </a:lnTo>
                  <a:lnTo>
                    <a:pt x="1725" y="6695"/>
                  </a:lnTo>
                  <a:lnTo>
                    <a:pt x="1724" y="6798"/>
                  </a:lnTo>
                  <a:lnTo>
                    <a:pt x="1772" y="7095"/>
                  </a:lnTo>
                  <a:lnTo>
                    <a:pt x="1758" y="7096"/>
                  </a:lnTo>
                  <a:lnTo>
                    <a:pt x="1758" y="7148"/>
                  </a:lnTo>
                  <a:lnTo>
                    <a:pt x="1759" y="7159"/>
                  </a:lnTo>
                  <a:lnTo>
                    <a:pt x="1763" y="7170"/>
                  </a:lnTo>
                  <a:lnTo>
                    <a:pt x="1767" y="7181"/>
                  </a:lnTo>
                  <a:lnTo>
                    <a:pt x="1774" y="7191"/>
                  </a:lnTo>
                  <a:lnTo>
                    <a:pt x="1783" y="7203"/>
                  </a:lnTo>
                  <a:lnTo>
                    <a:pt x="1793" y="7213"/>
                  </a:lnTo>
                  <a:lnTo>
                    <a:pt x="1803" y="7222"/>
                  </a:lnTo>
                  <a:lnTo>
                    <a:pt x="1814" y="7231"/>
                  </a:lnTo>
                  <a:lnTo>
                    <a:pt x="1827" y="7240"/>
                  </a:lnTo>
                  <a:lnTo>
                    <a:pt x="1840" y="7247"/>
                  </a:lnTo>
                  <a:lnTo>
                    <a:pt x="1852" y="7254"/>
                  </a:lnTo>
                  <a:lnTo>
                    <a:pt x="1866" y="7260"/>
                  </a:lnTo>
                  <a:lnTo>
                    <a:pt x="1878" y="7266"/>
                  </a:lnTo>
                  <a:lnTo>
                    <a:pt x="1891" y="7269"/>
                  </a:lnTo>
                  <a:lnTo>
                    <a:pt x="1902" y="7270"/>
                  </a:lnTo>
                  <a:lnTo>
                    <a:pt x="1914" y="7271"/>
                  </a:lnTo>
                  <a:lnTo>
                    <a:pt x="1980" y="7271"/>
                  </a:lnTo>
                  <a:lnTo>
                    <a:pt x="1985" y="7288"/>
                  </a:lnTo>
                  <a:lnTo>
                    <a:pt x="1987" y="7304"/>
                  </a:lnTo>
                  <a:lnTo>
                    <a:pt x="1988" y="7318"/>
                  </a:lnTo>
                  <a:lnTo>
                    <a:pt x="1989" y="7332"/>
                  </a:lnTo>
                  <a:lnTo>
                    <a:pt x="1990" y="7355"/>
                  </a:lnTo>
                  <a:lnTo>
                    <a:pt x="1992" y="7375"/>
                  </a:lnTo>
                  <a:lnTo>
                    <a:pt x="1994" y="7384"/>
                  </a:lnTo>
                  <a:lnTo>
                    <a:pt x="1996" y="7394"/>
                  </a:lnTo>
                  <a:lnTo>
                    <a:pt x="2001" y="7402"/>
                  </a:lnTo>
                  <a:lnTo>
                    <a:pt x="2005" y="7411"/>
                  </a:lnTo>
                  <a:lnTo>
                    <a:pt x="2012" y="7419"/>
                  </a:lnTo>
                  <a:lnTo>
                    <a:pt x="2021" y="7428"/>
                  </a:lnTo>
                  <a:lnTo>
                    <a:pt x="2033" y="7437"/>
                  </a:lnTo>
                  <a:lnTo>
                    <a:pt x="2046" y="7446"/>
                  </a:lnTo>
                  <a:lnTo>
                    <a:pt x="2066" y="7459"/>
                  </a:lnTo>
                  <a:lnTo>
                    <a:pt x="2086" y="7469"/>
                  </a:lnTo>
                  <a:lnTo>
                    <a:pt x="2109" y="7479"/>
                  </a:lnTo>
                  <a:lnTo>
                    <a:pt x="2134" y="7490"/>
                  </a:lnTo>
                  <a:lnTo>
                    <a:pt x="2160" y="7496"/>
                  </a:lnTo>
                  <a:lnTo>
                    <a:pt x="2187" y="7503"/>
                  </a:lnTo>
                  <a:lnTo>
                    <a:pt x="2202" y="7506"/>
                  </a:lnTo>
                  <a:lnTo>
                    <a:pt x="2217" y="7507"/>
                  </a:lnTo>
                  <a:lnTo>
                    <a:pt x="2232" y="7508"/>
                  </a:lnTo>
                  <a:lnTo>
                    <a:pt x="2247" y="7508"/>
                  </a:lnTo>
                  <a:lnTo>
                    <a:pt x="2284" y="7508"/>
                  </a:lnTo>
                  <a:lnTo>
                    <a:pt x="2331" y="7507"/>
                  </a:lnTo>
                  <a:lnTo>
                    <a:pt x="2357" y="7504"/>
                  </a:lnTo>
                  <a:lnTo>
                    <a:pt x="2383" y="7503"/>
                  </a:lnTo>
                  <a:lnTo>
                    <a:pt x="2409" y="7500"/>
                  </a:lnTo>
                  <a:lnTo>
                    <a:pt x="2434" y="7498"/>
                  </a:lnTo>
                  <a:lnTo>
                    <a:pt x="2459" y="7493"/>
                  </a:lnTo>
                  <a:lnTo>
                    <a:pt x="2482" y="7488"/>
                  </a:lnTo>
                  <a:lnTo>
                    <a:pt x="2503" y="7483"/>
                  </a:lnTo>
                  <a:lnTo>
                    <a:pt x="2521" y="7476"/>
                  </a:lnTo>
                  <a:lnTo>
                    <a:pt x="2529" y="7471"/>
                  </a:lnTo>
                  <a:lnTo>
                    <a:pt x="2536" y="7468"/>
                  </a:lnTo>
                  <a:lnTo>
                    <a:pt x="2543" y="7463"/>
                  </a:lnTo>
                  <a:lnTo>
                    <a:pt x="2548" y="7459"/>
                  </a:lnTo>
                  <a:lnTo>
                    <a:pt x="2552" y="7453"/>
                  </a:lnTo>
                  <a:lnTo>
                    <a:pt x="2555" y="7447"/>
                  </a:lnTo>
                  <a:lnTo>
                    <a:pt x="2558" y="7442"/>
                  </a:lnTo>
                  <a:lnTo>
                    <a:pt x="2558" y="7436"/>
                  </a:lnTo>
                  <a:lnTo>
                    <a:pt x="2558" y="7426"/>
                  </a:lnTo>
                  <a:lnTo>
                    <a:pt x="2558" y="7412"/>
                  </a:lnTo>
                  <a:lnTo>
                    <a:pt x="2555" y="7398"/>
                  </a:lnTo>
                  <a:lnTo>
                    <a:pt x="2553" y="7383"/>
                  </a:lnTo>
                  <a:lnTo>
                    <a:pt x="2550" y="7370"/>
                  </a:lnTo>
                  <a:lnTo>
                    <a:pt x="2545" y="7356"/>
                  </a:lnTo>
                  <a:lnTo>
                    <a:pt x="2540" y="7342"/>
                  </a:lnTo>
                  <a:lnTo>
                    <a:pt x="2535" y="7328"/>
                  </a:lnTo>
                  <a:lnTo>
                    <a:pt x="2528" y="7314"/>
                  </a:lnTo>
                  <a:lnTo>
                    <a:pt x="2513" y="7286"/>
                  </a:lnTo>
                  <a:lnTo>
                    <a:pt x="2495" y="7259"/>
                  </a:lnTo>
                  <a:lnTo>
                    <a:pt x="2476" y="7232"/>
                  </a:lnTo>
                  <a:lnTo>
                    <a:pt x="2456" y="7205"/>
                  </a:lnTo>
                  <a:lnTo>
                    <a:pt x="2413" y="7155"/>
                  </a:lnTo>
                  <a:lnTo>
                    <a:pt x="2371" y="7107"/>
                  </a:lnTo>
                  <a:lnTo>
                    <a:pt x="2352" y="7085"/>
                  </a:lnTo>
                  <a:lnTo>
                    <a:pt x="2333" y="7063"/>
                  </a:lnTo>
                  <a:lnTo>
                    <a:pt x="2316" y="7043"/>
                  </a:lnTo>
                  <a:lnTo>
                    <a:pt x="2303" y="7024"/>
                  </a:lnTo>
                  <a:lnTo>
                    <a:pt x="2312" y="6992"/>
                  </a:lnTo>
                  <a:lnTo>
                    <a:pt x="2323" y="6952"/>
                  </a:lnTo>
                  <a:lnTo>
                    <a:pt x="2338" y="6908"/>
                  </a:lnTo>
                  <a:lnTo>
                    <a:pt x="2353" y="6862"/>
                  </a:lnTo>
                  <a:lnTo>
                    <a:pt x="2367" y="6816"/>
                  </a:lnTo>
                  <a:lnTo>
                    <a:pt x="2378" y="6775"/>
                  </a:lnTo>
                  <a:lnTo>
                    <a:pt x="2384" y="6757"/>
                  </a:lnTo>
                  <a:lnTo>
                    <a:pt x="2387" y="6741"/>
                  </a:lnTo>
                  <a:lnTo>
                    <a:pt x="2389" y="6727"/>
                  </a:lnTo>
                  <a:lnTo>
                    <a:pt x="2392" y="6716"/>
                  </a:lnTo>
                  <a:lnTo>
                    <a:pt x="2394" y="6663"/>
                  </a:lnTo>
                  <a:lnTo>
                    <a:pt x="2396" y="6613"/>
                  </a:lnTo>
                  <a:lnTo>
                    <a:pt x="2396" y="6566"/>
                  </a:lnTo>
                  <a:lnTo>
                    <a:pt x="2397" y="6519"/>
                  </a:lnTo>
                  <a:lnTo>
                    <a:pt x="2399" y="6473"/>
                  </a:lnTo>
                  <a:lnTo>
                    <a:pt x="2400" y="6428"/>
                  </a:lnTo>
                  <a:lnTo>
                    <a:pt x="2402" y="6405"/>
                  </a:lnTo>
                  <a:lnTo>
                    <a:pt x="2404" y="6381"/>
                  </a:lnTo>
                  <a:lnTo>
                    <a:pt x="2408" y="6357"/>
                  </a:lnTo>
                  <a:lnTo>
                    <a:pt x="2411" y="6333"/>
                  </a:lnTo>
                  <a:lnTo>
                    <a:pt x="2416" y="6300"/>
                  </a:lnTo>
                  <a:lnTo>
                    <a:pt x="2420" y="6262"/>
                  </a:lnTo>
                  <a:lnTo>
                    <a:pt x="2425" y="6219"/>
                  </a:lnTo>
                  <a:lnTo>
                    <a:pt x="2428" y="6171"/>
                  </a:lnTo>
                  <a:lnTo>
                    <a:pt x="2434" y="6068"/>
                  </a:lnTo>
                  <a:lnTo>
                    <a:pt x="2440" y="5957"/>
                  </a:lnTo>
                  <a:lnTo>
                    <a:pt x="2443" y="5847"/>
                  </a:lnTo>
                  <a:lnTo>
                    <a:pt x="2445" y="5742"/>
                  </a:lnTo>
                  <a:lnTo>
                    <a:pt x="2447" y="5649"/>
                  </a:lnTo>
                  <a:lnTo>
                    <a:pt x="2447" y="5574"/>
                  </a:lnTo>
                  <a:lnTo>
                    <a:pt x="2445" y="5477"/>
                  </a:lnTo>
                  <a:lnTo>
                    <a:pt x="2445" y="5377"/>
                  </a:lnTo>
                  <a:lnTo>
                    <a:pt x="2444" y="5277"/>
                  </a:lnTo>
                  <a:lnTo>
                    <a:pt x="2444" y="5177"/>
                  </a:lnTo>
                  <a:lnTo>
                    <a:pt x="2445" y="5078"/>
                  </a:lnTo>
                  <a:lnTo>
                    <a:pt x="2448" y="4980"/>
                  </a:lnTo>
                  <a:lnTo>
                    <a:pt x="2451" y="4885"/>
                  </a:lnTo>
                  <a:lnTo>
                    <a:pt x="2458" y="4792"/>
                  </a:lnTo>
                  <a:lnTo>
                    <a:pt x="2459" y="4771"/>
                  </a:lnTo>
                  <a:lnTo>
                    <a:pt x="2460" y="4748"/>
                  </a:lnTo>
                  <a:lnTo>
                    <a:pt x="2460" y="4724"/>
                  </a:lnTo>
                  <a:lnTo>
                    <a:pt x="2459" y="4698"/>
                  </a:lnTo>
                  <a:lnTo>
                    <a:pt x="2458" y="4647"/>
                  </a:lnTo>
                  <a:lnTo>
                    <a:pt x="2456" y="4596"/>
                  </a:lnTo>
                  <a:lnTo>
                    <a:pt x="2455" y="4543"/>
                  </a:lnTo>
                  <a:lnTo>
                    <a:pt x="2455" y="4494"/>
                  </a:lnTo>
                  <a:lnTo>
                    <a:pt x="2455" y="4470"/>
                  </a:lnTo>
                  <a:lnTo>
                    <a:pt x="2457" y="4447"/>
                  </a:lnTo>
                  <a:lnTo>
                    <a:pt x="2459" y="4425"/>
                  </a:lnTo>
                  <a:lnTo>
                    <a:pt x="2463" y="4406"/>
                  </a:lnTo>
                  <a:lnTo>
                    <a:pt x="2465" y="4386"/>
                  </a:lnTo>
                  <a:lnTo>
                    <a:pt x="2468" y="4367"/>
                  </a:lnTo>
                  <a:lnTo>
                    <a:pt x="2471" y="4344"/>
                  </a:lnTo>
                  <a:lnTo>
                    <a:pt x="2473" y="4321"/>
                  </a:lnTo>
                  <a:lnTo>
                    <a:pt x="2474" y="4297"/>
                  </a:lnTo>
                  <a:lnTo>
                    <a:pt x="2476" y="4271"/>
                  </a:lnTo>
                  <a:lnTo>
                    <a:pt x="2478" y="4245"/>
                  </a:lnTo>
                  <a:lnTo>
                    <a:pt x="2478" y="4218"/>
                  </a:lnTo>
                  <a:lnTo>
                    <a:pt x="2522" y="4221"/>
                  </a:lnTo>
                  <a:lnTo>
                    <a:pt x="2530" y="4220"/>
                  </a:lnTo>
                  <a:lnTo>
                    <a:pt x="2540" y="4217"/>
                  </a:lnTo>
                  <a:lnTo>
                    <a:pt x="2552" y="4214"/>
                  </a:lnTo>
                  <a:lnTo>
                    <a:pt x="2564" y="4208"/>
                  </a:lnTo>
                  <a:lnTo>
                    <a:pt x="2593" y="4194"/>
                  </a:lnTo>
                  <a:lnTo>
                    <a:pt x="2623" y="4178"/>
                  </a:lnTo>
                  <a:lnTo>
                    <a:pt x="2650" y="4160"/>
                  </a:lnTo>
                  <a:lnTo>
                    <a:pt x="2675" y="4142"/>
                  </a:lnTo>
                  <a:lnTo>
                    <a:pt x="2684" y="4134"/>
                  </a:lnTo>
                  <a:lnTo>
                    <a:pt x="2692" y="4126"/>
                  </a:lnTo>
                  <a:lnTo>
                    <a:pt x="2699" y="4118"/>
                  </a:lnTo>
                  <a:lnTo>
                    <a:pt x="2703" y="4112"/>
                  </a:lnTo>
                  <a:lnTo>
                    <a:pt x="2710" y="4092"/>
                  </a:lnTo>
                  <a:lnTo>
                    <a:pt x="2719" y="4064"/>
                  </a:lnTo>
                  <a:lnTo>
                    <a:pt x="2730" y="4033"/>
                  </a:lnTo>
                  <a:lnTo>
                    <a:pt x="2740" y="3999"/>
                  </a:lnTo>
                  <a:lnTo>
                    <a:pt x="2751" y="3965"/>
                  </a:lnTo>
                  <a:lnTo>
                    <a:pt x="2760" y="3934"/>
                  </a:lnTo>
                  <a:lnTo>
                    <a:pt x="2767" y="3909"/>
                  </a:lnTo>
                  <a:lnTo>
                    <a:pt x="2769" y="3890"/>
                  </a:lnTo>
                  <a:lnTo>
                    <a:pt x="2792" y="3880"/>
                  </a:lnTo>
                  <a:lnTo>
                    <a:pt x="2819" y="3222"/>
                  </a:lnTo>
                  <a:lnTo>
                    <a:pt x="2818" y="3205"/>
                  </a:lnTo>
                  <a:lnTo>
                    <a:pt x="2817" y="3154"/>
                  </a:lnTo>
                  <a:lnTo>
                    <a:pt x="2814" y="3077"/>
                  </a:lnTo>
                  <a:lnTo>
                    <a:pt x="2810" y="2976"/>
                  </a:lnTo>
                  <a:lnTo>
                    <a:pt x="2806" y="2855"/>
                  </a:lnTo>
                  <a:lnTo>
                    <a:pt x="2801" y="2720"/>
                  </a:lnTo>
                  <a:lnTo>
                    <a:pt x="2797" y="2575"/>
                  </a:lnTo>
                  <a:lnTo>
                    <a:pt x="2791" y="2424"/>
                  </a:lnTo>
                  <a:lnTo>
                    <a:pt x="2786" y="2271"/>
                  </a:lnTo>
                  <a:lnTo>
                    <a:pt x="2782" y="2121"/>
                  </a:lnTo>
                  <a:lnTo>
                    <a:pt x="2777" y="1979"/>
                  </a:lnTo>
                  <a:lnTo>
                    <a:pt x="2774" y="1849"/>
                  </a:lnTo>
                  <a:lnTo>
                    <a:pt x="2770" y="1735"/>
                  </a:lnTo>
                  <a:lnTo>
                    <a:pt x="2768" y="1640"/>
                  </a:lnTo>
                  <a:lnTo>
                    <a:pt x="2767" y="1571"/>
                  </a:lnTo>
                  <a:lnTo>
                    <a:pt x="2768" y="1531"/>
                  </a:lnTo>
                  <a:lnTo>
                    <a:pt x="2768" y="1493"/>
                  </a:lnTo>
                  <a:lnTo>
                    <a:pt x="2764" y="1441"/>
                  </a:lnTo>
                  <a:lnTo>
                    <a:pt x="2760" y="1382"/>
                  </a:lnTo>
                  <a:lnTo>
                    <a:pt x="2754" y="1320"/>
                  </a:lnTo>
                  <a:lnTo>
                    <a:pt x="2746" y="1259"/>
                  </a:lnTo>
                  <a:lnTo>
                    <a:pt x="2737" y="1206"/>
                  </a:lnTo>
                  <a:lnTo>
                    <a:pt x="2732" y="1184"/>
                  </a:lnTo>
                  <a:lnTo>
                    <a:pt x="2728" y="1165"/>
                  </a:lnTo>
                  <a:lnTo>
                    <a:pt x="2722" y="1150"/>
                  </a:lnTo>
                  <a:lnTo>
                    <a:pt x="2718" y="1138"/>
                  </a:lnTo>
                  <a:lnTo>
                    <a:pt x="2712" y="1130"/>
                  </a:lnTo>
                  <a:lnTo>
                    <a:pt x="2702" y="1119"/>
                  </a:lnTo>
                  <a:lnTo>
                    <a:pt x="2690" y="1106"/>
                  </a:lnTo>
                  <a:lnTo>
                    <a:pt x="2674" y="1091"/>
                  </a:lnTo>
                  <a:lnTo>
                    <a:pt x="2636" y="1057"/>
                  </a:lnTo>
                  <a:lnTo>
                    <a:pt x="2588" y="1018"/>
                  </a:lnTo>
                  <a:lnTo>
                    <a:pt x="2532" y="975"/>
                  </a:lnTo>
                  <a:lnTo>
                    <a:pt x="2471" y="930"/>
                  </a:lnTo>
                  <a:lnTo>
                    <a:pt x="2436" y="906"/>
                  </a:lnTo>
                  <a:lnTo>
                    <a:pt x="2402" y="883"/>
                  </a:lnTo>
                  <a:lnTo>
                    <a:pt x="2367" y="861"/>
                  </a:lnTo>
                  <a:lnTo>
                    <a:pt x="2329" y="838"/>
                  </a:lnTo>
                  <a:lnTo>
                    <a:pt x="2313" y="827"/>
                  </a:lnTo>
                  <a:lnTo>
                    <a:pt x="2296" y="818"/>
                  </a:lnTo>
                  <a:lnTo>
                    <a:pt x="2277" y="809"/>
                  </a:lnTo>
                  <a:lnTo>
                    <a:pt x="2259" y="801"/>
                  </a:lnTo>
                  <a:lnTo>
                    <a:pt x="2221" y="785"/>
                  </a:lnTo>
                  <a:lnTo>
                    <a:pt x="2184" y="771"/>
                  </a:lnTo>
                  <a:lnTo>
                    <a:pt x="2145" y="760"/>
                  </a:lnTo>
                  <a:lnTo>
                    <a:pt x="2106" y="750"/>
                  </a:lnTo>
                  <a:lnTo>
                    <a:pt x="2068" y="741"/>
                  </a:lnTo>
                  <a:lnTo>
                    <a:pt x="2032" y="733"/>
                  </a:lnTo>
                  <a:lnTo>
                    <a:pt x="1996" y="727"/>
                  </a:lnTo>
                  <a:lnTo>
                    <a:pt x="1963" y="721"/>
                  </a:lnTo>
                  <a:lnTo>
                    <a:pt x="1933" y="717"/>
                  </a:lnTo>
                  <a:lnTo>
                    <a:pt x="1906" y="714"/>
                  </a:lnTo>
                  <a:lnTo>
                    <a:pt x="1864" y="710"/>
                  </a:lnTo>
                  <a:lnTo>
                    <a:pt x="1842" y="709"/>
                  </a:lnTo>
                  <a:lnTo>
                    <a:pt x="1862" y="635"/>
                  </a:lnTo>
                  <a:close/>
                  <a:moveTo>
                    <a:pt x="2480" y="4113"/>
                  </a:moveTo>
                  <a:lnTo>
                    <a:pt x="2480" y="4078"/>
                  </a:lnTo>
                  <a:lnTo>
                    <a:pt x="2486" y="4068"/>
                  </a:lnTo>
                  <a:lnTo>
                    <a:pt x="2490" y="4055"/>
                  </a:lnTo>
                  <a:lnTo>
                    <a:pt x="2494" y="4041"/>
                  </a:lnTo>
                  <a:lnTo>
                    <a:pt x="2497" y="4028"/>
                  </a:lnTo>
                  <a:lnTo>
                    <a:pt x="2502" y="3998"/>
                  </a:lnTo>
                  <a:lnTo>
                    <a:pt x="2507" y="3969"/>
                  </a:lnTo>
                  <a:lnTo>
                    <a:pt x="2510" y="3956"/>
                  </a:lnTo>
                  <a:lnTo>
                    <a:pt x="2512" y="3943"/>
                  </a:lnTo>
                  <a:lnTo>
                    <a:pt x="2515" y="3932"/>
                  </a:lnTo>
                  <a:lnTo>
                    <a:pt x="2520" y="3921"/>
                  </a:lnTo>
                  <a:lnTo>
                    <a:pt x="2524" y="3913"/>
                  </a:lnTo>
                  <a:lnTo>
                    <a:pt x="2531" y="3906"/>
                  </a:lnTo>
                  <a:lnTo>
                    <a:pt x="2535" y="3904"/>
                  </a:lnTo>
                  <a:lnTo>
                    <a:pt x="2538" y="3903"/>
                  </a:lnTo>
                  <a:lnTo>
                    <a:pt x="2542" y="3902"/>
                  </a:lnTo>
                  <a:lnTo>
                    <a:pt x="2546" y="3902"/>
                  </a:lnTo>
                  <a:lnTo>
                    <a:pt x="2579" y="3903"/>
                  </a:lnTo>
                  <a:lnTo>
                    <a:pt x="2579" y="3919"/>
                  </a:lnTo>
                  <a:lnTo>
                    <a:pt x="2580" y="3929"/>
                  </a:lnTo>
                  <a:lnTo>
                    <a:pt x="2582" y="3937"/>
                  </a:lnTo>
                  <a:lnTo>
                    <a:pt x="2584" y="3943"/>
                  </a:lnTo>
                  <a:lnTo>
                    <a:pt x="2585" y="3949"/>
                  </a:lnTo>
                  <a:lnTo>
                    <a:pt x="2587" y="3956"/>
                  </a:lnTo>
                  <a:lnTo>
                    <a:pt x="2587" y="3964"/>
                  </a:lnTo>
                  <a:lnTo>
                    <a:pt x="2587" y="3976"/>
                  </a:lnTo>
                  <a:lnTo>
                    <a:pt x="2586" y="3988"/>
                  </a:lnTo>
                  <a:lnTo>
                    <a:pt x="2585" y="3996"/>
                  </a:lnTo>
                  <a:lnTo>
                    <a:pt x="2583" y="4002"/>
                  </a:lnTo>
                  <a:lnTo>
                    <a:pt x="2580" y="4008"/>
                  </a:lnTo>
                  <a:lnTo>
                    <a:pt x="2579" y="4014"/>
                  </a:lnTo>
                  <a:lnTo>
                    <a:pt x="2577" y="4021"/>
                  </a:lnTo>
                  <a:lnTo>
                    <a:pt x="2575" y="4032"/>
                  </a:lnTo>
                  <a:lnTo>
                    <a:pt x="2574" y="4047"/>
                  </a:lnTo>
                  <a:lnTo>
                    <a:pt x="2566" y="4039"/>
                  </a:lnTo>
                  <a:lnTo>
                    <a:pt x="2495" y="4096"/>
                  </a:lnTo>
                  <a:lnTo>
                    <a:pt x="2503" y="4104"/>
                  </a:lnTo>
                  <a:lnTo>
                    <a:pt x="2480" y="4113"/>
                  </a:lnTo>
                  <a:close/>
                </a:path>
              </a:pathLst>
            </a:custGeom>
            <a:solidFill>
              <a:schemeClr val="accent3"/>
            </a:solidFill>
            <a:ln w="9525">
              <a:noFill/>
              <a:round/>
            </a:ln>
          </p:spPr>
          <p:txBody>
            <a:bodyPr vert="horz" wrap="square" lIns="86856" tIns="43427" rIns="86856" bIns="43427" numCol="1" anchor="t" anchorCtr="0" compatLnSpc="1"/>
            <a:lstStyle/>
            <a:p>
              <a:pPr algn="just">
                <a:lnSpc>
                  <a:spcPct val="120000"/>
                </a:lnSpc>
              </a:pPr>
              <a:endParaRPr lang="en-US" sz="740">
                <a:solidFill>
                  <a:schemeClr val="bg2">
                    <a:lumMod val="75000"/>
                  </a:schemeClr>
                </a:solidFill>
                <a:cs typeface="+mn-ea"/>
                <a:sym typeface="+mn-lt"/>
              </a:endParaRPr>
            </a:p>
          </p:txBody>
        </p:sp>
        <p:sp>
          <p:nvSpPr>
            <p:cNvPr id="51" name="Freeform 9"/>
            <p:cNvSpPr/>
            <p:nvPr/>
          </p:nvSpPr>
          <p:spPr bwMode="auto">
            <a:xfrm>
              <a:off x="6556377" y="1581152"/>
              <a:ext cx="88900" cy="638175"/>
            </a:xfrm>
            <a:custGeom>
              <a:avLst/>
              <a:gdLst/>
              <a:ahLst/>
              <a:cxnLst>
                <a:cxn ang="0">
                  <a:pos x="105" y="0"/>
                </a:cxn>
                <a:cxn ang="0">
                  <a:pos x="0" y="2012"/>
                </a:cxn>
                <a:cxn ang="0">
                  <a:pos x="187" y="2412"/>
                </a:cxn>
                <a:cxn ang="0">
                  <a:pos x="334" y="2129"/>
                </a:cxn>
                <a:cxn ang="0">
                  <a:pos x="229" y="8"/>
                </a:cxn>
                <a:cxn ang="0">
                  <a:pos x="105" y="0"/>
                </a:cxn>
              </a:cxnLst>
              <a:rect l="0" t="0" r="r" b="b"/>
              <a:pathLst>
                <a:path w="334" h="2412">
                  <a:moveTo>
                    <a:pt x="105" y="0"/>
                  </a:moveTo>
                  <a:lnTo>
                    <a:pt x="0" y="2012"/>
                  </a:lnTo>
                  <a:lnTo>
                    <a:pt x="187" y="2412"/>
                  </a:lnTo>
                  <a:lnTo>
                    <a:pt x="334" y="2129"/>
                  </a:lnTo>
                  <a:lnTo>
                    <a:pt x="229" y="8"/>
                  </a:lnTo>
                  <a:lnTo>
                    <a:pt x="105" y="0"/>
                  </a:lnTo>
                  <a:close/>
                </a:path>
              </a:pathLst>
            </a:custGeom>
            <a:solidFill>
              <a:srgbClr val="FFFFFF"/>
            </a:solidFill>
            <a:ln w="9525">
              <a:noFill/>
              <a:round/>
            </a:ln>
          </p:spPr>
          <p:txBody>
            <a:bodyPr vert="horz" wrap="square" lIns="86856" tIns="43427" rIns="86856" bIns="43427" numCol="1" anchor="t" anchorCtr="0" compatLnSpc="1"/>
            <a:lstStyle/>
            <a:p>
              <a:pPr algn="just">
                <a:lnSpc>
                  <a:spcPct val="120000"/>
                </a:lnSpc>
              </a:pPr>
              <a:endParaRPr lang="en-US" sz="740">
                <a:solidFill>
                  <a:schemeClr val="bg2">
                    <a:lumMod val="75000"/>
                  </a:schemeClr>
                </a:solidFill>
                <a:cs typeface="+mn-ea"/>
                <a:sym typeface="+mn-lt"/>
              </a:endParaRPr>
            </a:p>
          </p:txBody>
        </p:sp>
      </p:grpSp>
      <p:grpSp>
        <p:nvGrpSpPr>
          <p:cNvPr id="56" name="Group 36"/>
          <p:cNvGrpSpPr/>
          <p:nvPr/>
        </p:nvGrpSpPr>
        <p:grpSpPr>
          <a:xfrm>
            <a:off x="3361193" y="3249306"/>
            <a:ext cx="924756" cy="1631559"/>
            <a:chOff x="1285875" y="1247776"/>
            <a:chExt cx="1192213" cy="2103438"/>
          </a:xfrm>
        </p:grpSpPr>
        <p:sp>
          <p:nvSpPr>
            <p:cNvPr id="57" name="Freeform 8"/>
            <p:cNvSpPr/>
            <p:nvPr/>
          </p:nvSpPr>
          <p:spPr bwMode="auto">
            <a:xfrm>
              <a:off x="1285875" y="1247776"/>
              <a:ext cx="1192213" cy="2103438"/>
            </a:xfrm>
            <a:custGeom>
              <a:avLst/>
              <a:gdLst/>
              <a:ahLst/>
              <a:cxnLst>
                <a:cxn ang="0">
                  <a:pos x="1146" y="1113"/>
                </a:cxn>
                <a:cxn ang="0">
                  <a:pos x="941" y="1112"/>
                </a:cxn>
                <a:cxn ang="0">
                  <a:pos x="744" y="1099"/>
                </a:cxn>
                <a:cxn ang="0">
                  <a:pos x="729" y="797"/>
                </a:cxn>
                <a:cxn ang="0">
                  <a:pos x="1028" y="377"/>
                </a:cxn>
                <a:cxn ang="0">
                  <a:pos x="1350" y="435"/>
                </a:cxn>
                <a:cxn ang="0">
                  <a:pos x="1262" y="312"/>
                </a:cxn>
                <a:cxn ang="0">
                  <a:pos x="1335" y="100"/>
                </a:cxn>
                <a:cxn ang="0">
                  <a:pos x="745" y="180"/>
                </a:cxn>
                <a:cxn ang="0">
                  <a:pos x="473" y="232"/>
                </a:cxn>
                <a:cxn ang="0">
                  <a:pos x="298" y="461"/>
                </a:cxn>
                <a:cxn ang="0">
                  <a:pos x="112" y="1306"/>
                </a:cxn>
                <a:cxn ang="0">
                  <a:pos x="1237" y="2095"/>
                </a:cxn>
                <a:cxn ang="0">
                  <a:pos x="1323" y="2926"/>
                </a:cxn>
                <a:cxn ang="0">
                  <a:pos x="1245" y="3975"/>
                </a:cxn>
                <a:cxn ang="0">
                  <a:pos x="1743" y="4852"/>
                </a:cxn>
                <a:cxn ang="0">
                  <a:pos x="1833" y="5787"/>
                </a:cxn>
                <a:cxn ang="0">
                  <a:pos x="1938" y="6864"/>
                </a:cxn>
                <a:cxn ang="0">
                  <a:pos x="2068" y="7466"/>
                </a:cxn>
                <a:cxn ang="0">
                  <a:pos x="1967" y="7895"/>
                </a:cxn>
                <a:cxn ang="0">
                  <a:pos x="2403" y="7896"/>
                </a:cxn>
                <a:cxn ang="0">
                  <a:pos x="2504" y="7572"/>
                </a:cxn>
                <a:cxn ang="0">
                  <a:pos x="2549" y="7077"/>
                </a:cxn>
                <a:cxn ang="0">
                  <a:pos x="2481" y="6491"/>
                </a:cxn>
                <a:cxn ang="0">
                  <a:pos x="2505" y="6111"/>
                </a:cxn>
                <a:cxn ang="0">
                  <a:pos x="2558" y="5226"/>
                </a:cxn>
                <a:cxn ang="0">
                  <a:pos x="2667" y="5059"/>
                </a:cxn>
                <a:cxn ang="0">
                  <a:pos x="2745" y="5982"/>
                </a:cxn>
                <a:cxn ang="0">
                  <a:pos x="2815" y="6442"/>
                </a:cxn>
                <a:cxn ang="0">
                  <a:pos x="2788" y="6776"/>
                </a:cxn>
                <a:cxn ang="0">
                  <a:pos x="2825" y="7584"/>
                </a:cxn>
                <a:cxn ang="0">
                  <a:pos x="3019" y="7761"/>
                </a:cxn>
                <a:cxn ang="0">
                  <a:pos x="3297" y="7889"/>
                </a:cxn>
                <a:cxn ang="0">
                  <a:pos x="3559" y="7805"/>
                </a:cxn>
                <a:cxn ang="0">
                  <a:pos x="3315" y="7390"/>
                </a:cxn>
                <a:cxn ang="0">
                  <a:pos x="3412" y="6723"/>
                </a:cxn>
                <a:cxn ang="0">
                  <a:pos x="3451" y="5583"/>
                </a:cxn>
                <a:cxn ang="0">
                  <a:pos x="3462" y="4724"/>
                </a:cxn>
                <a:cxn ang="0">
                  <a:pos x="3634" y="4116"/>
                </a:cxn>
                <a:cxn ang="0">
                  <a:pos x="3507" y="3088"/>
                </a:cxn>
                <a:cxn ang="0">
                  <a:pos x="3718" y="1776"/>
                </a:cxn>
                <a:cxn ang="0">
                  <a:pos x="4504" y="1210"/>
                </a:cxn>
                <a:cxn ang="0">
                  <a:pos x="4164" y="358"/>
                </a:cxn>
                <a:cxn ang="0">
                  <a:pos x="3969" y="259"/>
                </a:cxn>
                <a:cxn ang="0">
                  <a:pos x="3527" y="57"/>
                </a:cxn>
                <a:cxn ang="0">
                  <a:pos x="3115" y="254"/>
                </a:cxn>
                <a:cxn ang="0">
                  <a:pos x="3153" y="434"/>
                </a:cxn>
                <a:cxn ang="0">
                  <a:pos x="3230" y="451"/>
                </a:cxn>
                <a:cxn ang="0">
                  <a:pos x="3548" y="406"/>
                </a:cxn>
                <a:cxn ang="0">
                  <a:pos x="3785" y="936"/>
                </a:cxn>
                <a:cxn ang="0">
                  <a:pos x="3739" y="1168"/>
                </a:cxn>
                <a:cxn ang="0">
                  <a:pos x="3483" y="1154"/>
                </a:cxn>
                <a:cxn ang="0">
                  <a:pos x="3291" y="1082"/>
                </a:cxn>
                <a:cxn ang="0">
                  <a:pos x="2738" y="1151"/>
                </a:cxn>
                <a:cxn ang="0">
                  <a:pos x="2599" y="921"/>
                </a:cxn>
                <a:cxn ang="0">
                  <a:pos x="2661" y="576"/>
                </a:cxn>
                <a:cxn ang="0">
                  <a:pos x="2510" y="269"/>
                </a:cxn>
                <a:cxn ang="0">
                  <a:pos x="2196" y="213"/>
                </a:cxn>
                <a:cxn ang="0">
                  <a:pos x="1985" y="414"/>
                </a:cxn>
                <a:cxn ang="0">
                  <a:pos x="2017" y="965"/>
                </a:cxn>
                <a:cxn ang="0">
                  <a:pos x="1737" y="1099"/>
                </a:cxn>
              </a:cxnLst>
              <a:rect l="0" t="0" r="r" b="b"/>
              <a:pathLst>
                <a:path w="4505" h="7953">
                  <a:moveTo>
                    <a:pt x="1305" y="1068"/>
                  </a:moveTo>
                  <a:lnTo>
                    <a:pt x="1294" y="1069"/>
                  </a:lnTo>
                  <a:lnTo>
                    <a:pt x="1283" y="1071"/>
                  </a:lnTo>
                  <a:lnTo>
                    <a:pt x="1273" y="1073"/>
                  </a:lnTo>
                  <a:lnTo>
                    <a:pt x="1263" y="1075"/>
                  </a:lnTo>
                  <a:lnTo>
                    <a:pt x="1254" y="1079"/>
                  </a:lnTo>
                  <a:lnTo>
                    <a:pt x="1246" y="1083"/>
                  </a:lnTo>
                  <a:lnTo>
                    <a:pt x="1238" y="1087"/>
                  </a:lnTo>
                  <a:lnTo>
                    <a:pt x="1231" y="1092"/>
                  </a:lnTo>
                  <a:lnTo>
                    <a:pt x="1219" y="1101"/>
                  </a:lnTo>
                  <a:lnTo>
                    <a:pt x="1206" y="1108"/>
                  </a:lnTo>
                  <a:lnTo>
                    <a:pt x="1196" y="1113"/>
                  </a:lnTo>
                  <a:lnTo>
                    <a:pt x="1186" y="1116"/>
                  </a:lnTo>
                  <a:lnTo>
                    <a:pt x="1177" y="1117"/>
                  </a:lnTo>
                  <a:lnTo>
                    <a:pt x="1169" y="1117"/>
                  </a:lnTo>
                  <a:lnTo>
                    <a:pt x="1161" y="1116"/>
                  </a:lnTo>
                  <a:lnTo>
                    <a:pt x="1153" y="1115"/>
                  </a:lnTo>
                  <a:lnTo>
                    <a:pt x="1146" y="1113"/>
                  </a:lnTo>
                  <a:lnTo>
                    <a:pt x="1139" y="1113"/>
                  </a:lnTo>
                  <a:lnTo>
                    <a:pt x="1132" y="1112"/>
                  </a:lnTo>
                  <a:lnTo>
                    <a:pt x="1124" y="1113"/>
                  </a:lnTo>
                  <a:lnTo>
                    <a:pt x="1117" y="1116"/>
                  </a:lnTo>
                  <a:lnTo>
                    <a:pt x="1109" y="1121"/>
                  </a:lnTo>
                  <a:lnTo>
                    <a:pt x="1101" y="1128"/>
                  </a:lnTo>
                  <a:lnTo>
                    <a:pt x="1092" y="1137"/>
                  </a:lnTo>
                  <a:lnTo>
                    <a:pt x="1075" y="1128"/>
                  </a:lnTo>
                  <a:lnTo>
                    <a:pt x="1060" y="1121"/>
                  </a:lnTo>
                  <a:lnTo>
                    <a:pt x="1046" y="1116"/>
                  </a:lnTo>
                  <a:lnTo>
                    <a:pt x="1034" y="1114"/>
                  </a:lnTo>
                  <a:lnTo>
                    <a:pt x="1022" y="1112"/>
                  </a:lnTo>
                  <a:lnTo>
                    <a:pt x="1012" y="1112"/>
                  </a:lnTo>
                  <a:lnTo>
                    <a:pt x="1003" y="1112"/>
                  </a:lnTo>
                  <a:lnTo>
                    <a:pt x="994" y="1113"/>
                  </a:lnTo>
                  <a:lnTo>
                    <a:pt x="974" y="1114"/>
                  </a:lnTo>
                  <a:lnTo>
                    <a:pt x="952" y="1114"/>
                  </a:lnTo>
                  <a:lnTo>
                    <a:pt x="941" y="1112"/>
                  </a:lnTo>
                  <a:lnTo>
                    <a:pt x="927" y="1108"/>
                  </a:lnTo>
                  <a:lnTo>
                    <a:pt x="911" y="1104"/>
                  </a:lnTo>
                  <a:lnTo>
                    <a:pt x="894" y="1096"/>
                  </a:lnTo>
                  <a:lnTo>
                    <a:pt x="860" y="1111"/>
                  </a:lnTo>
                  <a:lnTo>
                    <a:pt x="830" y="1120"/>
                  </a:lnTo>
                  <a:lnTo>
                    <a:pt x="818" y="1123"/>
                  </a:lnTo>
                  <a:lnTo>
                    <a:pt x="806" y="1125"/>
                  </a:lnTo>
                  <a:lnTo>
                    <a:pt x="796" y="1128"/>
                  </a:lnTo>
                  <a:lnTo>
                    <a:pt x="787" y="1128"/>
                  </a:lnTo>
                  <a:lnTo>
                    <a:pt x="779" y="1128"/>
                  </a:lnTo>
                  <a:lnTo>
                    <a:pt x="772" y="1128"/>
                  </a:lnTo>
                  <a:lnTo>
                    <a:pt x="766" y="1125"/>
                  </a:lnTo>
                  <a:lnTo>
                    <a:pt x="760" y="1124"/>
                  </a:lnTo>
                  <a:lnTo>
                    <a:pt x="756" y="1121"/>
                  </a:lnTo>
                  <a:lnTo>
                    <a:pt x="752" y="1117"/>
                  </a:lnTo>
                  <a:lnTo>
                    <a:pt x="749" y="1114"/>
                  </a:lnTo>
                  <a:lnTo>
                    <a:pt x="747" y="1109"/>
                  </a:lnTo>
                  <a:lnTo>
                    <a:pt x="744" y="1099"/>
                  </a:lnTo>
                  <a:lnTo>
                    <a:pt x="743" y="1088"/>
                  </a:lnTo>
                  <a:lnTo>
                    <a:pt x="743" y="1075"/>
                  </a:lnTo>
                  <a:lnTo>
                    <a:pt x="744" y="1061"/>
                  </a:lnTo>
                  <a:lnTo>
                    <a:pt x="748" y="1033"/>
                  </a:lnTo>
                  <a:lnTo>
                    <a:pt x="750" y="1004"/>
                  </a:lnTo>
                  <a:lnTo>
                    <a:pt x="749" y="992"/>
                  </a:lnTo>
                  <a:lnTo>
                    <a:pt x="747" y="979"/>
                  </a:lnTo>
                  <a:lnTo>
                    <a:pt x="743" y="967"/>
                  </a:lnTo>
                  <a:lnTo>
                    <a:pt x="740" y="955"/>
                  </a:lnTo>
                  <a:lnTo>
                    <a:pt x="731" y="931"/>
                  </a:lnTo>
                  <a:lnTo>
                    <a:pt x="723" y="907"/>
                  </a:lnTo>
                  <a:lnTo>
                    <a:pt x="720" y="895"/>
                  </a:lnTo>
                  <a:lnTo>
                    <a:pt x="718" y="881"/>
                  </a:lnTo>
                  <a:lnTo>
                    <a:pt x="717" y="866"/>
                  </a:lnTo>
                  <a:lnTo>
                    <a:pt x="717" y="851"/>
                  </a:lnTo>
                  <a:lnTo>
                    <a:pt x="719" y="834"/>
                  </a:lnTo>
                  <a:lnTo>
                    <a:pt x="723" y="817"/>
                  </a:lnTo>
                  <a:lnTo>
                    <a:pt x="729" y="797"/>
                  </a:lnTo>
                  <a:lnTo>
                    <a:pt x="737" y="777"/>
                  </a:lnTo>
                  <a:lnTo>
                    <a:pt x="904" y="410"/>
                  </a:lnTo>
                  <a:lnTo>
                    <a:pt x="909" y="402"/>
                  </a:lnTo>
                  <a:lnTo>
                    <a:pt x="912" y="395"/>
                  </a:lnTo>
                  <a:lnTo>
                    <a:pt x="917" y="388"/>
                  </a:lnTo>
                  <a:lnTo>
                    <a:pt x="923" y="382"/>
                  </a:lnTo>
                  <a:lnTo>
                    <a:pt x="927" y="378"/>
                  </a:lnTo>
                  <a:lnTo>
                    <a:pt x="933" y="374"/>
                  </a:lnTo>
                  <a:lnTo>
                    <a:pt x="939" y="371"/>
                  </a:lnTo>
                  <a:lnTo>
                    <a:pt x="944" y="369"/>
                  </a:lnTo>
                  <a:lnTo>
                    <a:pt x="950" y="366"/>
                  </a:lnTo>
                  <a:lnTo>
                    <a:pt x="957" y="365"/>
                  </a:lnTo>
                  <a:lnTo>
                    <a:pt x="963" y="364"/>
                  </a:lnTo>
                  <a:lnTo>
                    <a:pt x="970" y="364"/>
                  </a:lnTo>
                  <a:lnTo>
                    <a:pt x="983" y="364"/>
                  </a:lnTo>
                  <a:lnTo>
                    <a:pt x="998" y="368"/>
                  </a:lnTo>
                  <a:lnTo>
                    <a:pt x="1013" y="371"/>
                  </a:lnTo>
                  <a:lnTo>
                    <a:pt x="1028" y="377"/>
                  </a:lnTo>
                  <a:lnTo>
                    <a:pt x="1044" y="384"/>
                  </a:lnTo>
                  <a:lnTo>
                    <a:pt x="1060" y="390"/>
                  </a:lnTo>
                  <a:lnTo>
                    <a:pt x="1093" y="406"/>
                  </a:lnTo>
                  <a:lnTo>
                    <a:pt x="1126" y="422"/>
                  </a:lnTo>
                  <a:lnTo>
                    <a:pt x="1150" y="418"/>
                  </a:lnTo>
                  <a:lnTo>
                    <a:pt x="1174" y="413"/>
                  </a:lnTo>
                  <a:lnTo>
                    <a:pt x="1198" y="410"/>
                  </a:lnTo>
                  <a:lnTo>
                    <a:pt x="1222" y="408"/>
                  </a:lnTo>
                  <a:lnTo>
                    <a:pt x="1235" y="406"/>
                  </a:lnTo>
                  <a:lnTo>
                    <a:pt x="1247" y="406"/>
                  </a:lnTo>
                  <a:lnTo>
                    <a:pt x="1261" y="408"/>
                  </a:lnTo>
                  <a:lnTo>
                    <a:pt x="1274" y="410"/>
                  </a:lnTo>
                  <a:lnTo>
                    <a:pt x="1287" y="412"/>
                  </a:lnTo>
                  <a:lnTo>
                    <a:pt x="1302" y="416"/>
                  </a:lnTo>
                  <a:lnTo>
                    <a:pt x="1316" y="421"/>
                  </a:lnTo>
                  <a:lnTo>
                    <a:pt x="1332" y="427"/>
                  </a:lnTo>
                  <a:lnTo>
                    <a:pt x="1341" y="432"/>
                  </a:lnTo>
                  <a:lnTo>
                    <a:pt x="1350" y="435"/>
                  </a:lnTo>
                  <a:lnTo>
                    <a:pt x="1357" y="437"/>
                  </a:lnTo>
                  <a:lnTo>
                    <a:pt x="1363" y="438"/>
                  </a:lnTo>
                  <a:lnTo>
                    <a:pt x="1367" y="438"/>
                  </a:lnTo>
                  <a:lnTo>
                    <a:pt x="1371" y="437"/>
                  </a:lnTo>
                  <a:lnTo>
                    <a:pt x="1373" y="435"/>
                  </a:lnTo>
                  <a:lnTo>
                    <a:pt x="1374" y="433"/>
                  </a:lnTo>
                  <a:lnTo>
                    <a:pt x="1374" y="429"/>
                  </a:lnTo>
                  <a:lnTo>
                    <a:pt x="1373" y="426"/>
                  </a:lnTo>
                  <a:lnTo>
                    <a:pt x="1372" y="421"/>
                  </a:lnTo>
                  <a:lnTo>
                    <a:pt x="1370" y="417"/>
                  </a:lnTo>
                  <a:lnTo>
                    <a:pt x="1362" y="405"/>
                  </a:lnTo>
                  <a:lnTo>
                    <a:pt x="1351" y="392"/>
                  </a:lnTo>
                  <a:lnTo>
                    <a:pt x="1339" y="378"/>
                  </a:lnTo>
                  <a:lnTo>
                    <a:pt x="1325" y="364"/>
                  </a:lnTo>
                  <a:lnTo>
                    <a:pt x="1310" y="349"/>
                  </a:lnTo>
                  <a:lnTo>
                    <a:pt x="1294" y="336"/>
                  </a:lnTo>
                  <a:lnTo>
                    <a:pt x="1278" y="323"/>
                  </a:lnTo>
                  <a:lnTo>
                    <a:pt x="1262" y="312"/>
                  </a:lnTo>
                  <a:lnTo>
                    <a:pt x="1249" y="302"/>
                  </a:lnTo>
                  <a:lnTo>
                    <a:pt x="1235" y="294"/>
                  </a:lnTo>
                  <a:lnTo>
                    <a:pt x="1267" y="299"/>
                  </a:lnTo>
                  <a:lnTo>
                    <a:pt x="1294" y="299"/>
                  </a:lnTo>
                  <a:lnTo>
                    <a:pt x="1318" y="297"/>
                  </a:lnTo>
                  <a:lnTo>
                    <a:pt x="1339" y="291"/>
                  </a:lnTo>
                  <a:lnTo>
                    <a:pt x="1355" y="283"/>
                  </a:lnTo>
                  <a:lnTo>
                    <a:pt x="1369" y="273"/>
                  </a:lnTo>
                  <a:lnTo>
                    <a:pt x="1379" y="260"/>
                  </a:lnTo>
                  <a:lnTo>
                    <a:pt x="1386" y="245"/>
                  </a:lnTo>
                  <a:lnTo>
                    <a:pt x="1389" y="229"/>
                  </a:lnTo>
                  <a:lnTo>
                    <a:pt x="1390" y="212"/>
                  </a:lnTo>
                  <a:lnTo>
                    <a:pt x="1388" y="195"/>
                  </a:lnTo>
                  <a:lnTo>
                    <a:pt x="1383" y="176"/>
                  </a:lnTo>
                  <a:lnTo>
                    <a:pt x="1375" y="156"/>
                  </a:lnTo>
                  <a:lnTo>
                    <a:pt x="1365" y="138"/>
                  </a:lnTo>
                  <a:lnTo>
                    <a:pt x="1351" y="118"/>
                  </a:lnTo>
                  <a:lnTo>
                    <a:pt x="1335" y="100"/>
                  </a:lnTo>
                  <a:lnTo>
                    <a:pt x="1317" y="82"/>
                  </a:lnTo>
                  <a:lnTo>
                    <a:pt x="1297" y="65"/>
                  </a:lnTo>
                  <a:lnTo>
                    <a:pt x="1274" y="50"/>
                  </a:lnTo>
                  <a:lnTo>
                    <a:pt x="1249" y="36"/>
                  </a:lnTo>
                  <a:lnTo>
                    <a:pt x="1221" y="24"/>
                  </a:lnTo>
                  <a:lnTo>
                    <a:pt x="1191" y="13"/>
                  </a:lnTo>
                  <a:lnTo>
                    <a:pt x="1161" y="6"/>
                  </a:lnTo>
                  <a:lnTo>
                    <a:pt x="1127" y="2"/>
                  </a:lnTo>
                  <a:lnTo>
                    <a:pt x="1092" y="0"/>
                  </a:lnTo>
                  <a:lnTo>
                    <a:pt x="1055" y="1"/>
                  </a:lnTo>
                  <a:lnTo>
                    <a:pt x="1018" y="6"/>
                  </a:lnTo>
                  <a:lnTo>
                    <a:pt x="978" y="14"/>
                  </a:lnTo>
                  <a:lnTo>
                    <a:pt x="935" y="27"/>
                  </a:lnTo>
                  <a:lnTo>
                    <a:pt x="893" y="44"/>
                  </a:lnTo>
                  <a:lnTo>
                    <a:pt x="848" y="67"/>
                  </a:lnTo>
                  <a:lnTo>
                    <a:pt x="804" y="93"/>
                  </a:lnTo>
                  <a:lnTo>
                    <a:pt x="771" y="144"/>
                  </a:lnTo>
                  <a:lnTo>
                    <a:pt x="745" y="180"/>
                  </a:lnTo>
                  <a:lnTo>
                    <a:pt x="736" y="194"/>
                  </a:lnTo>
                  <a:lnTo>
                    <a:pt x="727" y="204"/>
                  </a:lnTo>
                  <a:lnTo>
                    <a:pt x="718" y="212"/>
                  </a:lnTo>
                  <a:lnTo>
                    <a:pt x="710" y="218"/>
                  </a:lnTo>
                  <a:lnTo>
                    <a:pt x="700" y="222"/>
                  </a:lnTo>
                  <a:lnTo>
                    <a:pt x="689" y="225"/>
                  </a:lnTo>
                  <a:lnTo>
                    <a:pt x="677" y="225"/>
                  </a:lnTo>
                  <a:lnTo>
                    <a:pt x="663" y="225"/>
                  </a:lnTo>
                  <a:lnTo>
                    <a:pt x="625" y="222"/>
                  </a:lnTo>
                  <a:lnTo>
                    <a:pt x="573" y="219"/>
                  </a:lnTo>
                  <a:lnTo>
                    <a:pt x="553" y="218"/>
                  </a:lnTo>
                  <a:lnTo>
                    <a:pt x="535" y="218"/>
                  </a:lnTo>
                  <a:lnTo>
                    <a:pt x="519" y="219"/>
                  </a:lnTo>
                  <a:lnTo>
                    <a:pt x="503" y="221"/>
                  </a:lnTo>
                  <a:lnTo>
                    <a:pt x="495" y="224"/>
                  </a:lnTo>
                  <a:lnTo>
                    <a:pt x="488" y="226"/>
                  </a:lnTo>
                  <a:lnTo>
                    <a:pt x="480" y="228"/>
                  </a:lnTo>
                  <a:lnTo>
                    <a:pt x="473" y="232"/>
                  </a:lnTo>
                  <a:lnTo>
                    <a:pt x="466" y="236"/>
                  </a:lnTo>
                  <a:lnTo>
                    <a:pt x="460" y="241"/>
                  </a:lnTo>
                  <a:lnTo>
                    <a:pt x="453" y="246"/>
                  </a:lnTo>
                  <a:lnTo>
                    <a:pt x="446" y="253"/>
                  </a:lnTo>
                  <a:lnTo>
                    <a:pt x="426" y="273"/>
                  </a:lnTo>
                  <a:lnTo>
                    <a:pt x="412" y="285"/>
                  </a:lnTo>
                  <a:lnTo>
                    <a:pt x="401" y="292"/>
                  </a:lnTo>
                  <a:lnTo>
                    <a:pt x="393" y="296"/>
                  </a:lnTo>
                  <a:lnTo>
                    <a:pt x="384" y="297"/>
                  </a:lnTo>
                  <a:lnTo>
                    <a:pt x="374" y="300"/>
                  </a:lnTo>
                  <a:lnTo>
                    <a:pt x="360" y="306"/>
                  </a:lnTo>
                  <a:lnTo>
                    <a:pt x="340" y="317"/>
                  </a:lnTo>
                  <a:lnTo>
                    <a:pt x="326" y="348"/>
                  </a:lnTo>
                  <a:lnTo>
                    <a:pt x="320" y="366"/>
                  </a:lnTo>
                  <a:lnTo>
                    <a:pt x="314" y="385"/>
                  </a:lnTo>
                  <a:lnTo>
                    <a:pt x="310" y="403"/>
                  </a:lnTo>
                  <a:lnTo>
                    <a:pt x="306" y="422"/>
                  </a:lnTo>
                  <a:lnTo>
                    <a:pt x="298" y="461"/>
                  </a:lnTo>
                  <a:lnTo>
                    <a:pt x="292" y="501"/>
                  </a:lnTo>
                  <a:lnTo>
                    <a:pt x="284" y="542"/>
                  </a:lnTo>
                  <a:lnTo>
                    <a:pt x="273" y="584"/>
                  </a:lnTo>
                  <a:lnTo>
                    <a:pt x="268" y="604"/>
                  </a:lnTo>
                  <a:lnTo>
                    <a:pt x="261" y="625"/>
                  </a:lnTo>
                  <a:lnTo>
                    <a:pt x="253" y="645"/>
                  </a:lnTo>
                  <a:lnTo>
                    <a:pt x="245" y="666"/>
                  </a:lnTo>
                  <a:lnTo>
                    <a:pt x="177" y="812"/>
                  </a:lnTo>
                  <a:lnTo>
                    <a:pt x="58" y="1010"/>
                  </a:lnTo>
                  <a:lnTo>
                    <a:pt x="5" y="1137"/>
                  </a:lnTo>
                  <a:lnTo>
                    <a:pt x="0" y="1154"/>
                  </a:lnTo>
                  <a:lnTo>
                    <a:pt x="1" y="1171"/>
                  </a:lnTo>
                  <a:lnTo>
                    <a:pt x="8" y="1191"/>
                  </a:lnTo>
                  <a:lnTo>
                    <a:pt x="21" y="1211"/>
                  </a:lnTo>
                  <a:lnTo>
                    <a:pt x="37" y="1233"/>
                  </a:lnTo>
                  <a:lnTo>
                    <a:pt x="58" y="1257"/>
                  </a:lnTo>
                  <a:lnTo>
                    <a:pt x="83" y="1281"/>
                  </a:lnTo>
                  <a:lnTo>
                    <a:pt x="112" y="1306"/>
                  </a:lnTo>
                  <a:lnTo>
                    <a:pt x="145" y="1333"/>
                  </a:lnTo>
                  <a:lnTo>
                    <a:pt x="181" y="1360"/>
                  </a:lnTo>
                  <a:lnTo>
                    <a:pt x="221" y="1388"/>
                  </a:lnTo>
                  <a:lnTo>
                    <a:pt x="262" y="1417"/>
                  </a:lnTo>
                  <a:lnTo>
                    <a:pt x="306" y="1447"/>
                  </a:lnTo>
                  <a:lnTo>
                    <a:pt x="352" y="1476"/>
                  </a:lnTo>
                  <a:lnTo>
                    <a:pt x="401" y="1506"/>
                  </a:lnTo>
                  <a:lnTo>
                    <a:pt x="450" y="1537"/>
                  </a:lnTo>
                  <a:lnTo>
                    <a:pt x="553" y="1599"/>
                  </a:lnTo>
                  <a:lnTo>
                    <a:pt x="660" y="1661"/>
                  </a:lnTo>
                  <a:lnTo>
                    <a:pt x="766" y="1722"/>
                  </a:lnTo>
                  <a:lnTo>
                    <a:pt x="871" y="1783"/>
                  </a:lnTo>
                  <a:lnTo>
                    <a:pt x="972" y="1841"/>
                  </a:lnTo>
                  <a:lnTo>
                    <a:pt x="1067" y="1897"/>
                  </a:lnTo>
                  <a:lnTo>
                    <a:pt x="1153" y="1948"/>
                  </a:lnTo>
                  <a:lnTo>
                    <a:pt x="1227" y="1996"/>
                  </a:lnTo>
                  <a:lnTo>
                    <a:pt x="1231" y="2047"/>
                  </a:lnTo>
                  <a:lnTo>
                    <a:pt x="1237" y="2095"/>
                  </a:lnTo>
                  <a:lnTo>
                    <a:pt x="1245" y="2143"/>
                  </a:lnTo>
                  <a:lnTo>
                    <a:pt x="1254" y="2189"/>
                  </a:lnTo>
                  <a:lnTo>
                    <a:pt x="1265" y="2236"/>
                  </a:lnTo>
                  <a:lnTo>
                    <a:pt x="1275" y="2281"/>
                  </a:lnTo>
                  <a:lnTo>
                    <a:pt x="1284" y="2324"/>
                  </a:lnTo>
                  <a:lnTo>
                    <a:pt x="1293" y="2367"/>
                  </a:lnTo>
                  <a:lnTo>
                    <a:pt x="1298" y="2388"/>
                  </a:lnTo>
                  <a:lnTo>
                    <a:pt x="1301" y="2412"/>
                  </a:lnTo>
                  <a:lnTo>
                    <a:pt x="1305" y="2437"/>
                  </a:lnTo>
                  <a:lnTo>
                    <a:pt x="1307" y="2465"/>
                  </a:lnTo>
                  <a:lnTo>
                    <a:pt x="1311" y="2524"/>
                  </a:lnTo>
                  <a:lnTo>
                    <a:pt x="1314" y="2588"/>
                  </a:lnTo>
                  <a:lnTo>
                    <a:pt x="1316" y="2652"/>
                  </a:lnTo>
                  <a:lnTo>
                    <a:pt x="1317" y="2715"/>
                  </a:lnTo>
                  <a:lnTo>
                    <a:pt x="1317" y="2773"/>
                  </a:lnTo>
                  <a:lnTo>
                    <a:pt x="1317" y="2826"/>
                  </a:lnTo>
                  <a:lnTo>
                    <a:pt x="1317" y="2884"/>
                  </a:lnTo>
                  <a:lnTo>
                    <a:pt x="1323" y="2926"/>
                  </a:lnTo>
                  <a:lnTo>
                    <a:pt x="1327" y="2966"/>
                  </a:lnTo>
                  <a:lnTo>
                    <a:pt x="1331" y="3007"/>
                  </a:lnTo>
                  <a:lnTo>
                    <a:pt x="1333" y="3047"/>
                  </a:lnTo>
                  <a:lnTo>
                    <a:pt x="1334" y="3088"/>
                  </a:lnTo>
                  <a:lnTo>
                    <a:pt x="1334" y="3128"/>
                  </a:lnTo>
                  <a:lnTo>
                    <a:pt x="1334" y="3169"/>
                  </a:lnTo>
                  <a:lnTo>
                    <a:pt x="1333" y="3209"/>
                  </a:lnTo>
                  <a:lnTo>
                    <a:pt x="1331" y="3249"/>
                  </a:lnTo>
                  <a:lnTo>
                    <a:pt x="1329" y="3290"/>
                  </a:lnTo>
                  <a:lnTo>
                    <a:pt x="1325" y="3330"/>
                  </a:lnTo>
                  <a:lnTo>
                    <a:pt x="1322" y="3371"/>
                  </a:lnTo>
                  <a:lnTo>
                    <a:pt x="1313" y="3454"/>
                  </a:lnTo>
                  <a:lnTo>
                    <a:pt x="1302" y="3536"/>
                  </a:lnTo>
                  <a:lnTo>
                    <a:pt x="1291" y="3620"/>
                  </a:lnTo>
                  <a:lnTo>
                    <a:pt x="1279" y="3706"/>
                  </a:lnTo>
                  <a:lnTo>
                    <a:pt x="1267" y="3794"/>
                  </a:lnTo>
                  <a:lnTo>
                    <a:pt x="1255" y="3883"/>
                  </a:lnTo>
                  <a:lnTo>
                    <a:pt x="1245" y="3975"/>
                  </a:lnTo>
                  <a:lnTo>
                    <a:pt x="1236" y="4070"/>
                  </a:lnTo>
                  <a:lnTo>
                    <a:pt x="1231" y="4118"/>
                  </a:lnTo>
                  <a:lnTo>
                    <a:pt x="1229" y="4167"/>
                  </a:lnTo>
                  <a:lnTo>
                    <a:pt x="1226" y="4216"/>
                  </a:lnTo>
                  <a:lnTo>
                    <a:pt x="1223" y="4267"/>
                  </a:lnTo>
                  <a:lnTo>
                    <a:pt x="1685" y="4351"/>
                  </a:lnTo>
                  <a:lnTo>
                    <a:pt x="1676" y="4241"/>
                  </a:lnTo>
                  <a:lnTo>
                    <a:pt x="1677" y="4256"/>
                  </a:lnTo>
                  <a:lnTo>
                    <a:pt x="1681" y="4295"/>
                  </a:lnTo>
                  <a:lnTo>
                    <a:pt x="1686" y="4352"/>
                  </a:lnTo>
                  <a:lnTo>
                    <a:pt x="1693" y="4420"/>
                  </a:lnTo>
                  <a:lnTo>
                    <a:pt x="1701" y="4496"/>
                  </a:lnTo>
                  <a:lnTo>
                    <a:pt x="1709" y="4572"/>
                  </a:lnTo>
                  <a:lnTo>
                    <a:pt x="1718" y="4642"/>
                  </a:lnTo>
                  <a:lnTo>
                    <a:pt x="1726" y="4700"/>
                  </a:lnTo>
                  <a:lnTo>
                    <a:pt x="1733" y="4751"/>
                  </a:lnTo>
                  <a:lnTo>
                    <a:pt x="1738" y="4802"/>
                  </a:lnTo>
                  <a:lnTo>
                    <a:pt x="1743" y="4852"/>
                  </a:lnTo>
                  <a:lnTo>
                    <a:pt x="1746" y="4904"/>
                  </a:lnTo>
                  <a:lnTo>
                    <a:pt x="1749" y="4955"/>
                  </a:lnTo>
                  <a:lnTo>
                    <a:pt x="1754" y="5006"/>
                  </a:lnTo>
                  <a:lnTo>
                    <a:pt x="1760" y="5057"/>
                  </a:lnTo>
                  <a:lnTo>
                    <a:pt x="1768" y="5106"/>
                  </a:lnTo>
                  <a:lnTo>
                    <a:pt x="1773" y="5145"/>
                  </a:lnTo>
                  <a:lnTo>
                    <a:pt x="1780" y="5189"/>
                  </a:lnTo>
                  <a:lnTo>
                    <a:pt x="1786" y="5237"/>
                  </a:lnTo>
                  <a:lnTo>
                    <a:pt x="1793" y="5287"/>
                  </a:lnTo>
                  <a:lnTo>
                    <a:pt x="1799" y="5341"/>
                  </a:lnTo>
                  <a:lnTo>
                    <a:pt x="1804" y="5395"/>
                  </a:lnTo>
                  <a:lnTo>
                    <a:pt x="1809" y="5453"/>
                  </a:lnTo>
                  <a:lnTo>
                    <a:pt x="1815" y="5510"/>
                  </a:lnTo>
                  <a:lnTo>
                    <a:pt x="1819" y="5568"/>
                  </a:lnTo>
                  <a:lnTo>
                    <a:pt x="1824" y="5625"/>
                  </a:lnTo>
                  <a:lnTo>
                    <a:pt x="1827" y="5681"/>
                  </a:lnTo>
                  <a:lnTo>
                    <a:pt x="1829" y="5735"/>
                  </a:lnTo>
                  <a:lnTo>
                    <a:pt x="1833" y="5787"/>
                  </a:lnTo>
                  <a:lnTo>
                    <a:pt x="1834" y="5835"/>
                  </a:lnTo>
                  <a:lnTo>
                    <a:pt x="1835" y="5881"/>
                  </a:lnTo>
                  <a:lnTo>
                    <a:pt x="1835" y="5921"/>
                  </a:lnTo>
                  <a:lnTo>
                    <a:pt x="1836" y="5974"/>
                  </a:lnTo>
                  <a:lnTo>
                    <a:pt x="1837" y="6025"/>
                  </a:lnTo>
                  <a:lnTo>
                    <a:pt x="1841" y="6077"/>
                  </a:lnTo>
                  <a:lnTo>
                    <a:pt x="1844" y="6128"/>
                  </a:lnTo>
                  <a:lnTo>
                    <a:pt x="1849" y="6179"/>
                  </a:lnTo>
                  <a:lnTo>
                    <a:pt x="1855" y="6230"/>
                  </a:lnTo>
                  <a:lnTo>
                    <a:pt x="1860" y="6280"/>
                  </a:lnTo>
                  <a:lnTo>
                    <a:pt x="1867" y="6330"/>
                  </a:lnTo>
                  <a:lnTo>
                    <a:pt x="1881" y="6430"/>
                  </a:lnTo>
                  <a:lnTo>
                    <a:pt x="1895" y="6527"/>
                  </a:lnTo>
                  <a:lnTo>
                    <a:pt x="1908" y="6624"/>
                  </a:lnTo>
                  <a:lnTo>
                    <a:pt x="1921" y="6719"/>
                  </a:lnTo>
                  <a:lnTo>
                    <a:pt x="1925" y="6762"/>
                  </a:lnTo>
                  <a:lnTo>
                    <a:pt x="1931" y="6811"/>
                  </a:lnTo>
                  <a:lnTo>
                    <a:pt x="1938" y="6864"/>
                  </a:lnTo>
                  <a:lnTo>
                    <a:pt x="1946" y="6918"/>
                  </a:lnTo>
                  <a:lnTo>
                    <a:pt x="1954" y="6970"/>
                  </a:lnTo>
                  <a:lnTo>
                    <a:pt x="1963" y="7020"/>
                  </a:lnTo>
                  <a:lnTo>
                    <a:pt x="1969" y="7042"/>
                  </a:lnTo>
                  <a:lnTo>
                    <a:pt x="1973" y="7064"/>
                  </a:lnTo>
                  <a:lnTo>
                    <a:pt x="1979" y="7084"/>
                  </a:lnTo>
                  <a:lnTo>
                    <a:pt x="1986" y="7101"/>
                  </a:lnTo>
                  <a:lnTo>
                    <a:pt x="1995" y="7128"/>
                  </a:lnTo>
                  <a:lnTo>
                    <a:pt x="2009" y="7168"/>
                  </a:lnTo>
                  <a:lnTo>
                    <a:pt x="2025" y="7216"/>
                  </a:lnTo>
                  <a:lnTo>
                    <a:pt x="2041" y="7269"/>
                  </a:lnTo>
                  <a:lnTo>
                    <a:pt x="2056" y="7321"/>
                  </a:lnTo>
                  <a:lnTo>
                    <a:pt x="2068" y="7370"/>
                  </a:lnTo>
                  <a:lnTo>
                    <a:pt x="2073" y="7392"/>
                  </a:lnTo>
                  <a:lnTo>
                    <a:pt x="2076" y="7413"/>
                  </a:lnTo>
                  <a:lnTo>
                    <a:pt x="2080" y="7429"/>
                  </a:lnTo>
                  <a:lnTo>
                    <a:pt x="2080" y="7442"/>
                  </a:lnTo>
                  <a:lnTo>
                    <a:pt x="2068" y="7466"/>
                  </a:lnTo>
                  <a:lnTo>
                    <a:pt x="2041" y="7517"/>
                  </a:lnTo>
                  <a:lnTo>
                    <a:pt x="2011" y="7570"/>
                  </a:lnTo>
                  <a:lnTo>
                    <a:pt x="1995" y="7602"/>
                  </a:lnTo>
                  <a:lnTo>
                    <a:pt x="1992" y="7614"/>
                  </a:lnTo>
                  <a:lnTo>
                    <a:pt x="1986" y="7637"/>
                  </a:lnTo>
                  <a:lnTo>
                    <a:pt x="1979" y="7669"/>
                  </a:lnTo>
                  <a:lnTo>
                    <a:pt x="1971" y="7703"/>
                  </a:lnTo>
                  <a:lnTo>
                    <a:pt x="1964" y="7738"/>
                  </a:lnTo>
                  <a:lnTo>
                    <a:pt x="1959" y="7769"/>
                  </a:lnTo>
                  <a:lnTo>
                    <a:pt x="1954" y="7793"/>
                  </a:lnTo>
                  <a:lnTo>
                    <a:pt x="1953" y="7805"/>
                  </a:lnTo>
                  <a:lnTo>
                    <a:pt x="1953" y="7815"/>
                  </a:lnTo>
                  <a:lnTo>
                    <a:pt x="1953" y="7840"/>
                  </a:lnTo>
                  <a:lnTo>
                    <a:pt x="1956" y="7862"/>
                  </a:lnTo>
                  <a:lnTo>
                    <a:pt x="1959" y="7872"/>
                  </a:lnTo>
                  <a:lnTo>
                    <a:pt x="1961" y="7880"/>
                  </a:lnTo>
                  <a:lnTo>
                    <a:pt x="1963" y="7888"/>
                  </a:lnTo>
                  <a:lnTo>
                    <a:pt x="1967" y="7895"/>
                  </a:lnTo>
                  <a:lnTo>
                    <a:pt x="1970" y="7901"/>
                  </a:lnTo>
                  <a:lnTo>
                    <a:pt x="1973" y="7906"/>
                  </a:lnTo>
                  <a:lnTo>
                    <a:pt x="1977" y="7911"/>
                  </a:lnTo>
                  <a:lnTo>
                    <a:pt x="1981" y="7916"/>
                  </a:lnTo>
                  <a:lnTo>
                    <a:pt x="1991" y="7922"/>
                  </a:lnTo>
                  <a:lnTo>
                    <a:pt x="2001" y="7927"/>
                  </a:lnTo>
                  <a:lnTo>
                    <a:pt x="2011" y="7930"/>
                  </a:lnTo>
                  <a:lnTo>
                    <a:pt x="2023" y="7934"/>
                  </a:lnTo>
                  <a:lnTo>
                    <a:pt x="2034" y="7936"/>
                  </a:lnTo>
                  <a:lnTo>
                    <a:pt x="2045" y="7938"/>
                  </a:lnTo>
                  <a:lnTo>
                    <a:pt x="2058" y="7941"/>
                  </a:lnTo>
                  <a:lnTo>
                    <a:pt x="2070" y="7943"/>
                  </a:lnTo>
                  <a:lnTo>
                    <a:pt x="2080" y="7948"/>
                  </a:lnTo>
                  <a:lnTo>
                    <a:pt x="2091" y="7953"/>
                  </a:lnTo>
                  <a:lnTo>
                    <a:pt x="2304" y="7953"/>
                  </a:lnTo>
                  <a:lnTo>
                    <a:pt x="2353" y="7924"/>
                  </a:lnTo>
                  <a:lnTo>
                    <a:pt x="2390" y="7904"/>
                  </a:lnTo>
                  <a:lnTo>
                    <a:pt x="2403" y="7896"/>
                  </a:lnTo>
                  <a:lnTo>
                    <a:pt x="2415" y="7889"/>
                  </a:lnTo>
                  <a:lnTo>
                    <a:pt x="2424" y="7882"/>
                  </a:lnTo>
                  <a:lnTo>
                    <a:pt x="2430" y="7874"/>
                  </a:lnTo>
                  <a:lnTo>
                    <a:pt x="2435" y="7865"/>
                  </a:lnTo>
                  <a:lnTo>
                    <a:pt x="2439" y="7853"/>
                  </a:lnTo>
                  <a:lnTo>
                    <a:pt x="2441" y="7838"/>
                  </a:lnTo>
                  <a:lnTo>
                    <a:pt x="2442" y="7820"/>
                  </a:lnTo>
                  <a:lnTo>
                    <a:pt x="2442" y="7770"/>
                  </a:lnTo>
                  <a:lnTo>
                    <a:pt x="2442" y="7697"/>
                  </a:lnTo>
                  <a:lnTo>
                    <a:pt x="2442" y="7686"/>
                  </a:lnTo>
                  <a:lnTo>
                    <a:pt x="2445" y="7676"/>
                  </a:lnTo>
                  <a:lnTo>
                    <a:pt x="2448" y="7665"/>
                  </a:lnTo>
                  <a:lnTo>
                    <a:pt x="2453" y="7655"/>
                  </a:lnTo>
                  <a:lnTo>
                    <a:pt x="2464" y="7637"/>
                  </a:lnTo>
                  <a:lnTo>
                    <a:pt x="2477" y="7618"/>
                  </a:lnTo>
                  <a:lnTo>
                    <a:pt x="2489" y="7600"/>
                  </a:lnTo>
                  <a:lnTo>
                    <a:pt x="2501" y="7581"/>
                  </a:lnTo>
                  <a:lnTo>
                    <a:pt x="2504" y="7572"/>
                  </a:lnTo>
                  <a:lnTo>
                    <a:pt x="2507" y="7560"/>
                  </a:lnTo>
                  <a:lnTo>
                    <a:pt x="2509" y="7550"/>
                  </a:lnTo>
                  <a:lnTo>
                    <a:pt x="2509" y="7538"/>
                  </a:lnTo>
                  <a:lnTo>
                    <a:pt x="2495" y="7422"/>
                  </a:lnTo>
                  <a:lnTo>
                    <a:pt x="2507" y="7400"/>
                  </a:lnTo>
                  <a:lnTo>
                    <a:pt x="2520" y="7378"/>
                  </a:lnTo>
                  <a:lnTo>
                    <a:pt x="2530" y="7354"/>
                  </a:lnTo>
                  <a:lnTo>
                    <a:pt x="2541" y="7328"/>
                  </a:lnTo>
                  <a:lnTo>
                    <a:pt x="2547" y="7301"/>
                  </a:lnTo>
                  <a:lnTo>
                    <a:pt x="2554" y="7272"/>
                  </a:lnTo>
                  <a:lnTo>
                    <a:pt x="2557" y="7256"/>
                  </a:lnTo>
                  <a:lnTo>
                    <a:pt x="2558" y="7241"/>
                  </a:lnTo>
                  <a:lnTo>
                    <a:pt x="2559" y="7225"/>
                  </a:lnTo>
                  <a:lnTo>
                    <a:pt x="2559" y="7208"/>
                  </a:lnTo>
                  <a:lnTo>
                    <a:pt x="2559" y="7134"/>
                  </a:lnTo>
                  <a:lnTo>
                    <a:pt x="2558" y="7116"/>
                  </a:lnTo>
                  <a:lnTo>
                    <a:pt x="2554" y="7096"/>
                  </a:lnTo>
                  <a:lnTo>
                    <a:pt x="2549" y="7077"/>
                  </a:lnTo>
                  <a:lnTo>
                    <a:pt x="2541" y="7056"/>
                  </a:lnTo>
                  <a:lnTo>
                    <a:pt x="2522" y="7015"/>
                  </a:lnTo>
                  <a:lnTo>
                    <a:pt x="2503" y="6973"/>
                  </a:lnTo>
                  <a:lnTo>
                    <a:pt x="2493" y="6952"/>
                  </a:lnTo>
                  <a:lnTo>
                    <a:pt x="2483" y="6930"/>
                  </a:lnTo>
                  <a:lnTo>
                    <a:pt x="2474" y="6910"/>
                  </a:lnTo>
                  <a:lnTo>
                    <a:pt x="2467" y="6890"/>
                  </a:lnTo>
                  <a:lnTo>
                    <a:pt x="2462" y="6871"/>
                  </a:lnTo>
                  <a:lnTo>
                    <a:pt x="2458" y="6851"/>
                  </a:lnTo>
                  <a:lnTo>
                    <a:pt x="2457" y="6842"/>
                  </a:lnTo>
                  <a:lnTo>
                    <a:pt x="2457" y="6833"/>
                  </a:lnTo>
                  <a:lnTo>
                    <a:pt x="2457" y="6824"/>
                  </a:lnTo>
                  <a:lnTo>
                    <a:pt x="2458" y="6816"/>
                  </a:lnTo>
                  <a:lnTo>
                    <a:pt x="2485" y="6538"/>
                  </a:lnTo>
                  <a:lnTo>
                    <a:pt x="2485" y="6517"/>
                  </a:lnTo>
                  <a:lnTo>
                    <a:pt x="2485" y="6507"/>
                  </a:lnTo>
                  <a:lnTo>
                    <a:pt x="2483" y="6498"/>
                  </a:lnTo>
                  <a:lnTo>
                    <a:pt x="2481" y="6491"/>
                  </a:lnTo>
                  <a:lnTo>
                    <a:pt x="2480" y="6485"/>
                  </a:lnTo>
                  <a:lnTo>
                    <a:pt x="2474" y="6474"/>
                  </a:lnTo>
                  <a:lnTo>
                    <a:pt x="2469" y="6466"/>
                  </a:lnTo>
                  <a:lnTo>
                    <a:pt x="2463" y="6459"/>
                  </a:lnTo>
                  <a:lnTo>
                    <a:pt x="2457" y="6451"/>
                  </a:lnTo>
                  <a:lnTo>
                    <a:pt x="2456" y="6448"/>
                  </a:lnTo>
                  <a:lnTo>
                    <a:pt x="2454" y="6443"/>
                  </a:lnTo>
                  <a:lnTo>
                    <a:pt x="2453" y="6438"/>
                  </a:lnTo>
                  <a:lnTo>
                    <a:pt x="2453" y="6432"/>
                  </a:lnTo>
                  <a:lnTo>
                    <a:pt x="2453" y="6410"/>
                  </a:lnTo>
                  <a:lnTo>
                    <a:pt x="2454" y="6369"/>
                  </a:lnTo>
                  <a:lnTo>
                    <a:pt x="2457" y="6328"/>
                  </a:lnTo>
                  <a:lnTo>
                    <a:pt x="2463" y="6289"/>
                  </a:lnTo>
                  <a:lnTo>
                    <a:pt x="2469" y="6251"/>
                  </a:lnTo>
                  <a:lnTo>
                    <a:pt x="2478" y="6214"/>
                  </a:lnTo>
                  <a:lnTo>
                    <a:pt x="2486" y="6178"/>
                  </a:lnTo>
                  <a:lnTo>
                    <a:pt x="2496" y="6144"/>
                  </a:lnTo>
                  <a:lnTo>
                    <a:pt x="2505" y="6111"/>
                  </a:lnTo>
                  <a:lnTo>
                    <a:pt x="2526" y="6047"/>
                  </a:lnTo>
                  <a:lnTo>
                    <a:pt x="2542" y="5986"/>
                  </a:lnTo>
                  <a:lnTo>
                    <a:pt x="2549" y="5959"/>
                  </a:lnTo>
                  <a:lnTo>
                    <a:pt x="2554" y="5931"/>
                  </a:lnTo>
                  <a:lnTo>
                    <a:pt x="2558" y="5904"/>
                  </a:lnTo>
                  <a:lnTo>
                    <a:pt x="2559" y="5879"/>
                  </a:lnTo>
                  <a:lnTo>
                    <a:pt x="2558" y="5817"/>
                  </a:lnTo>
                  <a:lnTo>
                    <a:pt x="2554" y="5738"/>
                  </a:lnTo>
                  <a:lnTo>
                    <a:pt x="2551" y="5647"/>
                  </a:lnTo>
                  <a:lnTo>
                    <a:pt x="2546" y="5552"/>
                  </a:lnTo>
                  <a:lnTo>
                    <a:pt x="2544" y="5459"/>
                  </a:lnTo>
                  <a:lnTo>
                    <a:pt x="2542" y="5377"/>
                  </a:lnTo>
                  <a:lnTo>
                    <a:pt x="2543" y="5343"/>
                  </a:lnTo>
                  <a:lnTo>
                    <a:pt x="2544" y="5313"/>
                  </a:lnTo>
                  <a:lnTo>
                    <a:pt x="2545" y="5289"/>
                  </a:lnTo>
                  <a:lnTo>
                    <a:pt x="2549" y="5273"/>
                  </a:lnTo>
                  <a:lnTo>
                    <a:pt x="2553" y="5253"/>
                  </a:lnTo>
                  <a:lnTo>
                    <a:pt x="2558" y="5226"/>
                  </a:lnTo>
                  <a:lnTo>
                    <a:pt x="2561" y="5194"/>
                  </a:lnTo>
                  <a:lnTo>
                    <a:pt x="2566" y="5159"/>
                  </a:lnTo>
                  <a:lnTo>
                    <a:pt x="2574" y="5078"/>
                  </a:lnTo>
                  <a:lnTo>
                    <a:pt x="2581" y="4990"/>
                  </a:lnTo>
                  <a:lnTo>
                    <a:pt x="2586" y="4901"/>
                  </a:lnTo>
                  <a:lnTo>
                    <a:pt x="2592" y="4816"/>
                  </a:lnTo>
                  <a:lnTo>
                    <a:pt x="2598" y="4743"/>
                  </a:lnTo>
                  <a:lnTo>
                    <a:pt x="2601" y="4688"/>
                  </a:lnTo>
                  <a:lnTo>
                    <a:pt x="2606" y="4696"/>
                  </a:lnTo>
                  <a:lnTo>
                    <a:pt x="2610" y="4706"/>
                  </a:lnTo>
                  <a:lnTo>
                    <a:pt x="2615" y="4720"/>
                  </a:lnTo>
                  <a:lnTo>
                    <a:pt x="2619" y="4736"/>
                  </a:lnTo>
                  <a:lnTo>
                    <a:pt x="2627" y="4775"/>
                  </a:lnTo>
                  <a:lnTo>
                    <a:pt x="2637" y="4820"/>
                  </a:lnTo>
                  <a:lnTo>
                    <a:pt x="2645" y="4874"/>
                  </a:lnTo>
                  <a:lnTo>
                    <a:pt x="2653" y="4933"/>
                  </a:lnTo>
                  <a:lnTo>
                    <a:pt x="2661" y="4994"/>
                  </a:lnTo>
                  <a:lnTo>
                    <a:pt x="2667" y="5059"/>
                  </a:lnTo>
                  <a:lnTo>
                    <a:pt x="2673" y="5125"/>
                  </a:lnTo>
                  <a:lnTo>
                    <a:pt x="2680" y="5190"/>
                  </a:lnTo>
                  <a:lnTo>
                    <a:pt x="2685" y="5253"/>
                  </a:lnTo>
                  <a:lnTo>
                    <a:pt x="2689" y="5313"/>
                  </a:lnTo>
                  <a:lnTo>
                    <a:pt x="2693" y="5369"/>
                  </a:lnTo>
                  <a:lnTo>
                    <a:pt x="2695" y="5419"/>
                  </a:lnTo>
                  <a:lnTo>
                    <a:pt x="2697" y="5462"/>
                  </a:lnTo>
                  <a:lnTo>
                    <a:pt x="2697" y="5496"/>
                  </a:lnTo>
                  <a:lnTo>
                    <a:pt x="2698" y="5555"/>
                  </a:lnTo>
                  <a:lnTo>
                    <a:pt x="2700" y="5611"/>
                  </a:lnTo>
                  <a:lnTo>
                    <a:pt x="2703" y="5664"/>
                  </a:lnTo>
                  <a:lnTo>
                    <a:pt x="2706" y="5714"/>
                  </a:lnTo>
                  <a:lnTo>
                    <a:pt x="2712" y="5763"/>
                  </a:lnTo>
                  <a:lnTo>
                    <a:pt x="2719" y="5813"/>
                  </a:lnTo>
                  <a:lnTo>
                    <a:pt x="2727" y="5863"/>
                  </a:lnTo>
                  <a:lnTo>
                    <a:pt x="2736" y="5915"/>
                  </a:lnTo>
                  <a:lnTo>
                    <a:pt x="2741" y="5950"/>
                  </a:lnTo>
                  <a:lnTo>
                    <a:pt x="2745" y="5982"/>
                  </a:lnTo>
                  <a:lnTo>
                    <a:pt x="2746" y="6009"/>
                  </a:lnTo>
                  <a:lnTo>
                    <a:pt x="2748" y="6035"/>
                  </a:lnTo>
                  <a:lnTo>
                    <a:pt x="2749" y="6080"/>
                  </a:lnTo>
                  <a:lnTo>
                    <a:pt x="2749" y="6120"/>
                  </a:lnTo>
                  <a:lnTo>
                    <a:pt x="2751" y="6138"/>
                  </a:lnTo>
                  <a:lnTo>
                    <a:pt x="2753" y="6158"/>
                  </a:lnTo>
                  <a:lnTo>
                    <a:pt x="2757" y="6177"/>
                  </a:lnTo>
                  <a:lnTo>
                    <a:pt x="2764" y="6197"/>
                  </a:lnTo>
                  <a:lnTo>
                    <a:pt x="2772" y="6218"/>
                  </a:lnTo>
                  <a:lnTo>
                    <a:pt x="2783" y="6241"/>
                  </a:lnTo>
                  <a:lnTo>
                    <a:pt x="2797" y="6266"/>
                  </a:lnTo>
                  <a:lnTo>
                    <a:pt x="2814" y="6294"/>
                  </a:lnTo>
                  <a:lnTo>
                    <a:pt x="2814" y="6319"/>
                  </a:lnTo>
                  <a:lnTo>
                    <a:pt x="2814" y="6344"/>
                  </a:lnTo>
                  <a:lnTo>
                    <a:pt x="2814" y="6369"/>
                  </a:lnTo>
                  <a:lnTo>
                    <a:pt x="2814" y="6394"/>
                  </a:lnTo>
                  <a:lnTo>
                    <a:pt x="2814" y="6418"/>
                  </a:lnTo>
                  <a:lnTo>
                    <a:pt x="2815" y="6442"/>
                  </a:lnTo>
                  <a:lnTo>
                    <a:pt x="2817" y="6466"/>
                  </a:lnTo>
                  <a:lnTo>
                    <a:pt x="2821" y="6490"/>
                  </a:lnTo>
                  <a:lnTo>
                    <a:pt x="2822" y="6499"/>
                  </a:lnTo>
                  <a:lnTo>
                    <a:pt x="2823" y="6510"/>
                  </a:lnTo>
                  <a:lnTo>
                    <a:pt x="2822" y="6519"/>
                  </a:lnTo>
                  <a:lnTo>
                    <a:pt x="2821" y="6528"/>
                  </a:lnTo>
                  <a:lnTo>
                    <a:pt x="2816" y="6546"/>
                  </a:lnTo>
                  <a:lnTo>
                    <a:pt x="2810" y="6566"/>
                  </a:lnTo>
                  <a:lnTo>
                    <a:pt x="2805" y="6587"/>
                  </a:lnTo>
                  <a:lnTo>
                    <a:pt x="2799" y="6610"/>
                  </a:lnTo>
                  <a:lnTo>
                    <a:pt x="2796" y="6623"/>
                  </a:lnTo>
                  <a:lnTo>
                    <a:pt x="2794" y="6637"/>
                  </a:lnTo>
                  <a:lnTo>
                    <a:pt x="2793" y="6650"/>
                  </a:lnTo>
                  <a:lnTo>
                    <a:pt x="2793" y="6666"/>
                  </a:lnTo>
                  <a:lnTo>
                    <a:pt x="2792" y="6695"/>
                  </a:lnTo>
                  <a:lnTo>
                    <a:pt x="2791" y="6723"/>
                  </a:lnTo>
                  <a:lnTo>
                    <a:pt x="2790" y="6750"/>
                  </a:lnTo>
                  <a:lnTo>
                    <a:pt x="2788" y="6776"/>
                  </a:lnTo>
                  <a:lnTo>
                    <a:pt x="2783" y="6824"/>
                  </a:lnTo>
                  <a:lnTo>
                    <a:pt x="2777" y="6870"/>
                  </a:lnTo>
                  <a:lnTo>
                    <a:pt x="2772" y="6914"/>
                  </a:lnTo>
                  <a:lnTo>
                    <a:pt x="2766" y="6958"/>
                  </a:lnTo>
                  <a:lnTo>
                    <a:pt x="2764" y="6980"/>
                  </a:lnTo>
                  <a:lnTo>
                    <a:pt x="2762" y="7002"/>
                  </a:lnTo>
                  <a:lnTo>
                    <a:pt x="2761" y="7025"/>
                  </a:lnTo>
                  <a:lnTo>
                    <a:pt x="2761" y="7049"/>
                  </a:lnTo>
                  <a:lnTo>
                    <a:pt x="2760" y="7156"/>
                  </a:lnTo>
                  <a:lnTo>
                    <a:pt x="2806" y="7462"/>
                  </a:lnTo>
                  <a:lnTo>
                    <a:pt x="2793" y="7464"/>
                  </a:lnTo>
                  <a:lnTo>
                    <a:pt x="2793" y="7517"/>
                  </a:lnTo>
                  <a:lnTo>
                    <a:pt x="2794" y="7528"/>
                  </a:lnTo>
                  <a:lnTo>
                    <a:pt x="2797" y="7540"/>
                  </a:lnTo>
                  <a:lnTo>
                    <a:pt x="2802" y="7551"/>
                  </a:lnTo>
                  <a:lnTo>
                    <a:pt x="2808" y="7562"/>
                  </a:lnTo>
                  <a:lnTo>
                    <a:pt x="2816" y="7573"/>
                  </a:lnTo>
                  <a:lnTo>
                    <a:pt x="2825" y="7584"/>
                  </a:lnTo>
                  <a:lnTo>
                    <a:pt x="2836" y="7594"/>
                  </a:lnTo>
                  <a:lnTo>
                    <a:pt x="2847" y="7604"/>
                  </a:lnTo>
                  <a:lnTo>
                    <a:pt x="2858" y="7612"/>
                  </a:lnTo>
                  <a:lnTo>
                    <a:pt x="2871" y="7620"/>
                  </a:lnTo>
                  <a:lnTo>
                    <a:pt x="2882" y="7628"/>
                  </a:lnTo>
                  <a:lnTo>
                    <a:pt x="2895" y="7633"/>
                  </a:lnTo>
                  <a:lnTo>
                    <a:pt x="2908" y="7638"/>
                  </a:lnTo>
                  <a:lnTo>
                    <a:pt x="2920" y="7641"/>
                  </a:lnTo>
                  <a:lnTo>
                    <a:pt x="2932" y="7644"/>
                  </a:lnTo>
                  <a:lnTo>
                    <a:pt x="2942" y="7645"/>
                  </a:lnTo>
                  <a:lnTo>
                    <a:pt x="3006" y="7645"/>
                  </a:lnTo>
                  <a:lnTo>
                    <a:pt x="3009" y="7662"/>
                  </a:lnTo>
                  <a:lnTo>
                    <a:pt x="3012" y="7678"/>
                  </a:lnTo>
                  <a:lnTo>
                    <a:pt x="3014" y="7693"/>
                  </a:lnTo>
                  <a:lnTo>
                    <a:pt x="3014" y="7706"/>
                  </a:lnTo>
                  <a:lnTo>
                    <a:pt x="3015" y="7730"/>
                  </a:lnTo>
                  <a:lnTo>
                    <a:pt x="3017" y="7752"/>
                  </a:lnTo>
                  <a:lnTo>
                    <a:pt x="3019" y="7761"/>
                  </a:lnTo>
                  <a:lnTo>
                    <a:pt x="3021" y="7770"/>
                  </a:lnTo>
                  <a:lnTo>
                    <a:pt x="3024" y="7780"/>
                  </a:lnTo>
                  <a:lnTo>
                    <a:pt x="3030" y="7789"/>
                  </a:lnTo>
                  <a:lnTo>
                    <a:pt x="3037" y="7798"/>
                  </a:lnTo>
                  <a:lnTo>
                    <a:pt x="3045" y="7807"/>
                  </a:lnTo>
                  <a:lnTo>
                    <a:pt x="3056" y="7816"/>
                  </a:lnTo>
                  <a:lnTo>
                    <a:pt x="3069" y="7825"/>
                  </a:lnTo>
                  <a:lnTo>
                    <a:pt x="3088" y="7838"/>
                  </a:lnTo>
                  <a:lnTo>
                    <a:pt x="3108" y="7849"/>
                  </a:lnTo>
                  <a:lnTo>
                    <a:pt x="3129" y="7860"/>
                  </a:lnTo>
                  <a:lnTo>
                    <a:pt x="3153" y="7870"/>
                  </a:lnTo>
                  <a:lnTo>
                    <a:pt x="3177" y="7878"/>
                  </a:lnTo>
                  <a:lnTo>
                    <a:pt x="3204" y="7884"/>
                  </a:lnTo>
                  <a:lnTo>
                    <a:pt x="3217" y="7886"/>
                  </a:lnTo>
                  <a:lnTo>
                    <a:pt x="3232" y="7888"/>
                  </a:lnTo>
                  <a:lnTo>
                    <a:pt x="3246" y="7889"/>
                  </a:lnTo>
                  <a:lnTo>
                    <a:pt x="3261" y="7889"/>
                  </a:lnTo>
                  <a:lnTo>
                    <a:pt x="3297" y="7889"/>
                  </a:lnTo>
                  <a:lnTo>
                    <a:pt x="3342" y="7887"/>
                  </a:lnTo>
                  <a:lnTo>
                    <a:pt x="3366" y="7886"/>
                  </a:lnTo>
                  <a:lnTo>
                    <a:pt x="3391" y="7884"/>
                  </a:lnTo>
                  <a:lnTo>
                    <a:pt x="3416" y="7881"/>
                  </a:lnTo>
                  <a:lnTo>
                    <a:pt x="3440" y="7878"/>
                  </a:lnTo>
                  <a:lnTo>
                    <a:pt x="3464" y="7874"/>
                  </a:lnTo>
                  <a:lnTo>
                    <a:pt x="3486" y="7869"/>
                  </a:lnTo>
                  <a:lnTo>
                    <a:pt x="3507" y="7863"/>
                  </a:lnTo>
                  <a:lnTo>
                    <a:pt x="3524" y="7856"/>
                  </a:lnTo>
                  <a:lnTo>
                    <a:pt x="3532" y="7852"/>
                  </a:lnTo>
                  <a:lnTo>
                    <a:pt x="3539" y="7847"/>
                  </a:lnTo>
                  <a:lnTo>
                    <a:pt x="3544" y="7842"/>
                  </a:lnTo>
                  <a:lnTo>
                    <a:pt x="3550" y="7838"/>
                  </a:lnTo>
                  <a:lnTo>
                    <a:pt x="3554" y="7832"/>
                  </a:lnTo>
                  <a:lnTo>
                    <a:pt x="3557" y="7828"/>
                  </a:lnTo>
                  <a:lnTo>
                    <a:pt x="3558" y="7821"/>
                  </a:lnTo>
                  <a:lnTo>
                    <a:pt x="3559" y="7815"/>
                  </a:lnTo>
                  <a:lnTo>
                    <a:pt x="3559" y="7805"/>
                  </a:lnTo>
                  <a:lnTo>
                    <a:pt x="3558" y="7790"/>
                  </a:lnTo>
                  <a:lnTo>
                    <a:pt x="3557" y="7775"/>
                  </a:lnTo>
                  <a:lnTo>
                    <a:pt x="3555" y="7761"/>
                  </a:lnTo>
                  <a:lnTo>
                    <a:pt x="3551" y="7746"/>
                  </a:lnTo>
                  <a:lnTo>
                    <a:pt x="3547" y="7732"/>
                  </a:lnTo>
                  <a:lnTo>
                    <a:pt x="3542" y="7718"/>
                  </a:lnTo>
                  <a:lnTo>
                    <a:pt x="3536" y="7703"/>
                  </a:lnTo>
                  <a:lnTo>
                    <a:pt x="3531" y="7688"/>
                  </a:lnTo>
                  <a:lnTo>
                    <a:pt x="3516" y="7660"/>
                  </a:lnTo>
                  <a:lnTo>
                    <a:pt x="3499" y="7632"/>
                  </a:lnTo>
                  <a:lnTo>
                    <a:pt x="3480" y="7604"/>
                  </a:lnTo>
                  <a:lnTo>
                    <a:pt x="3462" y="7576"/>
                  </a:lnTo>
                  <a:lnTo>
                    <a:pt x="3421" y="7524"/>
                  </a:lnTo>
                  <a:lnTo>
                    <a:pt x="3381" y="7474"/>
                  </a:lnTo>
                  <a:lnTo>
                    <a:pt x="3362" y="7452"/>
                  </a:lnTo>
                  <a:lnTo>
                    <a:pt x="3344" y="7430"/>
                  </a:lnTo>
                  <a:lnTo>
                    <a:pt x="3328" y="7408"/>
                  </a:lnTo>
                  <a:lnTo>
                    <a:pt x="3315" y="7390"/>
                  </a:lnTo>
                  <a:lnTo>
                    <a:pt x="3323" y="7357"/>
                  </a:lnTo>
                  <a:lnTo>
                    <a:pt x="3334" y="7316"/>
                  </a:lnTo>
                  <a:lnTo>
                    <a:pt x="3348" y="7270"/>
                  </a:lnTo>
                  <a:lnTo>
                    <a:pt x="3363" y="7222"/>
                  </a:lnTo>
                  <a:lnTo>
                    <a:pt x="3375" y="7175"/>
                  </a:lnTo>
                  <a:lnTo>
                    <a:pt x="3388" y="7132"/>
                  </a:lnTo>
                  <a:lnTo>
                    <a:pt x="3392" y="7113"/>
                  </a:lnTo>
                  <a:lnTo>
                    <a:pt x="3396" y="7096"/>
                  </a:lnTo>
                  <a:lnTo>
                    <a:pt x="3398" y="7081"/>
                  </a:lnTo>
                  <a:lnTo>
                    <a:pt x="3399" y="7071"/>
                  </a:lnTo>
                  <a:lnTo>
                    <a:pt x="3403" y="7016"/>
                  </a:lnTo>
                  <a:lnTo>
                    <a:pt x="3404" y="6965"/>
                  </a:lnTo>
                  <a:lnTo>
                    <a:pt x="3405" y="6914"/>
                  </a:lnTo>
                  <a:lnTo>
                    <a:pt x="3405" y="6866"/>
                  </a:lnTo>
                  <a:lnTo>
                    <a:pt x="3406" y="6819"/>
                  </a:lnTo>
                  <a:lnTo>
                    <a:pt x="3408" y="6773"/>
                  </a:lnTo>
                  <a:lnTo>
                    <a:pt x="3410" y="6749"/>
                  </a:lnTo>
                  <a:lnTo>
                    <a:pt x="3412" y="6723"/>
                  </a:lnTo>
                  <a:lnTo>
                    <a:pt x="3415" y="6699"/>
                  </a:lnTo>
                  <a:lnTo>
                    <a:pt x="3419" y="6674"/>
                  </a:lnTo>
                  <a:lnTo>
                    <a:pt x="3423" y="6640"/>
                  </a:lnTo>
                  <a:lnTo>
                    <a:pt x="3428" y="6600"/>
                  </a:lnTo>
                  <a:lnTo>
                    <a:pt x="3431" y="6555"/>
                  </a:lnTo>
                  <a:lnTo>
                    <a:pt x="3435" y="6506"/>
                  </a:lnTo>
                  <a:lnTo>
                    <a:pt x="3440" y="6400"/>
                  </a:lnTo>
                  <a:lnTo>
                    <a:pt x="3446" y="6286"/>
                  </a:lnTo>
                  <a:lnTo>
                    <a:pt x="3450" y="6171"/>
                  </a:lnTo>
                  <a:lnTo>
                    <a:pt x="3452" y="6063"/>
                  </a:lnTo>
                  <a:lnTo>
                    <a:pt x="3453" y="5967"/>
                  </a:lnTo>
                  <a:lnTo>
                    <a:pt x="3453" y="5889"/>
                  </a:lnTo>
                  <a:lnTo>
                    <a:pt x="3452" y="5839"/>
                  </a:lnTo>
                  <a:lnTo>
                    <a:pt x="3452" y="5789"/>
                  </a:lnTo>
                  <a:lnTo>
                    <a:pt x="3452" y="5737"/>
                  </a:lnTo>
                  <a:lnTo>
                    <a:pt x="3451" y="5686"/>
                  </a:lnTo>
                  <a:lnTo>
                    <a:pt x="3451" y="5634"/>
                  </a:lnTo>
                  <a:lnTo>
                    <a:pt x="3451" y="5583"/>
                  </a:lnTo>
                  <a:lnTo>
                    <a:pt x="3451" y="5530"/>
                  </a:lnTo>
                  <a:lnTo>
                    <a:pt x="3451" y="5479"/>
                  </a:lnTo>
                  <a:lnTo>
                    <a:pt x="3451" y="5427"/>
                  </a:lnTo>
                  <a:lnTo>
                    <a:pt x="3452" y="5376"/>
                  </a:lnTo>
                  <a:lnTo>
                    <a:pt x="3452" y="5326"/>
                  </a:lnTo>
                  <a:lnTo>
                    <a:pt x="3454" y="5275"/>
                  </a:lnTo>
                  <a:lnTo>
                    <a:pt x="3455" y="5225"/>
                  </a:lnTo>
                  <a:lnTo>
                    <a:pt x="3458" y="5177"/>
                  </a:lnTo>
                  <a:lnTo>
                    <a:pt x="3460" y="5128"/>
                  </a:lnTo>
                  <a:lnTo>
                    <a:pt x="3463" y="5081"/>
                  </a:lnTo>
                  <a:lnTo>
                    <a:pt x="3466" y="5035"/>
                  </a:lnTo>
                  <a:lnTo>
                    <a:pt x="3466" y="4985"/>
                  </a:lnTo>
                  <a:lnTo>
                    <a:pt x="3463" y="4931"/>
                  </a:lnTo>
                  <a:lnTo>
                    <a:pt x="3461" y="4878"/>
                  </a:lnTo>
                  <a:lnTo>
                    <a:pt x="3460" y="4824"/>
                  </a:lnTo>
                  <a:lnTo>
                    <a:pt x="3460" y="4772"/>
                  </a:lnTo>
                  <a:lnTo>
                    <a:pt x="3461" y="4747"/>
                  </a:lnTo>
                  <a:lnTo>
                    <a:pt x="3462" y="4724"/>
                  </a:lnTo>
                  <a:lnTo>
                    <a:pt x="3464" y="4702"/>
                  </a:lnTo>
                  <a:lnTo>
                    <a:pt x="3468" y="4681"/>
                  </a:lnTo>
                  <a:lnTo>
                    <a:pt x="3474" y="4641"/>
                  </a:lnTo>
                  <a:lnTo>
                    <a:pt x="3478" y="4594"/>
                  </a:lnTo>
                  <a:lnTo>
                    <a:pt x="3480" y="4542"/>
                  </a:lnTo>
                  <a:lnTo>
                    <a:pt x="3483" y="4487"/>
                  </a:lnTo>
                  <a:lnTo>
                    <a:pt x="3484" y="4432"/>
                  </a:lnTo>
                  <a:lnTo>
                    <a:pt x="3484" y="4378"/>
                  </a:lnTo>
                  <a:lnTo>
                    <a:pt x="3485" y="4328"/>
                  </a:lnTo>
                  <a:lnTo>
                    <a:pt x="3485" y="4283"/>
                  </a:lnTo>
                  <a:lnTo>
                    <a:pt x="3485" y="4155"/>
                  </a:lnTo>
                  <a:lnTo>
                    <a:pt x="3499" y="4154"/>
                  </a:lnTo>
                  <a:lnTo>
                    <a:pt x="3514" y="4152"/>
                  </a:lnTo>
                  <a:lnTo>
                    <a:pt x="3530" y="4148"/>
                  </a:lnTo>
                  <a:lnTo>
                    <a:pt x="3546" y="4145"/>
                  </a:lnTo>
                  <a:lnTo>
                    <a:pt x="3581" y="4135"/>
                  </a:lnTo>
                  <a:lnTo>
                    <a:pt x="3616" y="4123"/>
                  </a:lnTo>
                  <a:lnTo>
                    <a:pt x="3634" y="4116"/>
                  </a:lnTo>
                  <a:lnTo>
                    <a:pt x="3650" y="4110"/>
                  </a:lnTo>
                  <a:lnTo>
                    <a:pt x="3666" y="4102"/>
                  </a:lnTo>
                  <a:lnTo>
                    <a:pt x="3679" y="4094"/>
                  </a:lnTo>
                  <a:lnTo>
                    <a:pt x="3692" y="4086"/>
                  </a:lnTo>
                  <a:lnTo>
                    <a:pt x="3703" y="4076"/>
                  </a:lnTo>
                  <a:lnTo>
                    <a:pt x="3713" y="4068"/>
                  </a:lnTo>
                  <a:lnTo>
                    <a:pt x="3721" y="4059"/>
                  </a:lnTo>
                  <a:lnTo>
                    <a:pt x="3701" y="3947"/>
                  </a:lnTo>
                  <a:lnTo>
                    <a:pt x="3682" y="3843"/>
                  </a:lnTo>
                  <a:lnTo>
                    <a:pt x="3662" y="3745"/>
                  </a:lnTo>
                  <a:lnTo>
                    <a:pt x="3643" y="3652"/>
                  </a:lnTo>
                  <a:lnTo>
                    <a:pt x="3622" y="3564"/>
                  </a:lnTo>
                  <a:lnTo>
                    <a:pt x="3603" y="3480"/>
                  </a:lnTo>
                  <a:lnTo>
                    <a:pt x="3583" y="3400"/>
                  </a:lnTo>
                  <a:lnTo>
                    <a:pt x="3564" y="3321"/>
                  </a:lnTo>
                  <a:lnTo>
                    <a:pt x="3544" y="3243"/>
                  </a:lnTo>
                  <a:lnTo>
                    <a:pt x="3525" y="3166"/>
                  </a:lnTo>
                  <a:lnTo>
                    <a:pt x="3507" y="3088"/>
                  </a:lnTo>
                  <a:lnTo>
                    <a:pt x="3487" y="3009"/>
                  </a:lnTo>
                  <a:lnTo>
                    <a:pt x="3469" y="2928"/>
                  </a:lnTo>
                  <a:lnTo>
                    <a:pt x="3451" y="2843"/>
                  </a:lnTo>
                  <a:lnTo>
                    <a:pt x="3434" y="2754"/>
                  </a:lnTo>
                  <a:lnTo>
                    <a:pt x="3416" y="2661"/>
                  </a:lnTo>
                  <a:lnTo>
                    <a:pt x="3410" y="2624"/>
                  </a:lnTo>
                  <a:lnTo>
                    <a:pt x="3400" y="2562"/>
                  </a:lnTo>
                  <a:lnTo>
                    <a:pt x="3388" y="2483"/>
                  </a:lnTo>
                  <a:lnTo>
                    <a:pt x="3375" y="2396"/>
                  </a:lnTo>
                  <a:lnTo>
                    <a:pt x="3362" y="2313"/>
                  </a:lnTo>
                  <a:lnTo>
                    <a:pt x="3351" y="2241"/>
                  </a:lnTo>
                  <a:lnTo>
                    <a:pt x="3342" y="2191"/>
                  </a:lnTo>
                  <a:lnTo>
                    <a:pt x="3339" y="2170"/>
                  </a:lnTo>
                  <a:lnTo>
                    <a:pt x="3359" y="1986"/>
                  </a:lnTo>
                  <a:lnTo>
                    <a:pt x="3439" y="1937"/>
                  </a:lnTo>
                  <a:lnTo>
                    <a:pt x="3527" y="1885"/>
                  </a:lnTo>
                  <a:lnTo>
                    <a:pt x="3621" y="1832"/>
                  </a:lnTo>
                  <a:lnTo>
                    <a:pt x="3718" y="1776"/>
                  </a:lnTo>
                  <a:lnTo>
                    <a:pt x="3818" y="1719"/>
                  </a:lnTo>
                  <a:lnTo>
                    <a:pt x="3917" y="1660"/>
                  </a:lnTo>
                  <a:lnTo>
                    <a:pt x="4014" y="1603"/>
                  </a:lnTo>
                  <a:lnTo>
                    <a:pt x="4108" y="1545"/>
                  </a:lnTo>
                  <a:lnTo>
                    <a:pt x="4153" y="1517"/>
                  </a:lnTo>
                  <a:lnTo>
                    <a:pt x="4196" y="1489"/>
                  </a:lnTo>
                  <a:lnTo>
                    <a:pt x="4237" y="1461"/>
                  </a:lnTo>
                  <a:lnTo>
                    <a:pt x="4277" y="1435"/>
                  </a:lnTo>
                  <a:lnTo>
                    <a:pt x="4314" y="1409"/>
                  </a:lnTo>
                  <a:lnTo>
                    <a:pt x="4348" y="1383"/>
                  </a:lnTo>
                  <a:lnTo>
                    <a:pt x="4380" y="1359"/>
                  </a:lnTo>
                  <a:lnTo>
                    <a:pt x="4409" y="1335"/>
                  </a:lnTo>
                  <a:lnTo>
                    <a:pt x="4434" y="1311"/>
                  </a:lnTo>
                  <a:lnTo>
                    <a:pt x="4456" y="1289"/>
                  </a:lnTo>
                  <a:lnTo>
                    <a:pt x="4474" y="1267"/>
                  </a:lnTo>
                  <a:lnTo>
                    <a:pt x="4488" y="1247"/>
                  </a:lnTo>
                  <a:lnTo>
                    <a:pt x="4498" y="1228"/>
                  </a:lnTo>
                  <a:lnTo>
                    <a:pt x="4504" y="1210"/>
                  </a:lnTo>
                  <a:lnTo>
                    <a:pt x="4505" y="1194"/>
                  </a:lnTo>
                  <a:lnTo>
                    <a:pt x="4500" y="1179"/>
                  </a:lnTo>
                  <a:lnTo>
                    <a:pt x="4447" y="1051"/>
                  </a:lnTo>
                  <a:lnTo>
                    <a:pt x="4327" y="853"/>
                  </a:lnTo>
                  <a:lnTo>
                    <a:pt x="4260" y="707"/>
                  </a:lnTo>
                  <a:lnTo>
                    <a:pt x="4251" y="686"/>
                  </a:lnTo>
                  <a:lnTo>
                    <a:pt x="4244" y="666"/>
                  </a:lnTo>
                  <a:lnTo>
                    <a:pt x="4237" y="645"/>
                  </a:lnTo>
                  <a:lnTo>
                    <a:pt x="4232" y="625"/>
                  </a:lnTo>
                  <a:lnTo>
                    <a:pt x="4221" y="584"/>
                  </a:lnTo>
                  <a:lnTo>
                    <a:pt x="4213" y="542"/>
                  </a:lnTo>
                  <a:lnTo>
                    <a:pt x="4206" y="502"/>
                  </a:lnTo>
                  <a:lnTo>
                    <a:pt x="4198" y="464"/>
                  </a:lnTo>
                  <a:lnTo>
                    <a:pt x="4195" y="444"/>
                  </a:lnTo>
                  <a:lnTo>
                    <a:pt x="4190" y="426"/>
                  </a:lnTo>
                  <a:lnTo>
                    <a:pt x="4185" y="408"/>
                  </a:lnTo>
                  <a:lnTo>
                    <a:pt x="4179" y="390"/>
                  </a:lnTo>
                  <a:lnTo>
                    <a:pt x="4164" y="358"/>
                  </a:lnTo>
                  <a:lnTo>
                    <a:pt x="4145" y="347"/>
                  </a:lnTo>
                  <a:lnTo>
                    <a:pt x="4130" y="341"/>
                  </a:lnTo>
                  <a:lnTo>
                    <a:pt x="4120" y="339"/>
                  </a:lnTo>
                  <a:lnTo>
                    <a:pt x="4112" y="337"/>
                  </a:lnTo>
                  <a:lnTo>
                    <a:pt x="4104" y="333"/>
                  </a:lnTo>
                  <a:lnTo>
                    <a:pt x="4093" y="328"/>
                  </a:lnTo>
                  <a:lnTo>
                    <a:pt x="4078" y="315"/>
                  </a:lnTo>
                  <a:lnTo>
                    <a:pt x="4058" y="294"/>
                  </a:lnTo>
                  <a:lnTo>
                    <a:pt x="4052" y="289"/>
                  </a:lnTo>
                  <a:lnTo>
                    <a:pt x="4045" y="283"/>
                  </a:lnTo>
                  <a:lnTo>
                    <a:pt x="4038" y="277"/>
                  </a:lnTo>
                  <a:lnTo>
                    <a:pt x="4032" y="274"/>
                  </a:lnTo>
                  <a:lnTo>
                    <a:pt x="4025" y="270"/>
                  </a:lnTo>
                  <a:lnTo>
                    <a:pt x="4017" y="267"/>
                  </a:lnTo>
                  <a:lnTo>
                    <a:pt x="4010" y="265"/>
                  </a:lnTo>
                  <a:lnTo>
                    <a:pt x="4002" y="262"/>
                  </a:lnTo>
                  <a:lnTo>
                    <a:pt x="3986" y="260"/>
                  </a:lnTo>
                  <a:lnTo>
                    <a:pt x="3969" y="259"/>
                  </a:lnTo>
                  <a:lnTo>
                    <a:pt x="3952" y="259"/>
                  </a:lnTo>
                  <a:lnTo>
                    <a:pt x="3932" y="260"/>
                  </a:lnTo>
                  <a:lnTo>
                    <a:pt x="3879" y="264"/>
                  </a:lnTo>
                  <a:lnTo>
                    <a:pt x="3842" y="267"/>
                  </a:lnTo>
                  <a:lnTo>
                    <a:pt x="3828" y="267"/>
                  </a:lnTo>
                  <a:lnTo>
                    <a:pt x="3815" y="266"/>
                  </a:lnTo>
                  <a:lnTo>
                    <a:pt x="3804" y="264"/>
                  </a:lnTo>
                  <a:lnTo>
                    <a:pt x="3795" y="260"/>
                  </a:lnTo>
                  <a:lnTo>
                    <a:pt x="3786" y="253"/>
                  </a:lnTo>
                  <a:lnTo>
                    <a:pt x="3778" y="245"/>
                  </a:lnTo>
                  <a:lnTo>
                    <a:pt x="3769" y="235"/>
                  </a:lnTo>
                  <a:lnTo>
                    <a:pt x="3758" y="221"/>
                  </a:lnTo>
                  <a:lnTo>
                    <a:pt x="3734" y="186"/>
                  </a:lnTo>
                  <a:lnTo>
                    <a:pt x="3701" y="134"/>
                  </a:lnTo>
                  <a:lnTo>
                    <a:pt x="3655" y="108"/>
                  </a:lnTo>
                  <a:lnTo>
                    <a:pt x="3612" y="86"/>
                  </a:lnTo>
                  <a:lnTo>
                    <a:pt x="3568" y="69"/>
                  </a:lnTo>
                  <a:lnTo>
                    <a:pt x="3527" y="57"/>
                  </a:lnTo>
                  <a:lnTo>
                    <a:pt x="3487" y="48"/>
                  </a:lnTo>
                  <a:lnTo>
                    <a:pt x="3450" y="43"/>
                  </a:lnTo>
                  <a:lnTo>
                    <a:pt x="3413" y="41"/>
                  </a:lnTo>
                  <a:lnTo>
                    <a:pt x="3378" y="43"/>
                  </a:lnTo>
                  <a:lnTo>
                    <a:pt x="3344" y="48"/>
                  </a:lnTo>
                  <a:lnTo>
                    <a:pt x="3312" y="56"/>
                  </a:lnTo>
                  <a:lnTo>
                    <a:pt x="3284" y="65"/>
                  </a:lnTo>
                  <a:lnTo>
                    <a:pt x="3256" y="77"/>
                  </a:lnTo>
                  <a:lnTo>
                    <a:pt x="3231" y="91"/>
                  </a:lnTo>
                  <a:lnTo>
                    <a:pt x="3208" y="107"/>
                  </a:lnTo>
                  <a:lnTo>
                    <a:pt x="3188" y="124"/>
                  </a:lnTo>
                  <a:lnTo>
                    <a:pt x="3169" y="141"/>
                  </a:lnTo>
                  <a:lnTo>
                    <a:pt x="3153" y="160"/>
                  </a:lnTo>
                  <a:lnTo>
                    <a:pt x="3140" y="179"/>
                  </a:lnTo>
                  <a:lnTo>
                    <a:pt x="3129" y="198"/>
                  </a:lnTo>
                  <a:lnTo>
                    <a:pt x="3121" y="217"/>
                  </a:lnTo>
                  <a:lnTo>
                    <a:pt x="3117" y="236"/>
                  </a:lnTo>
                  <a:lnTo>
                    <a:pt x="3115" y="254"/>
                  </a:lnTo>
                  <a:lnTo>
                    <a:pt x="3115" y="272"/>
                  </a:lnTo>
                  <a:lnTo>
                    <a:pt x="3119" y="288"/>
                  </a:lnTo>
                  <a:lnTo>
                    <a:pt x="3126" y="301"/>
                  </a:lnTo>
                  <a:lnTo>
                    <a:pt x="3136" y="314"/>
                  </a:lnTo>
                  <a:lnTo>
                    <a:pt x="3150" y="324"/>
                  </a:lnTo>
                  <a:lnTo>
                    <a:pt x="3166" y="332"/>
                  </a:lnTo>
                  <a:lnTo>
                    <a:pt x="3187" y="338"/>
                  </a:lnTo>
                  <a:lnTo>
                    <a:pt x="3211" y="341"/>
                  </a:lnTo>
                  <a:lnTo>
                    <a:pt x="3238" y="340"/>
                  </a:lnTo>
                  <a:lnTo>
                    <a:pt x="3270" y="337"/>
                  </a:lnTo>
                  <a:lnTo>
                    <a:pt x="3256" y="344"/>
                  </a:lnTo>
                  <a:lnTo>
                    <a:pt x="3241" y="353"/>
                  </a:lnTo>
                  <a:lnTo>
                    <a:pt x="3227" y="364"/>
                  </a:lnTo>
                  <a:lnTo>
                    <a:pt x="3211" y="377"/>
                  </a:lnTo>
                  <a:lnTo>
                    <a:pt x="3195" y="390"/>
                  </a:lnTo>
                  <a:lnTo>
                    <a:pt x="3180" y="405"/>
                  </a:lnTo>
                  <a:lnTo>
                    <a:pt x="3166" y="420"/>
                  </a:lnTo>
                  <a:lnTo>
                    <a:pt x="3153" y="434"/>
                  </a:lnTo>
                  <a:lnTo>
                    <a:pt x="3143" y="446"/>
                  </a:lnTo>
                  <a:lnTo>
                    <a:pt x="3135" y="458"/>
                  </a:lnTo>
                  <a:lnTo>
                    <a:pt x="3133" y="462"/>
                  </a:lnTo>
                  <a:lnTo>
                    <a:pt x="3131" y="467"/>
                  </a:lnTo>
                  <a:lnTo>
                    <a:pt x="3131" y="472"/>
                  </a:lnTo>
                  <a:lnTo>
                    <a:pt x="3131" y="475"/>
                  </a:lnTo>
                  <a:lnTo>
                    <a:pt x="3132" y="477"/>
                  </a:lnTo>
                  <a:lnTo>
                    <a:pt x="3133" y="478"/>
                  </a:lnTo>
                  <a:lnTo>
                    <a:pt x="3136" y="480"/>
                  </a:lnTo>
                  <a:lnTo>
                    <a:pt x="3141" y="480"/>
                  </a:lnTo>
                  <a:lnTo>
                    <a:pt x="3148" y="478"/>
                  </a:lnTo>
                  <a:lnTo>
                    <a:pt x="3155" y="476"/>
                  </a:lnTo>
                  <a:lnTo>
                    <a:pt x="3163" y="473"/>
                  </a:lnTo>
                  <a:lnTo>
                    <a:pt x="3173" y="469"/>
                  </a:lnTo>
                  <a:lnTo>
                    <a:pt x="3188" y="462"/>
                  </a:lnTo>
                  <a:lnTo>
                    <a:pt x="3203" y="458"/>
                  </a:lnTo>
                  <a:lnTo>
                    <a:pt x="3216" y="453"/>
                  </a:lnTo>
                  <a:lnTo>
                    <a:pt x="3230" y="451"/>
                  </a:lnTo>
                  <a:lnTo>
                    <a:pt x="3244" y="449"/>
                  </a:lnTo>
                  <a:lnTo>
                    <a:pt x="3256" y="449"/>
                  </a:lnTo>
                  <a:lnTo>
                    <a:pt x="3270" y="448"/>
                  </a:lnTo>
                  <a:lnTo>
                    <a:pt x="3283" y="449"/>
                  </a:lnTo>
                  <a:lnTo>
                    <a:pt x="3307" y="451"/>
                  </a:lnTo>
                  <a:lnTo>
                    <a:pt x="3331" y="456"/>
                  </a:lnTo>
                  <a:lnTo>
                    <a:pt x="3355" y="460"/>
                  </a:lnTo>
                  <a:lnTo>
                    <a:pt x="3379" y="464"/>
                  </a:lnTo>
                  <a:lnTo>
                    <a:pt x="3412" y="449"/>
                  </a:lnTo>
                  <a:lnTo>
                    <a:pt x="3444" y="433"/>
                  </a:lnTo>
                  <a:lnTo>
                    <a:pt x="3460" y="425"/>
                  </a:lnTo>
                  <a:lnTo>
                    <a:pt x="3476" y="419"/>
                  </a:lnTo>
                  <a:lnTo>
                    <a:pt x="3492" y="413"/>
                  </a:lnTo>
                  <a:lnTo>
                    <a:pt x="3507" y="409"/>
                  </a:lnTo>
                  <a:lnTo>
                    <a:pt x="3522" y="406"/>
                  </a:lnTo>
                  <a:lnTo>
                    <a:pt x="3535" y="405"/>
                  </a:lnTo>
                  <a:lnTo>
                    <a:pt x="3542" y="405"/>
                  </a:lnTo>
                  <a:lnTo>
                    <a:pt x="3548" y="406"/>
                  </a:lnTo>
                  <a:lnTo>
                    <a:pt x="3555" y="408"/>
                  </a:lnTo>
                  <a:lnTo>
                    <a:pt x="3560" y="410"/>
                  </a:lnTo>
                  <a:lnTo>
                    <a:pt x="3566" y="412"/>
                  </a:lnTo>
                  <a:lnTo>
                    <a:pt x="3572" y="416"/>
                  </a:lnTo>
                  <a:lnTo>
                    <a:pt x="3578" y="420"/>
                  </a:lnTo>
                  <a:lnTo>
                    <a:pt x="3582" y="425"/>
                  </a:lnTo>
                  <a:lnTo>
                    <a:pt x="3587" y="430"/>
                  </a:lnTo>
                  <a:lnTo>
                    <a:pt x="3591" y="436"/>
                  </a:lnTo>
                  <a:lnTo>
                    <a:pt x="3596" y="443"/>
                  </a:lnTo>
                  <a:lnTo>
                    <a:pt x="3600" y="451"/>
                  </a:lnTo>
                  <a:lnTo>
                    <a:pt x="3767" y="818"/>
                  </a:lnTo>
                  <a:lnTo>
                    <a:pt x="3775" y="839"/>
                  </a:lnTo>
                  <a:lnTo>
                    <a:pt x="3782" y="858"/>
                  </a:lnTo>
                  <a:lnTo>
                    <a:pt x="3786" y="876"/>
                  </a:lnTo>
                  <a:lnTo>
                    <a:pt x="3788" y="892"/>
                  </a:lnTo>
                  <a:lnTo>
                    <a:pt x="3788" y="908"/>
                  </a:lnTo>
                  <a:lnTo>
                    <a:pt x="3787" y="922"/>
                  </a:lnTo>
                  <a:lnTo>
                    <a:pt x="3785" y="936"/>
                  </a:lnTo>
                  <a:lnTo>
                    <a:pt x="3782" y="948"/>
                  </a:lnTo>
                  <a:lnTo>
                    <a:pt x="3774" y="973"/>
                  </a:lnTo>
                  <a:lnTo>
                    <a:pt x="3765" y="996"/>
                  </a:lnTo>
                  <a:lnTo>
                    <a:pt x="3762" y="1008"/>
                  </a:lnTo>
                  <a:lnTo>
                    <a:pt x="3758" y="1020"/>
                  </a:lnTo>
                  <a:lnTo>
                    <a:pt x="3756" y="1033"/>
                  </a:lnTo>
                  <a:lnTo>
                    <a:pt x="3755" y="1047"/>
                  </a:lnTo>
                  <a:lnTo>
                    <a:pt x="3757" y="1074"/>
                  </a:lnTo>
                  <a:lnTo>
                    <a:pt x="3761" y="1103"/>
                  </a:lnTo>
                  <a:lnTo>
                    <a:pt x="3762" y="1116"/>
                  </a:lnTo>
                  <a:lnTo>
                    <a:pt x="3762" y="1129"/>
                  </a:lnTo>
                  <a:lnTo>
                    <a:pt x="3761" y="1141"/>
                  </a:lnTo>
                  <a:lnTo>
                    <a:pt x="3757" y="1151"/>
                  </a:lnTo>
                  <a:lnTo>
                    <a:pt x="3755" y="1155"/>
                  </a:lnTo>
                  <a:lnTo>
                    <a:pt x="3753" y="1160"/>
                  </a:lnTo>
                  <a:lnTo>
                    <a:pt x="3749" y="1162"/>
                  </a:lnTo>
                  <a:lnTo>
                    <a:pt x="3745" y="1165"/>
                  </a:lnTo>
                  <a:lnTo>
                    <a:pt x="3739" y="1168"/>
                  </a:lnTo>
                  <a:lnTo>
                    <a:pt x="3733" y="1169"/>
                  </a:lnTo>
                  <a:lnTo>
                    <a:pt x="3726" y="1170"/>
                  </a:lnTo>
                  <a:lnTo>
                    <a:pt x="3718" y="1170"/>
                  </a:lnTo>
                  <a:lnTo>
                    <a:pt x="3709" y="1169"/>
                  </a:lnTo>
                  <a:lnTo>
                    <a:pt x="3699" y="1167"/>
                  </a:lnTo>
                  <a:lnTo>
                    <a:pt x="3687" y="1164"/>
                  </a:lnTo>
                  <a:lnTo>
                    <a:pt x="3675" y="1161"/>
                  </a:lnTo>
                  <a:lnTo>
                    <a:pt x="3645" y="1152"/>
                  </a:lnTo>
                  <a:lnTo>
                    <a:pt x="3611" y="1138"/>
                  </a:lnTo>
                  <a:lnTo>
                    <a:pt x="3592" y="1145"/>
                  </a:lnTo>
                  <a:lnTo>
                    <a:pt x="3578" y="1151"/>
                  </a:lnTo>
                  <a:lnTo>
                    <a:pt x="3564" y="1153"/>
                  </a:lnTo>
                  <a:lnTo>
                    <a:pt x="3552" y="1155"/>
                  </a:lnTo>
                  <a:lnTo>
                    <a:pt x="3531" y="1156"/>
                  </a:lnTo>
                  <a:lnTo>
                    <a:pt x="3511" y="1154"/>
                  </a:lnTo>
                  <a:lnTo>
                    <a:pt x="3502" y="1154"/>
                  </a:lnTo>
                  <a:lnTo>
                    <a:pt x="3493" y="1153"/>
                  </a:lnTo>
                  <a:lnTo>
                    <a:pt x="3483" y="1154"/>
                  </a:lnTo>
                  <a:lnTo>
                    <a:pt x="3471" y="1155"/>
                  </a:lnTo>
                  <a:lnTo>
                    <a:pt x="3459" y="1159"/>
                  </a:lnTo>
                  <a:lnTo>
                    <a:pt x="3445" y="1163"/>
                  </a:lnTo>
                  <a:lnTo>
                    <a:pt x="3430" y="1170"/>
                  </a:lnTo>
                  <a:lnTo>
                    <a:pt x="3413" y="1178"/>
                  </a:lnTo>
                  <a:lnTo>
                    <a:pt x="3403" y="1168"/>
                  </a:lnTo>
                  <a:lnTo>
                    <a:pt x="3395" y="1161"/>
                  </a:lnTo>
                  <a:lnTo>
                    <a:pt x="3387" y="1156"/>
                  </a:lnTo>
                  <a:lnTo>
                    <a:pt x="3379" y="1154"/>
                  </a:lnTo>
                  <a:lnTo>
                    <a:pt x="3371" y="1154"/>
                  </a:lnTo>
                  <a:lnTo>
                    <a:pt x="3363" y="1154"/>
                  </a:lnTo>
                  <a:lnTo>
                    <a:pt x="3356" y="1155"/>
                  </a:lnTo>
                  <a:lnTo>
                    <a:pt x="3348" y="1157"/>
                  </a:lnTo>
                  <a:lnTo>
                    <a:pt x="3347" y="1097"/>
                  </a:lnTo>
                  <a:lnTo>
                    <a:pt x="3333" y="1092"/>
                  </a:lnTo>
                  <a:lnTo>
                    <a:pt x="3319" y="1089"/>
                  </a:lnTo>
                  <a:lnTo>
                    <a:pt x="3305" y="1085"/>
                  </a:lnTo>
                  <a:lnTo>
                    <a:pt x="3291" y="1082"/>
                  </a:lnTo>
                  <a:lnTo>
                    <a:pt x="3261" y="1079"/>
                  </a:lnTo>
                  <a:lnTo>
                    <a:pt x="3230" y="1076"/>
                  </a:lnTo>
                  <a:lnTo>
                    <a:pt x="3199" y="1076"/>
                  </a:lnTo>
                  <a:lnTo>
                    <a:pt x="3168" y="1077"/>
                  </a:lnTo>
                  <a:lnTo>
                    <a:pt x="3137" y="1081"/>
                  </a:lnTo>
                  <a:lnTo>
                    <a:pt x="3108" y="1085"/>
                  </a:lnTo>
                  <a:lnTo>
                    <a:pt x="3075" y="1090"/>
                  </a:lnTo>
                  <a:lnTo>
                    <a:pt x="3041" y="1095"/>
                  </a:lnTo>
                  <a:lnTo>
                    <a:pt x="3011" y="1098"/>
                  </a:lnTo>
                  <a:lnTo>
                    <a:pt x="2981" y="1101"/>
                  </a:lnTo>
                  <a:lnTo>
                    <a:pt x="2950" y="1105"/>
                  </a:lnTo>
                  <a:lnTo>
                    <a:pt x="2919" y="1108"/>
                  </a:lnTo>
                  <a:lnTo>
                    <a:pt x="2887" y="1113"/>
                  </a:lnTo>
                  <a:lnTo>
                    <a:pt x="2854" y="1119"/>
                  </a:lnTo>
                  <a:lnTo>
                    <a:pt x="2821" y="1127"/>
                  </a:lnTo>
                  <a:lnTo>
                    <a:pt x="2791" y="1135"/>
                  </a:lnTo>
                  <a:lnTo>
                    <a:pt x="2764" y="1143"/>
                  </a:lnTo>
                  <a:lnTo>
                    <a:pt x="2738" y="1151"/>
                  </a:lnTo>
                  <a:lnTo>
                    <a:pt x="2714" y="1160"/>
                  </a:lnTo>
                  <a:lnTo>
                    <a:pt x="2690" y="1168"/>
                  </a:lnTo>
                  <a:lnTo>
                    <a:pt x="2666" y="1175"/>
                  </a:lnTo>
                  <a:lnTo>
                    <a:pt x="2640" y="1181"/>
                  </a:lnTo>
                  <a:lnTo>
                    <a:pt x="2625" y="1153"/>
                  </a:lnTo>
                  <a:lnTo>
                    <a:pt x="2606" y="1115"/>
                  </a:lnTo>
                  <a:lnTo>
                    <a:pt x="2598" y="1096"/>
                  </a:lnTo>
                  <a:lnTo>
                    <a:pt x="2590" y="1076"/>
                  </a:lnTo>
                  <a:lnTo>
                    <a:pt x="2587" y="1068"/>
                  </a:lnTo>
                  <a:lnTo>
                    <a:pt x="2585" y="1059"/>
                  </a:lnTo>
                  <a:lnTo>
                    <a:pt x="2584" y="1051"/>
                  </a:lnTo>
                  <a:lnTo>
                    <a:pt x="2583" y="1043"/>
                  </a:lnTo>
                  <a:lnTo>
                    <a:pt x="2583" y="997"/>
                  </a:lnTo>
                  <a:lnTo>
                    <a:pt x="2584" y="980"/>
                  </a:lnTo>
                  <a:lnTo>
                    <a:pt x="2585" y="967"/>
                  </a:lnTo>
                  <a:lnTo>
                    <a:pt x="2587" y="954"/>
                  </a:lnTo>
                  <a:lnTo>
                    <a:pt x="2591" y="943"/>
                  </a:lnTo>
                  <a:lnTo>
                    <a:pt x="2599" y="921"/>
                  </a:lnTo>
                  <a:lnTo>
                    <a:pt x="2606" y="895"/>
                  </a:lnTo>
                  <a:lnTo>
                    <a:pt x="2641" y="905"/>
                  </a:lnTo>
                  <a:lnTo>
                    <a:pt x="2642" y="893"/>
                  </a:lnTo>
                  <a:lnTo>
                    <a:pt x="2645" y="882"/>
                  </a:lnTo>
                  <a:lnTo>
                    <a:pt x="2647" y="871"/>
                  </a:lnTo>
                  <a:lnTo>
                    <a:pt x="2650" y="860"/>
                  </a:lnTo>
                  <a:lnTo>
                    <a:pt x="2657" y="840"/>
                  </a:lnTo>
                  <a:lnTo>
                    <a:pt x="2665" y="818"/>
                  </a:lnTo>
                  <a:lnTo>
                    <a:pt x="2673" y="796"/>
                  </a:lnTo>
                  <a:lnTo>
                    <a:pt x="2680" y="771"/>
                  </a:lnTo>
                  <a:lnTo>
                    <a:pt x="2682" y="757"/>
                  </a:lnTo>
                  <a:lnTo>
                    <a:pt x="2685" y="742"/>
                  </a:lnTo>
                  <a:lnTo>
                    <a:pt x="2686" y="728"/>
                  </a:lnTo>
                  <a:lnTo>
                    <a:pt x="2687" y="710"/>
                  </a:lnTo>
                  <a:lnTo>
                    <a:pt x="2687" y="675"/>
                  </a:lnTo>
                  <a:lnTo>
                    <a:pt x="2664" y="675"/>
                  </a:lnTo>
                  <a:lnTo>
                    <a:pt x="2663" y="625"/>
                  </a:lnTo>
                  <a:lnTo>
                    <a:pt x="2661" y="576"/>
                  </a:lnTo>
                  <a:lnTo>
                    <a:pt x="2658" y="553"/>
                  </a:lnTo>
                  <a:lnTo>
                    <a:pt x="2656" y="530"/>
                  </a:lnTo>
                  <a:lnTo>
                    <a:pt x="2653" y="507"/>
                  </a:lnTo>
                  <a:lnTo>
                    <a:pt x="2649" y="486"/>
                  </a:lnTo>
                  <a:lnTo>
                    <a:pt x="2643" y="465"/>
                  </a:lnTo>
                  <a:lnTo>
                    <a:pt x="2639" y="445"/>
                  </a:lnTo>
                  <a:lnTo>
                    <a:pt x="2632" y="426"/>
                  </a:lnTo>
                  <a:lnTo>
                    <a:pt x="2625" y="406"/>
                  </a:lnTo>
                  <a:lnTo>
                    <a:pt x="2616" y="389"/>
                  </a:lnTo>
                  <a:lnTo>
                    <a:pt x="2607" y="372"/>
                  </a:lnTo>
                  <a:lnTo>
                    <a:pt x="2597" y="355"/>
                  </a:lnTo>
                  <a:lnTo>
                    <a:pt x="2585" y="340"/>
                  </a:lnTo>
                  <a:lnTo>
                    <a:pt x="2576" y="329"/>
                  </a:lnTo>
                  <a:lnTo>
                    <a:pt x="2566" y="317"/>
                  </a:lnTo>
                  <a:lnTo>
                    <a:pt x="2553" y="306"/>
                  </a:lnTo>
                  <a:lnTo>
                    <a:pt x="2541" y="293"/>
                  </a:lnTo>
                  <a:lnTo>
                    <a:pt x="2526" y="282"/>
                  </a:lnTo>
                  <a:lnTo>
                    <a:pt x="2510" y="269"/>
                  </a:lnTo>
                  <a:lnTo>
                    <a:pt x="2494" y="257"/>
                  </a:lnTo>
                  <a:lnTo>
                    <a:pt x="2477" y="245"/>
                  </a:lnTo>
                  <a:lnTo>
                    <a:pt x="2458" y="235"/>
                  </a:lnTo>
                  <a:lnTo>
                    <a:pt x="2440" y="225"/>
                  </a:lnTo>
                  <a:lnTo>
                    <a:pt x="2422" y="216"/>
                  </a:lnTo>
                  <a:lnTo>
                    <a:pt x="2402" y="208"/>
                  </a:lnTo>
                  <a:lnTo>
                    <a:pt x="2384" y="201"/>
                  </a:lnTo>
                  <a:lnTo>
                    <a:pt x="2366" y="196"/>
                  </a:lnTo>
                  <a:lnTo>
                    <a:pt x="2347" y="194"/>
                  </a:lnTo>
                  <a:lnTo>
                    <a:pt x="2330" y="193"/>
                  </a:lnTo>
                  <a:lnTo>
                    <a:pt x="2307" y="193"/>
                  </a:lnTo>
                  <a:lnTo>
                    <a:pt x="2291" y="193"/>
                  </a:lnTo>
                  <a:lnTo>
                    <a:pt x="2275" y="194"/>
                  </a:lnTo>
                  <a:lnTo>
                    <a:pt x="2259" y="196"/>
                  </a:lnTo>
                  <a:lnTo>
                    <a:pt x="2243" y="200"/>
                  </a:lnTo>
                  <a:lnTo>
                    <a:pt x="2227" y="203"/>
                  </a:lnTo>
                  <a:lnTo>
                    <a:pt x="2212" y="208"/>
                  </a:lnTo>
                  <a:lnTo>
                    <a:pt x="2196" y="213"/>
                  </a:lnTo>
                  <a:lnTo>
                    <a:pt x="2182" y="220"/>
                  </a:lnTo>
                  <a:lnTo>
                    <a:pt x="2167" y="227"/>
                  </a:lnTo>
                  <a:lnTo>
                    <a:pt x="2152" y="235"/>
                  </a:lnTo>
                  <a:lnTo>
                    <a:pt x="2137" y="243"/>
                  </a:lnTo>
                  <a:lnTo>
                    <a:pt x="2123" y="252"/>
                  </a:lnTo>
                  <a:lnTo>
                    <a:pt x="2110" y="261"/>
                  </a:lnTo>
                  <a:lnTo>
                    <a:pt x="2096" y="272"/>
                  </a:lnTo>
                  <a:lnTo>
                    <a:pt x="2083" y="282"/>
                  </a:lnTo>
                  <a:lnTo>
                    <a:pt x="2071" y="293"/>
                  </a:lnTo>
                  <a:lnTo>
                    <a:pt x="2059" y="306"/>
                  </a:lnTo>
                  <a:lnTo>
                    <a:pt x="2048" y="317"/>
                  </a:lnTo>
                  <a:lnTo>
                    <a:pt x="2036" y="330"/>
                  </a:lnTo>
                  <a:lnTo>
                    <a:pt x="2026" y="344"/>
                  </a:lnTo>
                  <a:lnTo>
                    <a:pt x="2017" y="357"/>
                  </a:lnTo>
                  <a:lnTo>
                    <a:pt x="2008" y="371"/>
                  </a:lnTo>
                  <a:lnTo>
                    <a:pt x="2000" y="386"/>
                  </a:lnTo>
                  <a:lnTo>
                    <a:pt x="1992" y="400"/>
                  </a:lnTo>
                  <a:lnTo>
                    <a:pt x="1985" y="414"/>
                  </a:lnTo>
                  <a:lnTo>
                    <a:pt x="1979" y="430"/>
                  </a:lnTo>
                  <a:lnTo>
                    <a:pt x="1973" y="445"/>
                  </a:lnTo>
                  <a:lnTo>
                    <a:pt x="1970" y="461"/>
                  </a:lnTo>
                  <a:lnTo>
                    <a:pt x="1967" y="477"/>
                  </a:lnTo>
                  <a:lnTo>
                    <a:pt x="1964" y="493"/>
                  </a:lnTo>
                  <a:lnTo>
                    <a:pt x="1962" y="509"/>
                  </a:lnTo>
                  <a:lnTo>
                    <a:pt x="1962" y="525"/>
                  </a:lnTo>
                  <a:lnTo>
                    <a:pt x="1962" y="652"/>
                  </a:lnTo>
                  <a:lnTo>
                    <a:pt x="1924" y="670"/>
                  </a:lnTo>
                  <a:lnTo>
                    <a:pt x="1979" y="881"/>
                  </a:lnTo>
                  <a:lnTo>
                    <a:pt x="2007" y="876"/>
                  </a:lnTo>
                  <a:lnTo>
                    <a:pt x="2012" y="890"/>
                  </a:lnTo>
                  <a:lnTo>
                    <a:pt x="2017" y="900"/>
                  </a:lnTo>
                  <a:lnTo>
                    <a:pt x="2019" y="912"/>
                  </a:lnTo>
                  <a:lnTo>
                    <a:pt x="2019" y="929"/>
                  </a:lnTo>
                  <a:lnTo>
                    <a:pt x="2019" y="952"/>
                  </a:lnTo>
                  <a:lnTo>
                    <a:pt x="2019" y="959"/>
                  </a:lnTo>
                  <a:lnTo>
                    <a:pt x="2017" y="965"/>
                  </a:lnTo>
                  <a:lnTo>
                    <a:pt x="2015" y="972"/>
                  </a:lnTo>
                  <a:lnTo>
                    <a:pt x="2011" y="979"/>
                  </a:lnTo>
                  <a:lnTo>
                    <a:pt x="2007" y="986"/>
                  </a:lnTo>
                  <a:lnTo>
                    <a:pt x="2002" y="993"/>
                  </a:lnTo>
                  <a:lnTo>
                    <a:pt x="1995" y="1000"/>
                  </a:lnTo>
                  <a:lnTo>
                    <a:pt x="1988" y="1007"/>
                  </a:lnTo>
                  <a:lnTo>
                    <a:pt x="1973" y="1020"/>
                  </a:lnTo>
                  <a:lnTo>
                    <a:pt x="1955" y="1034"/>
                  </a:lnTo>
                  <a:lnTo>
                    <a:pt x="1935" y="1047"/>
                  </a:lnTo>
                  <a:lnTo>
                    <a:pt x="1912" y="1058"/>
                  </a:lnTo>
                  <a:lnTo>
                    <a:pt x="1889" y="1069"/>
                  </a:lnTo>
                  <a:lnTo>
                    <a:pt x="1864" y="1079"/>
                  </a:lnTo>
                  <a:lnTo>
                    <a:pt x="1839" y="1087"/>
                  </a:lnTo>
                  <a:lnTo>
                    <a:pt x="1812" y="1093"/>
                  </a:lnTo>
                  <a:lnTo>
                    <a:pt x="1787" y="1097"/>
                  </a:lnTo>
                  <a:lnTo>
                    <a:pt x="1762" y="1099"/>
                  </a:lnTo>
                  <a:lnTo>
                    <a:pt x="1749" y="1100"/>
                  </a:lnTo>
                  <a:lnTo>
                    <a:pt x="1737" y="1099"/>
                  </a:lnTo>
                  <a:lnTo>
                    <a:pt x="1725" y="1098"/>
                  </a:lnTo>
                  <a:lnTo>
                    <a:pt x="1713" y="1097"/>
                  </a:lnTo>
                  <a:lnTo>
                    <a:pt x="1673" y="1090"/>
                  </a:lnTo>
                  <a:lnTo>
                    <a:pt x="1624" y="1083"/>
                  </a:lnTo>
                  <a:lnTo>
                    <a:pt x="1568" y="1076"/>
                  </a:lnTo>
                  <a:lnTo>
                    <a:pt x="1508" y="1069"/>
                  </a:lnTo>
                  <a:lnTo>
                    <a:pt x="1449" y="1064"/>
                  </a:lnTo>
                  <a:lnTo>
                    <a:pt x="1394" y="1059"/>
                  </a:lnTo>
                  <a:lnTo>
                    <a:pt x="1345" y="1056"/>
                  </a:lnTo>
                  <a:lnTo>
                    <a:pt x="1306" y="1055"/>
                  </a:lnTo>
                  <a:lnTo>
                    <a:pt x="1305" y="1068"/>
                  </a:lnTo>
                  <a:close/>
                </a:path>
              </a:pathLst>
            </a:custGeom>
            <a:solidFill>
              <a:schemeClr val="accent2"/>
            </a:solidFill>
            <a:ln w="9525">
              <a:noFill/>
              <a:round/>
            </a:ln>
          </p:spPr>
          <p:txBody>
            <a:bodyPr vert="horz" wrap="square" lIns="86856" tIns="43427" rIns="86856" bIns="43427" numCol="1" anchor="t" anchorCtr="0" compatLnSpc="1"/>
            <a:lstStyle/>
            <a:p>
              <a:pPr algn="just">
                <a:lnSpc>
                  <a:spcPct val="120000"/>
                </a:lnSpc>
              </a:pPr>
              <a:endParaRPr lang="en-US" sz="740">
                <a:solidFill>
                  <a:schemeClr val="bg2">
                    <a:lumMod val="75000"/>
                  </a:schemeClr>
                </a:solidFill>
                <a:cs typeface="+mn-ea"/>
                <a:sym typeface="+mn-lt"/>
              </a:endParaRPr>
            </a:p>
          </p:txBody>
        </p:sp>
        <p:sp>
          <p:nvSpPr>
            <p:cNvPr id="58" name="Freeform 15"/>
            <p:cNvSpPr/>
            <p:nvPr/>
          </p:nvSpPr>
          <p:spPr bwMode="auto">
            <a:xfrm>
              <a:off x="1851025" y="1609726"/>
              <a:ext cx="88900" cy="525463"/>
            </a:xfrm>
            <a:custGeom>
              <a:avLst/>
              <a:gdLst/>
              <a:ahLst/>
              <a:cxnLst>
                <a:cxn ang="0">
                  <a:pos x="73" y="1"/>
                </a:cxn>
                <a:cxn ang="0">
                  <a:pos x="0" y="1667"/>
                </a:cxn>
                <a:cxn ang="0">
                  <a:pos x="185" y="1983"/>
                </a:cxn>
                <a:cxn ang="0">
                  <a:pos x="333" y="1759"/>
                </a:cxn>
                <a:cxn ang="0">
                  <a:pos x="218" y="0"/>
                </a:cxn>
                <a:cxn ang="0">
                  <a:pos x="73" y="1"/>
                </a:cxn>
              </a:cxnLst>
              <a:rect l="0" t="0" r="r" b="b"/>
              <a:pathLst>
                <a:path w="333" h="1983">
                  <a:moveTo>
                    <a:pt x="73" y="1"/>
                  </a:moveTo>
                  <a:lnTo>
                    <a:pt x="0" y="1667"/>
                  </a:lnTo>
                  <a:lnTo>
                    <a:pt x="185" y="1983"/>
                  </a:lnTo>
                  <a:lnTo>
                    <a:pt x="333" y="1759"/>
                  </a:lnTo>
                  <a:lnTo>
                    <a:pt x="218" y="0"/>
                  </a:lnTo>
                  <a:lnTo>
                    <a:pt x="73" y="1"/>
                  </a:lnTo>
                  <a:close/>
                </a:path>
              </a:pathLst>
            </a:custGeom>
            <a:solidFill>
              <a:srgbClr val="FFFFFF"/>
            </a:solidFill>
            <a:ln w="9525">
              <a:noFill/>
              <a:round/>
            </a:ln>
          </p:spPr>
          <p:txBody>
            <a:bodyPr vert="horz" wrap="square" lIns="86856" tIns="43427" rIns="86856" bIns="43427" numCol="1" anchor="t" anchorCtr="0" compatLnSpc="1"/>
            <a:lstStyle/>
            <a:p>
              <a:pPr algn="just">
                <a:lnSpc>
                  <a:spcPct val="120000"/>
                </a:lnSpc>
              </a:pPr>
              <a:endParaRPr lang="en-US" sz="740">
                <a:solidFill>
                  <a:schemeClr val="bg2">
                    <a:lumMod val="75000"/>
                  </a:schemeClr>
                </a:solidFill>
                <a:cs typeface="+mn-ea"/>
                <a:sym typeface="+mn-lt"/>
              </a:endParaRPr>
            </a:p>
          </p:txBody>
        </p:sp>
      </p:grpSp>
      <p:grpSp>
        <p:nvGrpSpPr>
          <p:cNvPr id="59" name="Group 41"/>
          <p:cNvGrpSpPr/>
          <p:nvPr/>
        </p:nvGrpSpPr>
        <p:grpSpPr>
          <a:xfrm>
            <a:off x="9238456" y="4491056"/>
            <a:ext cx="801619" cy="1611856"/>
            <a:chOff x="6213477" y="3922716"/>
            <a:chExt cx="1033463" cy="2078038"/>
          </a:xfrm>
        </p:grpSpPr>
        <p:sp>
          <p:nvSpPr>
            <p:cNvPr id="60" name="Freeform 59"/>
            <p:cNvSpPr>
              <a:spLocks noEditPoints="1"/>
            </p:cNvSpPr>
            <p:nvPr/>
          </p:nvSpPr>
          <p:spPr bwMode="auto">
            <a:xfrm>
              <a:off x="6213477" y="3922716"/>
              <a:ext cx="1033463" cy="2078038"/>
            </a:xfrm>
            <a:custGeom>
              <a:avLst/>
              <a:gdLst/>
              <a:ahLst/>
              <a:cxnLst>
                <a:cxn ang="0">
                  <a:pos x="970" y="2314"/>
                </a:cxn>
                <a:cxn ang="0">
                  <a:pos x="825" y="2381"/>
                </a:cxn>
                <a:cxn ang="0">
                  <a:pos x="652" y="2431"/>
                </a:cxn>
                <a:cxn ang="0">
                  <a:pos x="698" y="2670"/>
                </a:cxn>
                <a:cxn ang="0">
                  <a:pos x="1096" y="2913"/>
                </a:cxn>
                <a:cxn ang="0">
                  <a:pos x="1091" y="4316"/>
                </a:cxn>
                <a:cxn ang="0">
                  <a:pos x="1054" y="5056"/>
                </a:cxn>
                <a:cxn ang="0">
                  <a:pos x="991" y="5995"/>
                </a:cxn>
                <a:cxn ang="0">
                  <a:pos x="979" y="6915"/>
                </a:cxn>
                <a:cxn ang="0">
                  <a:pos x="1018" y="7356"/>
                </a:cxn>
                <a:cxn ang="0">
                  <a:pos x="858" y="7730"/>
                </a:cxn>
                <a:cxn ang="0">
                  <a:pos x="954" y="7813"/>
                </a:cxn>
                <a:cxn ang="0">
                  <a:pos x="1345" y="7629"/>
                </a:cxn>
                <a:cxn ang="0">
                  <a:pos x="1463" y="7334"/>
                </a:cxn>
                <a:cxn ang="0">
                  <a:pos x="1502" y="6943"/>
                </a:cxn>
                <a:cxn ang="0">
                  <a:pos x="1548" y="6479"/>
                </a:cxn>
                <a:cxn ang="0">
                  <a:pos x="1582" y="6214"/>
                </a:cxn>
                <a:cxn ang="0">
                  <a:pos x="1758" y="5421"/>
                </a:cxn>
                <a:cxn ang="0">
                  <a:pos x="1989" y="4776"/>
                </a:cxn>
                <a:cxn ang="0">
                  <a:pos x="2369" y="5093"/>
                </a:cxn>
                <a:cxn ang="0">
                  <a:pos x="2589" y="5958"/>
                </a:cxn>
                <a:cxn ang="0">
                  <a:pos x="2730" y="6331"/>
                </a:cxn>
                <a:cxn ang="0">
                  <a:pos x="2762" y="6611"/>
                </a:cxn>
                <a:cxn ang="0">
                  <a:pos x="2813" y="7138"/>
                </a:cxn>
                <a:cxn ang="0">
                  <a:pos x="3019" y="7571"/>
                </a:cxn>
                <a:cxn ang="0">
                  <a:pos x="3172" y="7698"/>
                </a:cxn>
                <a:cxn ang="0">
                  <a:pos x="3443" y="7750"/>
                </a:cxn>
                <a:cxn ang="0">
                  <a:pos x="3681" y="7650"/>
                </a:cxn>
                <a:cxn ang="0">
                  <a:pos x="3550" y="7426"/>
                </a:cxn>
                <a:cxn ang="0">
                  <a:pos x="3403" y="6901"/>
                </a:cxn>
                <a:cxn ang="0">
                  <a:pos x="3296" y="5984"/>
                </a:cxn>
                <a:cxn ang="0">
                  <a:pos x="3104" y="4801"/>
                </a:cxn>
                <a:cxn ang="0">
                  <a:pos x="3152" y="3407"/>
                </a:cxn>
                <a:cxn ang="0">
                  <a:pos x="3328" y="3385"/>
                </a:cxn>
                <a:cxn ang="0">
                  <a:pos x="3526" y="3164"/>
                </a:cxn>
                <a:cxn ang="0">
                  <a:pos x="3830" y="2231"/>
                </a:cxn>
                <a:cxn ang="0">
                  <a:pos x="3082" y="1227"/>
                </a:cxn>
                <a:cxn ang="0">
                  <a:pos x="2752" y="1019"/>
                </a:cxn>
                <a:cxn ang="0">
                  <a:pos x="2391" y="1007"/>
                </a:cxn>
                <a:cxn ang="0">
                  <a:pos x="2211" y="851"/>
                </a:cxn>
                <a:cxn ang="0">
                  <a:pos x="2301" y="604"/>
                </a:cxn>
                <a:cxn ang="0">
                  <a:pos x="2267" y="254"/>
                </a:cxn>
                <a:cxn ang="0">
                  <a:pos x="2086" y="43"/>
                </a:cxn>
                <a:cxn ang="0">
                  <a:pos x="1824" y="22"/>
                </a:cxn>
                <a:cxn ang="0">
                  <a:pos x="1636" y="179"/>
                </a:cxn>
                <a:cxn ang="0">
                  <a:pos x="1640" y="698"/>
                </a:cxn>
                <a:cxn ang="0">
                  <a:pos x="1675" y="947"/>
                </a:cxn>
                <a:cxn ang="0">
                  <a:pos x="1461" y="1003"/>
                </a:cxn>
                <a:cxn ang="0">
                  <a:pos x="1136" y="1074"/>
                </a:cxn>
                <a:cxn ang="0">
                  <a:pos x="608" y="1575"/>
                </a:cxn>
                <a:cxn ang="0">
                  <a:pos x="70" y="2274"/>
                </a:cxn>
                <a:cxn ang="0">
                  <a:pos x="58" y="2751"/>
                </a:cxn>
                <a:cxn ang="0">
                  <a:pos x="549" y="3376"/>
                </a:cxn>
                <a:cxn ang="0">
                  <a:pos x="707" y="3425"/>
                </a:cxn>
                <a:cxn ang="0">
                  <a:pos x="938" y="3372"/>
                </a:cxn>
                <a:cxn ang="0">
                  <a:pos x="1073" y="4130"/>
                </a:cxn>
                <a:cxn ang="0">
                  <a:pos x="2970" y="2829"/>
                </a:cxn>
                <a:cxn ang="0">
                  <a:pos x="3051" y="2310"/>
                </a:cxn>
                <a:cxn ang="0">
                  <a:pos x="3292" y="2426"/>
                </a:cxn>
                <a:cxn ang="0">
                  <a:pos x="3250" y="2656"/>
                </a:cxn>
              </a:cxnLst>
              <a:rect l="0" t="0" r="r" b="b"/>
              <a:pathLst>
                <a:path w="3903" h="7854">
                  <a:moveTo>
                    <a:pt x="1058" y="2210"/>
                  </a:moveTo>
                  <a:lnTo>
                    <a:pt x="1054" y="2213"/>
                  </a:lnTo>
                  <a:lnTo>
                    <a:pt x="1048" y="2218"/>
                  </a:lnTo>
                  <a:lnTo>
                    <a:pt x="1042" y="2225"/>
                  </a:lnTo>
                  <a:lnTo>
                    <a:pt x="1037" y="2233"/>
                  </a:lnTo>
                  <a:lnTo>
                    <a:pt x="1024" y="2254"/>
                  </a:lnTo>
                  <a:lnTo>
                    <a:pt x="1013" y="2274"/>
                  </a:lnTo>
                  <a:lnTo>
                    <a:pt x="1006" y="2285"/>
                  </a:lnTo>
                  <a:lnTo>
                    <a:pt x="999" y="2294"/>
                  </a:lnTo>
                  <a:lnTo>
                    <a:pt x="992" y="2302"/>
                  </a:lnTo>
                  <a:lnTo>
                    <a:pt x="985" y="2309"/>
                  </a:lnTo>
                  <a:lnTo>
                    <a:pt x="982" y="2311"/>
                  </a:lnTo>
                  <a:lnTo>
                    <a:pt x="978" y="2312"/>
                  </a:lnTo>
                  <a:lnTo>
                    <a:pt x="974" y="2313"/>
                  </a:lnTo>
                  <a:lnTo>
                    <a:pt x="970" y="2314"/>
                  </a:lnTo>
                  <a:lnTo>
                    <a:pt x="967" y="2314"/>
                  </a:lnTo>
                  <a:lnTo>
                    <a:pt x="962" y="2313"/>
                  </a:lnTo>
                  <a:lnTo>
                    <a:pt x="959" y="2311"/>
                  </a:lnTo>
                  <a:lnTo>
                    <a:pt x="954" y="2309"/>
                  </a:lnTo>
                  <a:lnTo>
                    <a:pt x="942" y="2323"/>
                  </a:lnTo>
                  <a:lnTo>
                    <a:pt x="930" y="2335"/>
                  </a:lnTo>
                  <a:lnTo>
                    <a:pt x="919" y="2344"/>
                  </a:lnTo>
                  <a:lnTo>
                    <a:pt x="909" y="2351"/>
                  </a:lnTo>
                  <a:lnTo>
                    <a:pt x="899" y="2355"/>
                  </a:lnTo>
                  <a:lnTo>
                    <a:pt x="890" y="2359"/>
                  </a:lnTo>
                  <a:lnTo>
                    <a:pt x="881" y="2361"/>
                  </a:lnTo>
                  <a:lnTo>
                    <a:pt x="873" y="2363"/>
                  </a:lnTo>
                  <a:lnTo>
                    <a:pt x="855" y="2368"/>
                  </a:lnTo>
                  <a:lnTo>
                    <a:pt x="835" y="2375"/>
                  </a:lnTo>
                  <a:lnTo>
                    <a:pt x="825" y="2381"/>
                  </a:lnTo>
                  <a:lnTo>
                    <a:pt x="814" y="2387"/>
                  </a:lnTo>
                  <a:lnTo>
                    <a:pt x="802" y="2398"/>
                  </a:lnTo>
                  <a:lnTo>
                    <a:pt x="788" y="2410"/>
                  </a:lnTo>
                  <a:lnTo>
                    <a:pt x="752" y="2407"/>
                  </a:lnTo>
                  <a:lnTo>
                    <a:pt x="722" y="2406"/>
                  </a:lnTo>
                  <a:lnTo>
                    <a:pt x="710" y="2406"/>
                  </a:lnTo>
                  <a:lnTo>
                    <a:pt x="698" y="2407"/>
                  </a:lnTo>
                  <a:lnTo>
                    <a:pt x="689" y="2408"/>
                  </a:lnTo>
                  <a:lnTo>
                    <a:pt x="680" y="2410"/>
                  </a:lnTo>
                  <a:lnTo>
                    <a:pt x="673" y="2413"/>
                  </a:lnTo>
                  <a:lnTo>
                    <a:pt x="666" y="2415"/>
                  </a:lnTo>
                  <a:lnTo>
                    <a:pt x="662" y="2418"/>
                  </a:lnTo>
                  <a:lnTo>
                    <a:pt x="657" y="2423"/>
                  </a:lnTo>
                  <a:lnTo>
                    <a:pt x="655" y="2426"/>
                  </a:lnTo>
                  <a:lnTo>
                    <a:pt x="652" y="2431"/>
                  </a:lnTo>
                  <a:lnTo>
                    <a:pt x="651" y="2435"/>
                  </a:lnTo>
                  <a:lnTo>
                    <a:pt x="650" y="2441"/>
                  </a:lnTo>
                  <a:lnTo>
                    <a:pt x="651" y="2453"/>
                  </a:lnTo>
                  <a:lnTo>
                    <a:pt x="654" y="2465"/>
                  </a:lnTo>
                  <a:lnTo>
                    <a:pt x="658" y="2478"/>
                  </a:lnTo>
                  <a:lnTo>
                    <a:pt x="664" y="2491"/>
                  </a:lnTo>
                  <a:lnTo>
                    <a:pt x="678" y="2520"/>
                  </a:lnTo>
                  <a:lnTo>
                    <a:pt x="688" y="2547"/>
                  </a:lnTo>
                  <a:lnTo>
                    <a:pt x="691" y="2562"/>
                  </a:lnTo>
                  <a:lnTo>
                    <a:pt x="694" y="2575"/>
                  </a:lnTo>
                  <a:lnTo>
                    <a:pt x="695" y="2589"/>
                  </a:lnTo>
                  <a:lnTo>
                    <a:pt x="696" y="2602"/>
                  </a:lnTo>
                  <a:lnTo>
                    <a:pt x="696" y="2629"/>
                  </a:lnTo>
                  <a:lnTo>
                    <a:pt x="697" y="2656"/>
                  </a:lnTo>
                  <a:lnTo>
                    <a:pt x="698" y="2670"/>
                  </a:lnTo>
                  <a:lnTo>
                    <a:pt x="702" y="2685"/>
                  </a:lnTo>
                  <a:lnTo>
                    <a:pt x="705" y="2699"/>
                  </a:lnTo>
                  <a:lnTo>
                    <a:pt x="711" y="2715"/>
                  </a:lnTo>
                  <a:lnTo>
                    <a:pt x="718" y="2731"/>
                  </a:lnTo>
                  <a:lnTo>
                    <a:pt x="728" y="2749"/>
                  </a:lnTo>
                  <a:lnTo>
                    <a:pt x="740" y="2767"/>
                  </a:lnTo>
                  <a:lnTo>
                    <a:pt x="755" y="2785"/>
                  </a:lnTo>
                  <a:lnTo>
                    <a:pt x="1094" y="3121"/>
                  </a:lnTo>
                  <a:lnTo>
                    <a:pt x="1096" y="3114"/>
                  </a:lnTo>
                  <a:lnTo>
                    <a:pt x="1096" y="3096"/>
                  </a:lnTo>
                  <a:lnTo>
                    <a:pt x="1097" y="3078"/>
                  </a:lnTo>
                  <a:lnTo>
                    <a:pt x="1098" y="3070"/>
                  </a:lnTo>
                  <a:lnTo>
                    <a:pt x="1098" y="3018"/>
                  </a:lnTo>
                  <a:lnTo>
                    <a:pt x="1098" y="2966"/>
                  </a:lnTo>
                  <a:lnTo>
                    <a:pt x="1096" y="2913"/>
                  </a:lnTo>
                  <a:lnTo>
                    <a:pt x="1095" y="2860"/>
                  </a:lnTo>
                  <a:lnTo>
                    <a:pt x="1091" y="2805"/>
                  </a:lnTo>
                  <a:lnTo>
                    <a:pt x="1089" y="2750"/>
                  </a:lnTo>
                  <a:lnTo>
                    <a:pt x="1086" y="2695"/>
                  </a:lnTo>
                  <a:lnTo>
                    <a:pt x="1082" y="2640"/>
                  </a:lnTo>
                  <a:lnTo>
                    <a:pt x="1079" y="2585"/>
                  </a:lnTo>
                  <a:lnTo>
                    <a:pt x="1075" y="2530"/>
                  </a:lnTo>
                  <a:lnTo>
                    <a:pt x="1072" y="2475"/>
                  </a:lnTo>
                  <a:lnTo>
                    <a:pt x="1069" y="2422"/>
                  </a:lnTo>
                  <a:lnTo>
                    <a:pt x="1065" y="2368"/>
                  </a:lnTo>
                  <a:lnTo>
                    <a:pt x="1063" y="2314"/>
                  </a:lnTo>
                  <a:lnTo>
                    <a:pt x="1061" y="2262"/>
                  </a:lnTo>
                  <a:lnTo>
                    <a:pt x="1058" y="2210"/>
                  </a:lnTo>
                  <a:close/>
                  <a:moveTo>
                    <a:pt x="1099" y="4258"/>
                  </a:moveTo>
                  <a:lnTo>
                    <a:pt x="1091" y="4316"/>
                  </a:lnTo>
                  <a:lnTo>
                    <a:pt x="1085" y="4369"/>
                  </a:lnTo>
                  <a:lnTo>
                    <a:pt x="1079" y="4421"/>
                  </a:lnTo>
                  <a:lnTo>
                    <a:pt x="1075" y="4470"/>
                  </a:lnTo>
                  <a:lnTo>
                    <a:pt x="1072" y="4518"/>
                  </a:lnTo>
                  <a:lnTo>
                    <a:pt x="1071" y="4565"/>
                  </a:lnTo>
                  <a:lnTo>
                    <a:pt x="1070" y="4613"/>
                  </a:lnTo>
                  <a:lnTo>
                    <a:pt x="1070" y="4662"/>
                  </a:lnTo>
                  <a:lnTo>
                    <a:pt x="1070" y="4711"/>
                  </a:lnTo>
                  <a:lnTo>
                    <a:pt x="1067" y="4760"/>
                  </a:lnTo>
                  <a:lnTo>
                    <a:pt x="1064" y="4809"/>
                  </a:lnTo>
                  <a:lnTo>
                    <a:pt x="1061" y="4859"/>
                  </a:lnTo>
                  <a:lnTo>
                    <a:pt x="1057" y="4909"/>
                  </a:lnTo>
                  <a:lnTo>
                    <a:pt x="1055" y="4958"/>
                  </a:lnTo>
                  <a:lnTo>
                    <a:pt x="1053" y="5007"/>
                  </a:lnTo>
                  <a:lnTo>
                    <a:pt x="1054" y="5056"/>
                  </a:lnTo>
                  <a:lnTo>
                    <a:pt x="1055" y="5094"/>
                  </a:lnTo>
                  <a:lnTo>
                    <a:pt x="1055" y="5136"/>
                  </a:lnTo>
                  <a:lnTo>
                    <a:pt x="1054" y="5183"/>
                  </a:lnTo>
                  <a:lnTo>
                    <a:pt x="1053" y="5232"/>
                  </a:lnTo>
                  <a:lnTo>
                    <a:pt x="1049" y="5337"/>
                  </a:lnTo>
                  <a:lnTo>
                    <a:pt x="1043" y="5448"/>
                  </a:lnTo>
                  <a:lnTo>
                    <a:pt x="1037" y="5560"/>
                  </a:lnTo>
                  <a:lnTo>
                    <a:pt x="1027" y="5667"/>
                  </a:lnTo>
                  <a:lnTo>
                    <a:pt x="1023" y="5716"/>
                  </a:lnTo>
                  <a:lnTo>
                    <a:pt x="1018" y="5763"/>
                  </a:lnTo>
                  <a:lnTo>
                    <a:pt x="1013" y="5806"/>
                  </a:lnTo>
                  <a:lnTo>
                    <a:pt x="1008" y="5845"/>
                  </a:lnTo>
                  <a:lnTo>
                    <a:pt x="1001" y="5895"/>
                  </a:lnTo>
                  <a:lnTo>
                    <a:pt x="995" y="5945"/>
                  </a:lnTo>
                  <a:lnTo>
                    <a:pt x="991" y="5995"/>
                  </a:lnTo>
                  <a:lnTo>
                    <a:pt x="987" y="6045"/>
                  </a:lnTo>
                  <a:lnTo>
                    <a:pt x="985" y="6094"/>
                  </a:lnTo>
                  <a:lnTo>
                    <a:pt x="983" y="6143"/>
                  </a:lnTo>
                  <a:lnTo>
                    <a:pt x="982" y="6192"/>
                  </a:lnTo>
                  <a:lnTo>
                    <a:pt x="982" y="6240"/>
                  </a:lnTo>
                  <a:lnTo>
                    <a:pt x="981" y="6337"/>
                  </a:lnTo>
                  <a:lnTo>
                    <a:pt x="982" y="6433"/>
                  </a:lnTo>
                  <a:lnTo>
                    <a:pt x="982" y="6527"/>
                  </a:lnTo>
                  <a:lnTo>
                    <a:pt x="979" y="6621"/>
                  </a:lnTo>
                  <a:lnTo>
                    <a:pt x="979" y="6663"/>
                  </a:lnTo>
                  <a:lnTo>
                    <a:pt x="978" y="6711"/>
                  </a:lnTo>
                  <a:lnTo>
                    <a:pt x="977" y="6761"/>
                  </a:lnTo>
                  <a:lnTo>
                    <a:pt x="977" y="6814"/>
                  </a:lnTo>
                  <a:lnTo>
                    <a:pt x="977" y="6865"/>
                  </a:lnTo>
                  <a:lnTo>
                    <a:pt x="979" y="6915"/>
                  </a:lnTo>
                  <a:lnTo>
                    <a:pt x="982" y="6938"/>
                  </a:lnTo>
                  <a:lnTo>
                    <a:pt x="984" y="6958"/>
                  </a:lnTo>
                  <a:lnTo>
                    <a:pt x="986" y="6978"/>
                  </a:lnTo>
                  <a:lnTo>
                    <a:pt x="990" y="6995"/>
                  </a:lnTo>
                  <a:lnTo>
                    <a:pt x="995" y="7023"/>
                  </a:lnTo>
                  <a:lnTo>
                    <a:pt x="1003" y="7062"/>
                  </a:lnTo>
                  <a:lnTo>
                    <a:pt x="1011" y="7111"/>
                  </a:lnTo>
                  <a:lnTo>
                    <a:pt x="1019" y="7163"/>
                  </a:lnTo>
                  <a:lnTo>
                    <a:pt x="1026" y="7215"/>
                  </a:lnTo>
                  <a:lnTo>
                    <a:pt x="1032" y="7264"/>
                  </a:lnTo>
                  <a:lnTo>
                    <a:pt x="1033" y="7286"/>
                  </a:lnTo>
                  <a:lnTo>
                    <a:pt x="1034" y="7306"/>
                  </a:lnTo>
                  <a:lnTo>
                    <a:pt x="1034" y="7322"/>
                  </a:lnTo>
                  <a:lnTo>
                    <a:pt x="1033" y="7335"/>
                  </a:lnTo>
                  <a:lnTo>
                    <a:pt x="1018" y="7356"/>
                  </a:lnTo>
                  <a:lnTo>
                    <a:pt x="985" y="7400"/>
                  </a:lnTo>
                  <a:lnTo>
                    <a:pt x="951" y="7447"/>
                  </a:lnTo>
                  <a:lnTo>
                    <a:pt x="930" y="7476"/>
                  </a:lnTo>
                  <a:lnTo>
                    <a:pt x="925" y="7487"/>
                  </a:lnTo>
                  <a:lnTo>
                    <a:pt x="917" y="7509"/>
                  </a:lnTo>
                  <a:lnTo>
                    <a:pt x="905" y="7538"/>
                  </a:lnTo>
                  <a:lnTo>
                    <a:pt x="894" y="7570"/>
                  </a:lnTo>
                  <a:lnTo>
                    <a:pt x="882" y="7603"/>
                  </a:lnTo>
                  <a:lnTo>
                    <a:pt x="872" y="7631"/>
                  </a:lnTo>
                  <a:lnTo>
                    <a:pt x="865" y="7653"/>
                  </a:lnTo>
                  <a:lnTo>
                    <a:pt x="862" y="7664"/>
                  </a:lnTo>
                  <a:lnTo>
                    <a:pt x="860" y="7674"/>
                  </a:lnTo>
                  <a:lnTo>
                    <a:pt x="857" y="7699"/>
                  </a:lnTo>
                  <a:lnTo>
                    <a:pt x="857" y="7720"/>
                  </a:lnTo>
                  <a:lnTo>
                    <a:pt x="858" y="7730"/>
                  </a:lnTo>
                  <a:lnTo>
                    <a:pt x="859" y="7738"/>
                  </a:lnTo>
                  <a:lnTo>
                    <a:pt x="860" y="7746"/>
                  </a:lnTo>
                  <a:lnTo>
                    <a:pt x="863" y="7752"/>
                  </a:lnTo>
                  <a:lnTo>
                    <a:pt x="865" y="7759"/>
                  </a:lnTo>
                  <a:lnTo>
                    <a:pt x="867" y="7765"/>
                  </a:lnTo>
                  <a:lnTo>
                    <a:pt x="871" y="7770"/>
                  </a:lnTo>
                  <a:lnTo>
                    <a:pt x="874" y="7774"/>
                  </a:lnTo>
                  <a:lnTo>
                    <a:pt x="882" y="7782"/>
                  </a:lnTo>
                  <a:lnTo>
                    <a:pt x="891" y="7788"/>
                  </a:lnTo>
                  <a:lnTo>
                    <a:pt x="902" y="7794"/>
                  </a:lnTo>
                  <a:lnTo>
                    <a:pt x="912" y="7797"/>
                  </a:lnTo>
                  <a:lnTo>
                    <a:pt x="922" y="7802"/>
                  </a:lnTo>
                  <a:lnTo>
                    <a:pt x="933" y="7805"/>
                  </a:lnTo>
                  <a:lnTo>
                    <a:pt x="944" y="7808"/>
                  </a:lnTo>
                  <a:lnTo>
                    <a:pt x="954" y="7813"/>
                  </a:lnTo>
                  <a:lnTo>
                    <a:pt x="965" y="7819"/>
                  </a:lnTo>
                  <a:lnTo>
                    <a:pt x="974" y="7826"/>
                  </a:lnTo>
                  <a:lnTo>
                    <a:pt x="1177" y="7854"/>
                  </a:lnTo>
                  <a:lnTo>
                    <a:pt x="1230" y="7834"/>
                  </a:lnTo>
                  <a:lnTo>
                    <a:pt x="1266" y="7820"/>
                  </a:lnTo>
                  <a:lnTo>
                    <a:pt x="1281" y="7814"/>
                  </a:lnTo>
                  <a:lnTo>
                    <a:pt x="1293" y="7808"/>
                  </a:lnTo>
                  <a:lnTo>
                    <a:pt x="1302" y="7803"/>
                  </a:lnTo>
                  <a:lnTo>
                    <a:pt x="1310" y="7796"/>
                  </a:lnTo>
                  <a:lnTo>
                    <a:pt x="1316" y="7788"/>
                  </a:lnTo>
                  <a:lnTo>
                    <a:pt x="1320" y="7778"/>
                  </a:lnTo>
                  <a:lnTo>
                    <a:pt x="1325" y="7764"/>
                  </a:lnTo>
                  <a:lnTo>
                    <a:pt x="1328" y="7746"/>
                  </a:lnTo>
                  <a:lnTo>
                    <a:pt x="1335" y="7699"/>
                  </a:lnTo>
                  <a:lnTo>
                    <a:pt x="1345" y="7629"/>
                  </a:lnTo>
                  <a:lnTo>
                    <a:pt x="1348" y="7618"/>
                  </a:lnTo>
                  <a:lnTo>
                    <a:pt x="1351" y="7608"/>
                  </a:lnTo>
                  <a:lnTo>
                    <a:pt x="1356" y="7598"/>
                  </a:lnTo>
                  <a:lnTo>
                    <a:pt x="1361" y="7589"/>
                  </a:lnTo>
                  <a:lnTo>
                    <a:pt x="1375" y="7573"/>
                  </a:lnTo>
                  <a:lnTo>
                    <a:pt x="1390" y="7557"/>
                  </a:lnTo>
                  <a:lnTo>
                    <a:pt x="1404" y="7542"/>
                  </a:lnTo>
                  <a:lnTo>
                    <a:pt x="1416" y="7525"/>
                  </a:lnTo>
                  <a:lnTo>
                    <a:pt x="1422" y="7516"/>
                  </a:lnTo>
                  <a:lnTo>
                    <a:pt x="1425" y="7507"/>
                  </a:lnTo>
                  <a:lnTo>
                    <a:pt x="1429" y="7496"/>
                  </a:lnTo>
                  <a:lnTo>
                    <a:pt x="1430" y="7485"/>
                  </a:lnTo>
                  <a:lnTo>
                    <a:pt x="1433" y="7372"/>
                  </a:lnTo>
                  <a:lnTo>
                    <a:pt x="1449" y="7354"/>
                  </a:lnTo>
                  <a:lnTo>
                    <a:pt x="1463" y="7334"/>
                  </a:lnTo>
                  <a:lnTo>
                    <a:pt x="1477" y="7312"/>
                  </a:lnTo>
                  <a:lnTo>
                    <a:pt x="1489" y="7288"/>
                  </a:lnTo>
                  <a:lnTo>
                    <a:pt x="1501" y="7263"/>
                  </a:lnTo>
                  <a:lnTo>
                    <a:pt x="1510" y="7236"/>
                  </a:lnTo>
                  <a:lnTo>
                    <a:pt x="1514" y="7222"/>
                  </a:lnTo>
                  <a:lnTo>
                    <a:pt x="1518" y="7207"/>
                  </a:lnTo>
                  <a:lnTo>
                    <a:pt x="1521" y="7192"/>
                  </a:lnTo>
                  <a:lnTo>
                    <a:pt x="1524" y="7176"/>
                  </a:lnTo>
                  <a:lnTo>
                    <a:pt x="1534" y="7106"/>
                  </a:lnTo>
                  <a:lnTo>
                    <a:pt x="1535" y="7087"/>
                  </a:lnTo>
                  <a:lnTo>
                    <a:pt x="1534" y="7068"/>
                  </a:lnTo>
                  <a:lnTo>
                    <a:pt x="1532" y="7048"/>
                  </a:lnTo>
                  <a:lnTo>
                    <a:pt x="1527" y="7028"/>
                  </a:lnTo>
                  <a:lnTo>
                    <a:pt x="1516" y="6986"/>
                  </a:lnTo>
                  <a:lnTo>
                    <a:pt x="1502" y="6943"/>
                  </a:lnTo>
                  <a:lnTo>
                    <a:pt x="1495" y="6922"/>
                  </a:lnTo>
                  <a:lnTo>
                    <a:pt x="1489" y="6900"/>
                  </a:lnTo>
                  <a:lnTo>
                    <a:pt x="1484" y="6879"/>
                  </a:lnTo>
                  <a:lnTo>
                    <a:pt x="1479" y="6859"/>
                  </a:lnTo>
                  <a:lnTo>
                    <a:pt x="1477" y="6839"/>
                  </a:lnTo>
                  <a:lnTo>
                    <a:pt x="1476" y="6821"/>
                  </a:lnTo>
                  <a:lnTo>
                    <a:pt x="1477" y="6812"/>
                  </a:lnTo>
                  <a:lnTo>
                    <a:pt x="1478" y="6804"/>
                  </a:lnTo>
                  <a:lnTo>
                    <a:pt x="1479" y="6795"/>
                  </a:lnTo>
                  <a:lnTo>
                    <a:pt x="1481" y="6787"/>
                  </a:lnTo>
                  <a:lnTo>
                    <a:pt x="1544" y="6525"/>
                  </a:lnTo>
                  <a:lnTo>
                    <a:pt x="1548" y="6504"/>
                  </a:lnTo>
                  <a:lnTo>
                    <a:pt x="1548" y="6495"/>
                  </a:lnTo>
                  <a:lnTo>
                    <a:pt x="1549" y="6486"/>
                  </a:lnTo>
                  <a:lnTo>
                    <a:pt x="1548" y="6479"/>
                  </a:lnTo>
                  <a:lnTo>
                    <a:pt x="1547" y="6472"/>
                  </a:lnTo>
                  <a:lnTo>
                    <a:pt x="1543" y="6462"/>
                  </a:lnTo>
                  <a:lnTo>
                    <a:pt x="1539" y="6454"/>
                  </a:lnTo>
                  <a:lnTo>
                    <a:pt x="1534" y="6446"/>
                  </a:lnTo>
                  <a:lnTo>
                    <a:pt x="1530" y="6438"/>
                  </a:lnTo>
                  <a:lnTo>
                    <a:pt x="1529" y="6435"/>
                  </a:lnTo>
                  <a:lnTo>
                    <a:pt x="1528" y="6430"/>
                  </a:lnTo>
                  <a:lnTo>
                    <a:pt x="1528" y="6424"/>
                  </a:lnTo>
                  <a:lnTo>
                    <a:pt x="1528" y="6419"/>
                  </a:lnTo>
                  <a:lnTo>
                    <a:pt x="1532" y="6398"/>
                  </a:lnTo>
                  <a:lnTo>
                    <a:pt x="1539" y="6358"/>
                  </a:lnTo>
                  <a:lnTo>
                    <a:pt x="1547" y="6320"/>
                  </a:lnTo>
                  <a:lnTo>
                    <a:pt x="1557" y="6284"/>
                  </a:lnTo>
                  <a:lnTo>
                    <a:pt x="1569" y="6247"/>
                  </a:lnTo>
                  <a:lnTo>
                    <a:pt x="1582" y="6214"/>
                  </a:lnTo>
                  <a:lnTo>
                    <a:pt x="1596" y="6181"/>
                  </a:lnTo>
                  <a:lnTo>
                    <a:pt x="1609" y="6149"/>
                  </a:lnTo>
                  <a:lnTo>
                    <a:pt x="1623" y="6118"/>
                  </a:lnTo>
                  <a:lnTo>
                    <a:pt x="1651" y="6060"/>
                  </a:lnTo>
                  <a:lnTo>
                    <a:pt x="1675" y="6005"/>
                  </a:lnTo>
                  <a:lnTo>
                    <a:pt x="1686" y="5979"/>
                  </a:lnTo>
                  <a:lnTo>
                    <a:pt x="1694" y="5952"/>
                  </a:lnTo>
                  <a:lnTo>
                    <a:pt x="1701" y="5928"/>
                  </a:lnTo>
                  <a:lnTo>
                    <a:pt x="1705" y="5903"/>
                  </a:lnTo>
                  <a:lnTo>
                    <a:pt x="1713" y="5845"/>
                  </a:lnTo>
                  <a:lnTo>
                    <a:pt x="1721" y="5768"/>
                  </a:lnTo>
                  <a:lnTo>
                    <a:pt x="1729" y="5680"/>
                  </a:lnTo>
                  <a:lnTo>
                    <a:pt x="1739" y="5589"/>
                  </a:lnTo>
                  <a:lnTo>
                    <a:pt x="1749" y="5500"/>
                  </a:lnTo>
                  <a:lnTo>
                    <a:pt x="1758" y="5421"/>
                  </a:lnTo>
                  <a:lnTo>
                    <a:pt x="1764" y="5388"/>
                  </a:lnTo>
                  <a:lnTo>
                    <a:pt x="1768" y="5359"/>
                  </a:lnTo>
                  <a:lnTo>
                    <a:pt x="1774" y="5337"/>
                  </a:lnTo>
                  <a:lnTo>
                    <a:pt x="1779" y="5321"/>
                  </a:lnTo>
                  <a:lnTo>
                    <a:pt x="1799" y="5273"/>
                  </a:lnTo>
                  <a:lnTo>
                    <a:pt x="1820" y="5224"/>
                  </a:lnTo>
                  <a:lnTo>
                    <a:pt x="1839" y="5175"/>
                  </a:lnTo>
                  <a:lnTo>
                    <a:pt x="1859" y="5126"/>
                  </a:lnTo>
                  <a:lnTo>
                    <a:pt x="1878" y="5077"/>
                  </a:lnTo>
                  <a:lnTo>
                    <a:pt x="1898" y="5027"/>
                  </a:lnTo>
                  <a:lnTo>
                    <a:pt x="1916" y="4977"/>
                  </a:lnTo>
                  <a:lnTo>
                    <a:pt x="1934" y="4927"/>
                  </a:lnTo>
                  <a:lnTo>
                    <a:pt x="1952" y="4877"/>
                  </a:lnTo>
                  <a:lnTo>
                    <a:pt x="1971" y="4826"/>
                  </a:lnTo>
                  <a:lnTo>
                    <a:pt x="1989" y="4776"/>
                  </a:lnTo>
                  <a:lnTo>
                    <a:pt x="2006" y="4726"/>
                  </a:lnTo>
                  <a:lnTo>
                    <a:pt x="2024" y="4674"/>
                  </a:lnTo>
                  <a:lnTo>
                    <a:pt x="2042" y="4623"/>
                  </a:lnTo>
                  <a:lnTo>
                    <a:pt x="2060" y="4572"/>
                  </a:lnTo>
                  <a:lnTo>
                    <a:pt x="2077" y="4520"/>
                  </a:lnTo>
                  <a:lnTo>
                    <a:pt x="2263" y="4809"/>
                  </a:lnTo>
                  <a:lnTo>
                    <a:pt x="2269" y="4816"/>
                  </a:lnTo>
                  <a:lnTo>
                    <a:pt x="2275" y="4825"/>
                  </a:lnTo>
                  <a:lnTo>
                    <a:pt x="2282" y="4838"/>
                  </a:lnTo>
                  <a:lnTo>
                    <a:pt x="2289" y="4853"/>
                  </a:lnTo>
                  <a:lnTo>
                    <a:pt x="2303" y="4888"/>
                  </a:lnTo>
                  <a:lnTo>
                    <a:pt x="2318" y="4931"/>
                  </a:lnTo>
                  <a:lnTo>
                    <a:pt x="2335" y="4980"/>
                  </a:lnTo>
                  <a:lnTo>
                    <a:pt x="2351" y="5035"/>
                  </a:lnTo>
                  <a:lnTo>
                    <a:pt x="2369" y="5093"/>
                  </a:lnTo>
                  <a:lnTo>
                    <a:pt x="2386" y="5152"/>
                  </a:lnTo>
                  <a:lnTo>
                    <a:pt x="2419" y="5276"/>
                  </a:lnTo>
                  <a:lnTo>
                    <a:pt x="2447" y="5392"/>
                  </a:lnTo>
                  <a:lnTo>
                    <a:pt x="2460" y="5445"/>
                  </a:lnTo>
                  <a:lnTo>
                    <a:pt x="2470" y="5492"/>
                  </a:lnTo>
                  <a:lnTo>
                    <a:pt x="2479" y="5533"/>
                  </a:lnTo>
                  <a:lnTo>
                    <a:pt x="2485" y="5565"/>
                  </a:lnTo>
                  <a:lnTo>
                    <a:pt x="2496" y="5622"/>
                  </a:lnTo>
                  <a:lnTo>
                    <a:pt x="2506" y="5675"/>
                  </a:lnTo>
                  <a:lnTo>
                    <a:pt x="2517" y="5724"/>
                  </a:lnTo>
                  <a:lnTo>
                    <a:pt x="2530" y="5772"/>
                  </a:lnTo>
                  <a:lnTo>
                    <a:pt x="2542" y="5817"/>
                  </a:lnTo>
                  <a:lnTo>
                    <a:pt x="2557" y="5863"/>
                  </a:lnTo>
                  <a:lnTo>
                    <a:pt x="2572" y="5910"/>
                  </a:lnTo>
                  <a:lnTo>
                    <a:pt x="2589" y="5958"/>
                  </a:lnTo>
                  <a:lnTo>
                    <a:pt x="2601" y="5990"/>
                  </a:lnTo>
                  <a:lnTo>
                    <a:pt x="2609" y="6020"/>
                  </a:lnTo>
                  <a:lnTo>
                    <a:pt x="2616" y="6046"/>
                  </a:lnTo>
                  <a:lnTo>
                    <a:pt x="2620" y="6070"/>
                  </a:lnTo>
                  <a:lnTo>
                    <a:pt x="2628" y="6113"/>
                  </a:lnTo>
                  <a:lnTo>
                    <a:pt x="2635" y="6151"/>
                  </a:lnTo>
                  <a:lnTo>
                    <a:pt x="2640" y="6169"/>
                  </a:lnTo>
                  <a:lnTo>
                    <a:pt x="2645" y="6187"/>
                  </a:lnTo>
                  <a:lnTo>
                    <a:pt x="2652" y="6204"/>
                  </a:lnTo>
                  <a:lnTo>
                    <a:pt x="2661" y="6222"/>
                  </a:lnTo>
                  <a:lnTo>
                    <a:pt x="2673" y="6241"/>
                  </a:lnTo>
                  <a:lnTo>
                    <a:pt x="2686" y="6262"/>
                  </a:lnTo>
                  <a:lnTo>
                    <a:pt x="2705" y="6283"/>
                  </a:lnTo>
                  <a:lnTo>
                    <a:pt x="2725" y="6307"/>
                  </a:lnTo>
                  <a:lnTo>
                    <a:pt x="2730" y="6331"/>
                  </a:lnTo>
                  <a:lnTo>
                    <a:pt x="2733" y="6355"/>
                  </a:lnTo>
                  <a:lnTo>
                    <a:pt x="2737" y="6379"/>
                  </a:lnTo>
                  <a:lnTo>
                    <a:pt x="2741" y="6403"/>
                  </a:lnTo>
                  <a:lnTo>
                    <a:pt x="2746" y="6425"/>
                  </a:lnTo>
                  <a:lnTo>
                    <a:pt x="2750" y="6448"/>
                  </a:lnTo>
                  <a:lnTo>
                    <a:pt x="2756" y="6471"/>
                  </a:lnTo>
                  <a:lnTo>
                    <a:pt x="2764" y="6493"/>
                  </a:lnTo>
                  <a:lnTo>
                    <a:pt x="2766" y="6502"/>
                  </a:lnTo>
                  <a:lnTo>
                    <a:pt x="2768" y="6511"/>
                  </a:lnTo>
                  <a:lnTo>
                    <a:pt x="2769" y="6520"/>
                  </a:lnTo>
                  <a:lnTo>
                    <a:pt x="2769" y="6528"/>
                  </a:lnTo>
                  <a:lnTo>
                    <a:pt x="2768" y="6548"/>
                  </a:lnTo>
                  <a:lnTo>
                    <a:pt x="2765" y="6567"/>
                  </a:lnTo>
                  <a:lnTo>
                    <a:pt x="2763" y="6588"/>
                  </a:lnTo>
                  <a:lnTo>
                    <a:pt x="2762" y="6611"/>
                  </a:lnTo>
                  <a:lnTo>
                    <a:pt x="2761" y="6623"/>
                  </a:lnTo>
                  <a:lnTo>
                    <a:pt x="2762" y="6636"/>
                  </a:lnTo>
                  <a:lnTo>
                    <a:pt x="2763" y="6651"/>
                  </a:lnTo>
                  <a:lnTo>
                    <a:pt x="2765" y="6664"/>
                  </a:lnTo>
                  <a:lnTo>
                    <a:pt x="2770" y="6693"/>
                  </a:lnTo>
                  <a:lnTo>
                    <a:pt x="2773" y="6720"/>
                  </a:lnTo>
                  <a:lnTo>
                    <a:pt x="2776" y="6745"/>
                  </a:lnTo>
                  <a:lnTo>
                    <a:pt x="2778" y="6771"/>
                  </a:lnTo>
                  <a:lnTo>
                    <a:pt x="2781" y="6817"/>
                  </a:lnTo>
                  <a:lnTo>
                    <a:pt x="2782" y="6862"/>
                  </a:lnTo>
                  <a:lnTo>
                    <a:pt x="2785" y="6905"/>
                  </a:lnTo>
                  <a:lnTo>
                    <a:pt x="2787" y="6948"/>
                  </a:lnTo>
                  <a:lnTo>
                    <a:pt x="2790" y="6991"/>
                  </a:lnTo>
                  <a:lnTo>
                    <a:pt x="2796" y="7036"/>
                  </a:lnTo>
                  <a:lnTo>
                    <a:pt x="2813" y="7138"/>
                  </a:lnTo>
                  <a:lnTo>
                    <a:pt x="2906" y="7422"/>
                  </a:lnTo>
                  <a:lnTo>
                    <a:pt x="2893" y="7426"/>
                  </a:lnTo>
                  <a:lnTo>
                    <a:pt x="2903" y="7477"/>
                  </a:lnTo>
                  <a:lnTo>
                    <a:pt x="2905" y="7487"/>
                  </a:lnTo>
                  <a:lnTo>
                    <a:pt x="2911" y="7498"/>
                  </a:lnTo>
                  <a:lnTo>
                    <a:pt x="2916" y="7508"/>
                  </a:lnTo>
                  <a:lnTo>
                    <a:pt x="2924" y="7517"/>
                  </a:lnTo>
                  <a:lnTo>
                    <a:pt x="2933" y="7526"/>
                  </a:lnTo>
                  <a:lnTo>
                    <a:pt x="2945" y="7535"/>
                  </a:lnTo>
                  <a:lnTo>
                    <a:pt x="2955" y="7543"/>
                  </a:lnTo>
                  <a:lnTo>
                    <a:pt x="2968" y="7550"/>
                  </a:lnTo>
                  <a:lnTo>
                    <a:pt x="2980" y="7557"/>
                  </a:lnTo>
                  <a:lnTo>
                    <a:pt x="2993" y="7563"/>
                  </a:lnTo>
                  <a:lnTo>
                    <a:pt x="3005" y="7567"/>
                  </a:lnTo>
                  <a:lnTo>
                    <a:pt x="3019" y="7571"/>
                  </a:lnTo>
                  <a:lnTo>
                    <a:pt x="3032" y="7573"/>
                  </a:lnTo>
                  <a:lnTo>
                    <a:pt x="3043" y="7575"/>
                  </a:lnTo>
                  <a:lnTo>
                    <a:pt x="3055" y="7575"/>
                  </a:lnTo>
                  <a:lnTo>
                    <a:pt x="3065" y="7574"/>
                  </a:lnTo>
                  <a:lnTo>
                    <a:pt x="3126" y="7564"/>
                  </a:lnTo>
                  <a:lnTo>
                    <a:pt x="3132" y="7580"/>
                  </a:lnTo>
                  <a:lnTo>
                    <a:pt x="3137" y="7595"/>
                  </a:lnTo>
                  <a:lnTo>
                    <a:pt x="3142" y="7608"/>
                  </a:lnTo>
                  <a:lnTo>
                    <a:pt x="3144" y="7622"/>
                  </a:lnTo>
                  <a:lnTo>
                    <a:pt x="3150" y="7645"/>
                  </a:lnTo>
                  <a:lnTo>
                    <a:pt x="3154" y="7664"/>
                  </a:lnTo>
                  <a:lnTo>
                    <a:pt x="3156" y="7674"/>
                  </a:lnTo>
                  <a:lnTo>
                    <a:pt x="3161" y="7682"/>
                  </a:lnTo>
                  <a:lnTo>
                    <a:pt x="3166" y="7690"/>
                  </a:lnTo>
                  <a:lnTo>
                    <a:pt x="3172" y="7698"/>
                  </a:lnTo>
                  <a:lnTo>
                    <a:pt x="3180" y="7704"/>
                  </a:lnTo>
                  <a:lnTo>
                    <a:pt x="3190" y="7712"/>
                  </a:lnTo>
                  <a:lnTo>
                    <a:pt x="3201" y="7719"/>
                  </a:lnTo>
                  <a:lnTo>
                    <a:pt x="3216" y="7726"/>
                  </a:lnTo>
                  <a:lnTo>
                    <a:pt x="3235" y="7735"/>
                  </a:lnTo>
                  <a:lnTo>
                    <a:pt x="3256" y="7742"/>
                  </a:lnTo>
                  <a:lnTo>
                    <a:pt x="3279" y="7749"/>
                  </a:lnTo>
                  <a:lnTo>
                    <a:pt x="3303" y="7755"/>
                  </a:lnTo>
                  <a:lnTo>
                    <a:pt x="3328" y="7758"/>
                  </a:lnTo>
                  <a:lnTo>
                    <a:pt x="3354" y="7760"/>
                  </a:lnTo>
                  <a:lnTo>
                    <a:pt x="3367" y="7760"/>
                  </a:lnTo>
                  <a:lnTo>
                    <a:pt x="3380" y="7759"/>
                  </a:lnTo>
                  <a:lnTo>
                    <a:pt x="3395" y="7758"/>
                  </a:lnTo>
                  <a:lnTo>
                    <a:pt x="3409" y="7756"/>
                  </a:lnTo>
                  <a:lnTo>
                    <a:pt x="3443" y="7750"/>
                  </a:lnTo>
                  <a:lnTo>
                    <a:pt x="3486" y="7741"/>
                  </a:lnTo>
                  <a:lnTo>
                    <a:pt x="3509" y="7736"/>
                  </a:lnTo>
                  <a:lnTo>
                    <a:pt x="3533" y="7730"/>
                  </a:lnTo>
                  <a:lnTo>
                    <a:pt x="3555" y="7724"/>
                  </a:lnTo>
                  <a:lnTo>
                    <a:pt x="3578" y="7716"/>
                  </a:lnTo>
                  <a:lnTo>
                    <a:pt x="3600" y="7709"/>
                  </a:lnTo>
                  <a:lnTo>
                    <a:pt x="3621" y="7700"/>
                  </a:lnTo>
                  <a:lnTo>
                    <a:pt x="3639" y="7691"/>
                  </a:lnTo>
                  <a:lnTo>
                    <a:pt x="3654" y="7682"/>
                  </a:lnTo>
                  <a:lnTo>
                    <a:pt x="3661" y="7677"/>
                  </a:lnTo>
                  <a:lnTo>
                    <a:pt x="3666" y="7671"/>
                  </a:lnTo>
                  <a:lnTo>
                    <a:pt x="3672" y="7666"/>
                  </a:lnTo>
                  <a:lnTo>
                    <a:pt x="3675" y="7661"/>
                  </a:lnTo>
                  <a:lnTo>
                    <a:pt x="3679" y="7655"/>
                  </a:lnTo>
                  <a:lnTo>
                    <a:pt x="3681" y="7650"/>
                  </a:lnTo>
                  <a:lnTo>
                    <a:pt x="3681" y="7643"/>
                  </a:lnTo>
                  <a:lnTo>
                    <a:pt x="3681" y="7637"/>
                  </a:lnTo>
                  <a:lnTo>
                    <a:pt x="3679" y="7627"/>
                  </a:lnTo>
                  <a:lnTo>
                    <a:pt x="3677" y="7613"/>
                  </a:lnTo>
                  <a:lnTo>
                    <a:pt x="3673" y="7599"/>
                  </a:lnTo>
                  <a:lnTo>
                    <a:pt x="3669" y="7587"/>
                  </a:lnTo>
                  <a:lnTo>
                    <a:pt x="3663" y="7573"/>
                  </a:lnTo>
                  <a:lnTo>
                    <a:pt x="3656" y="7560"/>
                  </a:lnTo>
                  <a:lnTo>
                    <a:pt x="3649" y="7547"/>
                  </a:lnTo>
                  <a:lnTo>
                    <a:pt x="3641" y="7534"/>
                  </a:lnTo>
                  <a:lnTo>
                    <a:pt x="3633" y="7522"/>
                  </a:lnTo>
                  <a:lnTo>
                    <a:pt x="3615" y="7496"/>
                  </a:lnTo>
                  <a:lnTo>
                    <a:pt x="3594" y="7472"/>
                  </a:lnTo>
                  <a:lnTo>
                    <a:pt x="3573" y="7448"/>
                  </a:lnTo>
                  <a:lnTo>
                    <a:pt x="3550" y="7426"/>
                  </a:lnTo>
                  <a:lnTo>
                    <a:pt x="3503" y="7382"/>
                  </a:lnTo>
                  <a:lnTo>
                    <a:pt x="3456" y="7341"/>
                  </a:lnTo>
                  <a:lnTo>
                    <a:pt x="3434" y="7323"/>
                  </a:lnTo>
                  <a:lnTo>
                    <a:pt x="3414" y="7304"/>
                  </a:lnTo>
                  <a:lnTo>
                    <a:pt x="3395" y="7287"/>
                  </a:lnTo>
                  <a:lnTo>
                    <a:pt x="3379" y="7271"/>
                  </a:lnTo>
                  <a:lnTo>
                    <a:pt x="3382" y="7238"/>
                  </a:lnTo>
                  <a:lnTo>
                    <a:pt x="3386" y="7197"/>
                  </a:lnTo>
                  <a:lnTo>
                    <a:pt x="3392" y="7151"/>
                  </a:lnTo>
                  <a:lnTo>
                    <a:pt x="3398" y="7103"/>
                  </a:lnTo>
                  <a:lnTo>
                    <a:pt x="3403" y="7056"/>
                  </a:lnTo>
                  <a:lnTo>
                    <a:pt x="3407" y="7013"/>
                  </a:lnTo>
                  <a:lnTo>
                    <a:pt x="3409" y="6978"/>
                  </a:lnTo>
                  <a:lnTo>
                    <a:pt x="3409" y="6952"/>
                  </a:lnTo>
                  <a:lnTo>
                    <a:pt x="3403" y="6901"/>
                  </a:lnTo>
                  <a:lnTo>
                    <a:pt x="3396" y="6851"/>
                  </a:lnTo>
                  <a:lnTo>
                    <a:pt x="3388" y="6804"/>
                  </a:lnTo>
                  <a:lnTo>
                    <a:pt x="3382" y="6758"/>
                  </a:lnTo>
                  <a:lnTo>
                    <a:pt x="3375" y="6712"/>
                  </a:lnTo>
                  <a:lnTo>
                    <a:pt x="3369" y="6667"/>
                  </a:lnTo>
                  <a:lnTo>
                    <a:pt x="3364" y="6621"/>
                  </a:lnTo>
                  <a:lnTo>
                    <a:pt x="3363" y="6572"/>
                  </a:lnTo>
                  <a:lnTo>
                    <a:pt x="3362" y="6539"/>
                  </a:lnTo>
                  <a:lnTo>
                    <a:pt x="3360" y="6500"/>
                  </a:lnTo>
                  <a:lnTo>
                    <a:pt x="3356" y="6456"/>
                  </a:lnTo>
                  <a:lnTo>
                    <a:pt x="3352" y="6409"/>
                  </a:lnTo>
                  <a:lnTo>
                    <a:pt x="3340" y="6307"/>
                  </a:lnTo>
                  <a:lnTo>
                    <a:pt x="3327" y="6197"/>
                  </a:lnTo>
                  <a:lnTo>
                    <a:pt x="3311" y="6087"/>
                  </a:lnTo>
                  <a:lnTo>
                    <a:pt x="3296" y="5984"/>
                  </a:lnTo>
                  <a:lnTo>
                    <a:pt x="3281" y="5892"/>
                  </a:lnTo>
                  <a:lnTo>
                    <a:pt x="3270" y="5819"/>
                  </a:lnTo>
                  <a:lnTo>
                    <a:pt x="3252" y="5723"/>
                  </a:lnTo>
                  <a:lnTo>
                    <a:pt x="3235" y="5624"/>
                  </a:lnTo>
                  <a:lnTo>
                    <a:pt x="3218" y="5526"/>
                  </a:lnTo>
                  <a:lnTo>
                    <a:pt x="3201" y="5427"/>
                  </a:lnTo>
                  <a:lnTo>
                    <a:pt x="3185" y="5329"/>
                  </a:lnTo>
                  <a:lnTo>
                    <a:pt x="3171" y="5232"/>
                  </a:lnTo>
                  <a:lnTo>
                    <a:pt x="3159" y="5137"/>
                  </a:lnTo>
                  <a:lnTo>
                    <a:pt x="3150" y="5046"/>
                  </a:lnTo>
                  <a:lnTo>
                    <a:pt x="3144" y="5001"/>
                  </a:lnTo>
                  <a:lnTo>
                    <a:pt x="3135" y="4953"/>
                  </a:lnTo>
                  <a:lnTo>
                    <a:pt x="3124" y="4903"/>
                  </a:lnTo>
                  <a:lnTo>
                    <a:pt x="3114" y="4852"/>
                  </a:lnTo>
                  <a:lnTo>
                    <a:pt x="3104" y="4801"/>
                  </a:lnTo>
                  <a:lnTo>
                    <a:pt x="3096" y="4752"/>
                  </a:lnTo>
                  <a:lnTo>
                    <a:pt x="3092" y="4728"/>
                  </a:lnTo>
                  <a:lnTo>
                    <a:pt x="3090" y="4705"/>
                  </a:lnTo>
                  <a:lnTo>
                    <a:pt x="3089" y="4684"/>
                  </a:lnTo>
                  <a:lnTo>
                    <a:pt x="3089" y="4663"/>
                  </a:lnTo>
                  <a:lnTo>
                    <a:pt x="3009" y="3868"/>
                  </a:lnTo>
                  <a:lnTo>
                    <a:pt x="3023" y="3368"/>
                  </a:lnTo>
                  <a:lnTo>
                    <a:pt x="3028" y="3366"/>
                  </a:lnTo>
                  <a:lnTo>
                    <a:pt x="3033" y="3366"/>
                  </a:lnTo>
                  <a:lnTo>
                    <a:pt x="3039" y="3366"/>
                  </a:lnTo>
                  <a:lnTo>
                    <a:pt x="3044" y="3366"/>
                  </a:lnTo>
                  <a:lnTo>
                    <a:pt x="3056" y="3368"/>
                  </a:lnTo>
                  <a:lnTo>
                    <a:pt x="3069" y="3373"/>
                  </a:lnTo>
                  <a:lnTo>
                    <a:pt x="3104" y="3386"/>
                  </a:lnTo>
                  <a:lnTo>
                    <a:pt x="3152" y="3407"/>
                  </a:lnTo>
                  <a:lnTo>
                    <a:pt x="3169" y="3414"/>
                  </a:lnTo>
                  <a:lnTo>
                    <a:pt x="3185" y="3420"/>
                  </a:lnTo>
                  <a:lnTo>
                    <a:pt x="3201" y="3423"/>
                  </a:lnTo>
                  <a:lnTo>
                    <a:pt x="3216" y="3425"/>
                  </a:lnTo>
                  <a:lnTo>
                    <a:pt x="3224" y="3426"/>
                  </a:lnTo>
                  <a:lnTo>
                    <a:pt x="3232" y="3425"/>
                  </a:lnTo>
                  <a:lnTo>
                    <a:pt x="3239" y="3425"/>
                  </a:lnTo>
                  <a:lnTo>
                    <a:pt x="3247" y="3423"/>
                  </a:lnTo>
                  <a:lnTo>
                    <a:pt x="3255" y="3421"/>
                  </a:lnTo>
                  <a:lnTo>
                    <a:pt x="3263" y="3418"/>
                  </a:lnTo>
                  <a:lnTo>
                    <a:pt x="3271" y="3415"/>
                  </a:lnTo>
                  <a:lnTo>
                    <a:pt x="3279" y="3410"/>
                  </a:lnTo>
                  <a:lnTo>
                    <a:pt x="3304" y="3396"/>
                  </a:lnTo>
                  <a:lnTo>
                    <a:pt x="3321" y="3388"/>
                  </a:lnTo>
                  <a:lnTo>
                    <a:pt x="3328" y="3385"/>
                  </a:lnTo>
                  <a:lnTo>
                    <a:pt x="3332" y="3383"/>
                  </a:lnTo>
                  <a:lnTo>
                    <a:pt x="3337" y="3383"/>
                  </a:lnTo>
                  <a:lnTo>
                    <a:pt x="3342" y="3383"/>
                  </a:lnTo>
                  <a:lnTo>
                    <a:pt x="3350" y="3383"/>
                  </a:lnTo>
                  <a:lnTo>
                    <a:pt x="3360" y="3384"/>
                  </a:lnTo>
                  <a:lnTo>
                    <a:pt x="3375" y="3382"/>
                  </a:lnTo>
                  <a:lnTo>
                    <a:pt x="3396" y="3376"/>
                  </a:lnTo>
                  <a:lnTo>
                    <a:pt x="3420" y="3349"/>
                  </a:lnTo>
                  <a:lnTo>
                    <a:pt x="3432" y="3333"/>
                  </a:lnTo>
                  <a:lnTo>
                    <a:pt x="3443" y="3316"/>
                  </a:lnTo>
                  <a:lnTo>
                    <a:pt x="3454" y="3297"/>
                  </a:lnTo>
                  <a:lnTo>
                    <a:pt x="3464" y="3279"/>
                  </a:lnTo>
                  <a:lnTo>
                    <a:pt x="3483" y="3241"/>
                  </a:lnTo>
                  <a:lnTo>
                    <a:pt x="3504" y="3202"/>
                  </a:lnTo>
                  <a:lnTo>
                    <a:pt x="3526" y="3164"/>
                  </a:lnTo>
                  <a:lnTo>
                    <a:pt x="3549" y="3124"/>
                  </a:lnTo>
                  <a:lnTo>
                    <a:pt x="3561" y="3104"/>
                  </a:lnTo>
                  <a:lnTo>
                    <a:pt x="3574" y="3085"/>
                  </a:lnTo>
                  <a:lnTo>
                    <a:pt x="3587" y="3066"/>
                  </a:lnTo>
                  <a:lnTo>
                    <a:pt x="3602" y="3048"/>
                  </a:lnTo>
                  <a:lnTo>
                    <a:pt x="3713" y="2918"/>
                  </a:lnTo>
                  <a:lnTo>
                    <a:pt x="3898" y="2408"/>
                  </a:lnTo>
                  <a:lnTo>
                    <a:pt x="3903" y="2399"/>
                  </a:lnTo>
                  <a:lnTo>
                    <a:pt x="3903" y="2385"/>
                  </a:lnTo>
                  <a:lnTo>
                    <a:pt x="3900" y="2368"/>
                  </a:lnTo>
                  <a:lnTo>
                    <a:pt x="3892" y="2346"/>
                  </a:lnTo>
                  <a:lnTo>
                    <a:pt x="3881" y="2322"/>
                  </a:lnTo>
                  <a:lnTo>
                    <a:pt x="3866" y="2295"/>
                  </a:lnTo>
                  <a:lnTo>
                    <a:pt x="3849" y="2264"/>
                  </a:lnTo>
                  <a:lnTo>
                    <a:pt x="3830" y="2231"/>
                  </a:lnTo>
                  <a:lnTo>
                    <a:pt x="3807" y="2195"/>
                  </a:lnTo>
                  <a:lnTo>
                    <a:pt x="3783" y="2158"/>
                  </a:lnTo>
                  <a:lnTo>
                    <a:pt x="3756" y="2118"/>
                  </a:lnTo>
                  <a:lnTo>
                    <a:pt x="3727" y="2077"/>
                  </a:lnTo>
                  <a:lnTo>
                    <a:pt x="3665" y="1990"/>
                  </a:lnTo>
                  <a:lnTo>
                    <a:pt x="3598" y="1899"/>
                  </a:lnTo>
                  <a:lnTo>
                    <a:pt x="3528" y="1806"/>
                  </a:lnTo>
                  <a:lnTo>
                    <a:pt x="3456" y="1712"/>
                  </a:lnTo>
                  <a:lnTo>
                    <a:pt x="3385" y="1621"/>
                  </a:lnTo>
                  <a:lnTo>
                    <a:pt x="3316" y="1533"/>
                  </a:lnTo>
                  <a:lnTo>
                    <a:pt x="3252" y="1449"/>
                  </a:lnTo>
                  <a:lnTo>
                    <a:pt x="3194" y="1374"/>
                  </a:lnTo>
                  <a:lnTo>
                    <a:pt x="3143" y="1307"/>
                  </a:lnTo>
                  <a:lnTo>
                    <a:pt x="3101" y="1251"/>
                  </a:lnTo>
                  <a:lnTo>
                    <a:pt x="3082" y="1227"/>
                  </a:lnTo>
                  <a:lnTo>
                    <a:pt x="3064" y="1205"/>
                  </a:lnTo>
                  <a:lnTo>
                    <a:pt x="3045" y="1183"/>
                  </a:lnTo>
                  <a:lnTo>
                    <a:pt x="3027" y="1162"/>
                  </a:lnTo>
                  <a:lnTo>
                    <a:pt x="3010" y="1143"/>
                  </a:lnTo>
                  <a:lnTo>
                    <a:pt x="2991" y="1126"/>
                  </a:lnTo>
                  <a:lnTo>
                    <a:pt x="2972" y="1109"/>
                  </a:lnTo>
                  <a:lnTo>
                    <a:pt x="2953" y="1094"/>
                  </a:lnTo>
                  <a:lnTo>
                    <a:pt x="2932" y="1080"/>
                  </a:lnTo>
                  <a:lnTo>
                    <a:pt x="2911" y="1067"/>
                  </a:lnTo>
                  <a:lnTo>
                    <a:pt x="2889" y="1056"/>
                  </a:lnTo>
                  <a:lnTo>
                    <a:pt x="2865" y="1046"/>
                  </a:lnTo>
                  <a:lnTo>
                    <a:pt x="2839" y="1038"/>
                  </a:lnTo>
                  <a:lnTo>
                    <a:pt x="2812" y="1030"/>
                  </a:lnTo>
                  <a:lnTo>
                    <a:pt x="2782" y="1024"/>
                  </a:lnTo>
                  <a:lnTo>
                    <a:pt x="2752" y="1019"/>
                  </a:lnTo>
                  <a:lnTo>
                    <a:pt x="2725" y="1016"/>
                  </a:lnTo>
                  <a:lnTo>
                    <a:pt x="2692" y="1013"/>
                  </a:lnTo>
                  <a:lnTo>
                    <a:pt x="2657" y="1010"/>
                  </a:lnTo>
                  <a:lnTo>
                    <a:pt x="2618" y="1007"/>
                  </a:lnTo>
                  <a:lnTo>
                    <a:pt x="2580" y="1006"/>
                  </a:lnTo>
                  <a:lnTo>
                    <a:pt x="2544" y="1006"/>
                  </a:lnTo>
                  <a:lnTo>
                    <a:pt x="2526" y="1006"/>
                  </a:lnTo>
                  <a:lnTo>
                    <a:pt x="2510" y="1007"/>
                  </a:lnTo>
                  <a:lnTo>
                    <a:pt x="2496" y="1008"/>
                  </a:lnTo>
                  <a:lnTo>
                    <a:pt x="2482" y="1010"/>
                  </a:lnTo>
                  <a:lnTo>
                    <a:pt x="2465" y="1013"/>
                  </a:lnTo>
                  <a:lnTo>
                    <a:pt x="2449" y="1014"/>
                  </a:lnTo>
                  <a:lnTo>
                    <a:pt x="2434" y="1014"/>
                  </a:lnTo>
                  <a:lnTo>
                    <a:pt x="2419" y="1013"/>
                  </a:lnTo>
                  <a:lnTo>
                    <a:pt x="2391" y="1007"/>
                  </a:lnTo>
                  <a:lnTo>
                    <a:pt x="2366" y="1000"/>
                  </a:lnTo>
                  <a:lnTo>
                    <a:pt x="2342" y="994"/>
                  </a:lnTo>
                  <a:lnTo>
                    <a:pt x="2318" y="989"/>
                  </a:lnTo>
                  <a:lnTo>
                    <a:pt x="2307" y="987"/>
                  </a:lnTo>
                  <a:lnTo>
                    <a:pt x="2294" y="986"/>
                  </a:lnTo>
                  <a:lnTo>
                    <a:pt x="2282" y="987"/>
                  </a:lnTo>
                  <a:lnTo>
                    <a:pt x="2269" y="990"/>
                  </a:lnTo>
                  <a:lnTo>
                    <a:pt x="2253" y="961"/>
                  </a:lnTo>
                  <a:lnTo>
                    <a:pt x="2234" y="923"/>
                  </a:lnTo>
                  <a:lnTo>
                    <a:pt x="2226" y="904"/>
                  </a:lnTo>
                  <a:lnTo>
                    <a:pt x="2218" y="885"/>
                  </a:lnTo>
                  <a:lnTo>
                    <a:pt x="2215" y="875"/>
                  </a:lnTo>
                  <a:lnTo>
                    <a:pt x="2213" y="867"/>
                  </a:lnTo>
                  <a:lnTo>
                    <a:pt x="2212" y="859"/>
                  </a:lnTo>
                  <a:lnTo>
                    <a:pt x="2211" y="851"/>
                  </a:lnTo>
                  <a:lnTo>
                    <a:pt x="2211" y="806"/>
                  </a:lnTo>
                  <a:lnTo>
                    <a:pt x="2212" y="789"/>
                  </a:lnTo>
                  <a:lnTo>
                    <a:pt x="2213" y="775"/>
                  </a:lnTo>
                  <a:lnTo>
                    <a:pt x="2215" y="762"/>
                  </a:lnTo>
                  <a:lnTo>
                    <a:pt x="2219" y="751"/>
                  </a:lnTo>
                  <a:lnTo>
                    <a:pt x="2227" y="729"/>
                  </a:lnTo>
                  <a:lnTo>
                    <a:pt x="2234" y="702"/>
                  </a:lnTo>
                  <a:lnTo>
                    <a:pt x="2269" y="713"/>
                  </a:lnTo>
                  <a:lnTo>
                    <a:pt x="2270" y="700"/>
                  </a:lnTo>
                  <a:lnTo>
                    <a:pt x="2273" y="689"/>
                  </a:lnTo>
                  <a:lnTo>
                    <a:pt x="2275" y="679"/>
                  </a:lnTo>
                  <a:lnTo>
                    <a:pt x="2278" y="668"/>
                  </a:lnTo>
                  <a:lnTo>
                    <a:pt x="2286" y="648"/>
                  </a:lnTo>
                  <a:lnTo>
                    <a:pt x="2294" y="626"/>
                  </a:lnTo>
                  <a:lnTo>
                    <a:pt x="2301" y="604"/>
                  </a:lnTo>
                  <a:lnTo>
                    <a:pt x="2308" y="579"/>
                  </a:lnTo>
                  <a:lnTo>
                    <a:pt x="2311" y="566"/>
                  </a:lnTo>
                  <a:lnTo>
                    <a:pt x="2313" y="551"/>
                  </a:lnTo>
                  <a:lnTo>
                    <a:pt x="2314" y="535"/>
                  </a:lnTo>
                  <a:lnTo>
                    <a:pt x="2315" y="518"/>
                  </a:lnTo>
                  <a:lnTo>
                    <a:pt x="2315" y="483"/>
                  </a:lnTo>
                  <a:lnTo>
                    <a:pt x="2292" y="483"/>
                  </a:lnTo>
                  <a:lnTo>
                    <a:pt x="2291" y="433"/>
                  </a:lnTo>
                  <a:lnTo>
                    <a:pt x="2289" y="384"/>
                  </a:lnTo>
                  <a:lnTo>
                    <a:pt x="2286" y="360"/>
                  </a:lnTo>
                  <a:lnTo>
                    <a:pt x="2284" y="338"/>
                  </a:lnTo>
                  <a:lnTo>
                    <a:pt x="2281" y="315"/>
                  </a:lnTo>
                  <a:lnTo>
                    <a:pt x="2277" y="294"/>
                  </a:lnTo>
                  <a:lnTo>
                    <a:pt x="2271" y="273"/>
                  </a:lnTo>
                  <a:lnTo>
                    <a:pt x="2267" y="254"/>
                  </a:lnTo>
                  <a:lnTo>
                    <a:pt x="2260" y="234"/>
                  </a:lnTo>
                  <a:lnTo>
                    <a:pt x="2253" y="215"/>
                  </a:lnTo>
                  <a:lnTo>
                    <a:pt x="2244" y="196"/>
                  </a:lnTo>
                  <a:lnTo>
                    <a:pt x="2235" y="179"/>
                  </a:lnTo>
                  <a:lnTo>
                    <a:pt x="2225" y="163"/>
                  </a:lnTo>
                  <a:lnTo>
                    <a:pt x="2213" y="147"/>
                  </a:lnTo>
                  <a:lnTo>
                    <a:pt x="2204" y="137"/>
                  </a:lnTo>
                  <a:lnTo>
                    <a:pt x="2194" y="126"/>
                  </a:lnTo>
                  <a:lnTo>
                    <a:pt x="2182" y="114"/>
                  </a:lnTo>
                  <a:lnTo>
                    <a:pt x="2169" y="102"/>
                  </a:lnTo>
                  <a:lnTo>
                    <a:pt x="2154" y="89"/>
                  </a:lnTo>
                  <a:lnTo>
                    <a:pt x="2138" y="78"/>
                  </a:lnTo>
                  <a:lnTo>
                    <a:pt x="2122" y="65"/>
                  </a:lnTo>
                  <a:lnTo>
                    <a:pt x="2104" y="54"/>
                  </a:lnTo>
                  <a:lnTo>
                    <a:pt x="2086" y="43"/>
                  </a:lnTo>
                  <a:lnTo>
                    <a:pt x="2068" y="33"/>
                  </a:lnTo>
                  <a:lnTo>
                    <a:pt x="2050" y="24"/>
                  </a:lnTo>
                  <a:lnTo>
                    <a:pt x="2030" y="16"/>
                  </a:lnTo>
                  <a:lnTo>
                    <a:pt x="2012" y="9"/>
                  </a:lnTo>
                  <a:lnTo>
                    <a:pt x="1994" y="4"/>
                  </a:lnTo>
                  <a:lnTo>
                    <a:pt x="1975" y="1"/>
                  </a:lnTo>
                  <a:lnTo>
                    <a:pt x="1958" y="0"/>
                  </a:lnTo>
                  <a:lnTo>
                    <a:pt x="1935" y="0"/>
                  </a:lnTo>
                  <a:lnTo>
                    <a:pt x="1919" y="1"/>
                  </a:lnTo>
                  <a:lnTo>
                    <a:pt x="1903" y="2"/>
                  </a:lnTo>
                  <a:lnTo>
                    <a:pt x="1887" y="4"/>
                  </a:lnTo>
                  <a:lnTo>
                    <a:pt x="1871" y="8"/>
                  </a:lnTo>
                  <a:lnTo>
                    <a:pt x="1855" y="11"/>
                  </a:lnTo>
                  <a:lnTo>
                    <a:pt x="1840" y="16"/>
                  </a:lnTo>
                  <a:lnTo>
                    <a:pt x="1824" y="22"/>
                  </a:lnTo>
                  <a:lnTo>
                    <a:pt x="1809" y="28"/>
                  </a:lnTo>
                  <a:lnTo>
                    <a:pt x="1795" y="35"/>
                  </a:lnTo>
                  <a:lnTo>
                    <a:pt x="1780" y="42"/>
                  </a:lnTo>
                  <a:lnTo>
                    <a:pt x="1765" y="51"/>
                  </a:lnTo>
                  <a:lnTo>
                    <a:pt x="1751" y="60"/>
                  </a:lnTo>
                  <a:lnTo>
                    <a:pt x="1737" y="70"/>
                  </a:lnTo>
                  <a:lnTo>
                    <a:pt x="1724" y="80"/>
                  </a:lnTo>
                  <a:lnTo>
                    <a:pt x="1711" y="90"/>
                  </a:lnTo>
                  <a:lnTo>
                    <a:pt x="1699" y="102"/>
                  </a:lnTo>
                  <a:lnTo>
                    <a:pt x="1687" y="113"/>
                  </a:lnTo>
                  <a:lnTo>
                    <a:pt x="1676" y="126"/>
                  </a:lnTo>
                  <a:lnTo>
                    <a:pt x="1664" y="138"/>
                  </a:lnTo>
                  <a:lnTo>
                    <a:pt x="1654" y="152"/>
                  </a:lnTo>
                  <a:lnTo>
                    <a:pt x="1645" y="166"/>
                  </a:lnTo>
                  <a:lnTo>
                    <a:pt x="1636" y="179"/>
                  </a:lnTo>
                  <a:lnTo>
                    <a:pt x="1628" y="193"/>
                  </a:lnTo>
                  <a:lnTo>
                    <a:pt x="1620" y="208"/>
                  </a:lnTo>
                  <a:lnTo>
                    <a:pt x="1613" y="223"/>
                  </a:lnTo>
                  <a:lnTo>
                    <a:pt x="1607" y="239"/>
                  </a:lnTo>
                  <a:lnTo>
                    <a:pt x="1603" y="254"/>
                  </a:lnTo>
                  <a:lnTo>
                    <a:pt x="1598" y="270"/>
                  </a:lnTo>
                  <a:lnTo>
                    <a:pt x="1595" y="286"/>
                  </a:lnTo>
                  <a:lnTo>
                    <a:pt x="1592" y="302"/>
                  </a:lnTo>
                  <a:lnTo>
                    <a:pt x="1590" y="318"/>
                  </a:lnTo>
                  <a:lnTo>
                    <a:pt x="1590" y="334"/>
                  </a:lnTo>
                  <a:lnTo>
                    <a:pt x="1590" y="460"/>
                  </a:lnTo>
                  <a:lnTo>
                    <a:pt x="1552" y="479"/>
                  </a:lnTo>
                  <a:lnTo>
                    <a:pt x="1607" y="689"/>
                  </a:lnTo>
                  <a:lnTo>
                    <a:pt x="1635" y="684"/>
                  </a:lnTo>
                  <a:lnTo>
                    <a:pt x="1640" y="698"/>
                  </a:lnTo>
                  <a:lnTo>
                    <a:pt x="1645" y="708"/>
                  </a:lnTo>
                  <a:lnTo>
                    <a:pt x="1647" y="720"/>
                  </a:lnTo>
                  <a:lnTo>
                    <a:pt x="1647" y="737"/>
                  </a:lnTo>
                  <a:lnTo>
                    <a:pt x="1647" y="760"/>
                  </a:lnTo>
                  <a:lnTo>
                    <a:pt x="1649" y="774"/>
                  </a:lnTo>
                  <a:lnTo>
                    <a:pt x="1655" y="797"/>
                  </a:lnTo>
                  <a:lnTo>
                    <a:pt x="1663" y="824"/>
                  </a:lnTo>
                  <a:lnTo>
                    <a:pt x="1671" y="855"/>
                  </a:lnTo>
                  <a:lnTo>
                    <a:pt x="1675" y="871"/>
                  </a:lnTo>
                  <a:lnTo>
                    <a:pt x="1677" y="887"/>
                  </a:lnTo>
                  <a:lnTo>
                    <a:pt x="1679" y="902"/>
                  </a:lnTo>
                  <a:lnTo>
                    <a:pt x="1679" y="917"/>
                  </a:lnTo>
                  <a:lnTo>
                    <a:pt x="1678" y="930"/>
                  </a:lnTo>
                  <a:lnTo>
                    <a:pt x="1676" y="943"/>
                  </a:lnTo>
                  <a:lnTo>
                    <a:pt x="1675" y="947"/>
                  </a:lnTo>
                  <a:lnTo>
                    <a:pt x="1672" y="953"/>
                  </a:lnTo>
                  <a:lnTo>
                    <a:pt x="1669" y="958"/>
                  </a:lnTo>
                  <a:lnTo>
                    <a:pt x="1665" y="961"/>
                  </a:lnTo>
                  <a:lnTo>
                    <a:pt x="1660" y="968"/>
                  </a:lnTo>
                  <a:lnTo>
                    <a:pt x="1653" y="974"/>
                  </a:lnTo>
                  <a:lnTo>
                    <a:pt x="1645" y="978"/>
                  </a:lnTo>
                  <a:lnTo>
                    <a:pt x="1637" y="983"/>
                  </a:lnTo>
                  <a:lnTo>
                    <a:pt x="1619" y="991"/>
                  </a:lnTo>
                  <a:lnTo>
                    <a:pt x="1599" y="997"/>
                  </a:lnTo>
                  <a:lnTo>
                    <a:pt x="1577" y="1001"/>
                  </a:lnTo>
                  <a:lnTo>
                    <a:pt x="1555" y="1003"/>
                  </a:lnTo>
                  <a:lnTo>
                    <a:pt x="1532" y="1005"/>
                  </a:lnTo>
                  <a:lnTo>
                    <a:pt x="1508" y="1006"/>
                  </a:lnTo>
                  <a:lnTo>
                    <a:pt x="1485" y="1005"/>
                  </a:lnTo>
                  <a:lnTo>
                    <a:pt x="1461" y="1003"/>
                  </a:lnTo>
                  <a:lnTo>
                    <a:pt x="1438" y="1001"/>
                  </a:lnTo>
                  <a:lnTo>
                    <a:pt x="1415" y="999"/>
                  </a:lnTo>
                  <a:lnTo>
                    <a:pt x="1375" y="993"/>
                  </a:lnTo>
                  <a:lnTo>
                    <a:pt x="1341" y="987"/>
                  </a:lnTo>
                  <a:lnTo>
                    <a:pt x="1332" y="986"/>
                  </a:lnTo>
                  <a:lnTo>
                    <a:pt x="1321" y="987"/>
                  </a:lnTo>
                  <a:lnTo>
                    <a:pt x="1310" y="989"/>
                  </a:lnTo>
                  <a:lnTo>
                    <a:pt x="1297" y="992"/>
                  </a:lnTo>
                  <a:lnTo>
                    <a:pt x="1284" y="997"/>
                  </a:lnTo>
                  <a:lnTo>
                    <a:pt x="1270" y="1002"/>
                  </a:lnTo>
                  <a:lnTo>
                    <a:pt x="1255" y="1008"/>
                  </a:lnTo>
                  <a:lnTo>
                    <a:pt x="1239" y="1015"/>
                  </a:lnTo>
                  <a:lnTo>
                    <a:pt x="1206" y="1032"/>
                  </a:lnTo>
                  <a:lnTo>
                    <a:pt x="1171" y="1053"/>
                  </a:lnTo>
                  <a:lnTo>
                    <a:pt x="1136" y="1074"/>
                  </a:lnTo>
                  <a:lnTo>
                    <a:pt x="1099" y="1097"/>
                  </a:lnTo>
                  <a:lnTo>
                    <a:pt x="1064" y="1122"/>
                  </a:lnTo>
                  <a:lnTo>
                    <a:pt x="1030" y="1146"/>
                  </a:lnTo>
                  <a:lnTo>
                    <a:pt x="997" y="1171"/>
                  </a:lnTo>
                  <a:lnTo>
                    <a:pt x="966" y="1194"/>
                  </a:lnTo>
                  <a:lnTo>
                    <a:pt x="913" y="1235"/>
                  </a:lnTo>
                  <a:lnTo>
                    <a:pt x="876" y="1266"/>
                  </a:lnTo>
                  <a:lnTo>
                    <a:pt x="803" y="1358"/>
                  </a:lnTo>
                  <a:lnTo>
                    <a:pt x="790" y="1378"/>
                  </a:lnTo>
                  <a:lnTo>
                    <a:pt x="774" y="1399"/>
                  </a:lnTo>
                  <a:lnTo>
                    <a:pt x="756" y="1419"/>
                  </a:lnTo>
                  <a:lnTo>
                    <a:pt x="738" y="1440"/>
                  </a:lnTo>
                  <a:lnTo>
                    <a:pt x="698" y="1483"/>
                  </a:lnTo>
                  <a:lnTo>
                    <a:pt x="654" y="1528"/>
                  </a:lnTo>
                  <a:lnTo>
                    <a:pt x="608" y="1575"/>
                  </a:lnTo>
                  <a:lnTo>
                    <a:pt x="559" y="1625"/>
                  </a:lnTo>
                  <a:lnTo>
                    <a:pt x="535" y="1651"/>
                  </a:lnTo>
                  <a:lnTo>
                    <a:pt x="509" y="1679"/>
                  </a:lnTo>
                  <a:lnTo>
                    <a:pt x="485" y="1707"/>
                  </a:lnTo>
                  <a:lnTo>
                    <a:pt x="461" y="1737"/>
                  </a:lnTo>
                  <a:lnTo>
                    <a:pt x="409" y="1802"/>
                  </a:lnTo>
                  <a:lnTo>
                    <a:pt x="357" y="1867"/>
                  </a:lnTo>
                  <a:lnTo>
                    <a:pt x="307" y="1931"/>
                  </a:lnTo>
                  <a:lnTo>
                    <a:pt x="260" y="1994"/>
                  </a:lnTo>
                  <a:lnTo>
                    <a:pt x="214" y="2055"/>
                  </a:lnTo>
                  <a:lnTo>
                    <a:pt x="173" y="2114"/>
                  </a:lnTo>
                  <a:lnTo>
                    <a:pt x="134" y="2170"/>
                  </a:lnTo>
                  <a:lnTo>
                    <a:pt x="100" y="2224"/>
                  </a:lnTo>
                  <a:lnTo>
                    <a:pt x="84" y="2249"/>
                  </a:lnTo>
                  <a:lnTo>
                    <a:pt x="70" y="2274"/>
                  </a:lnTo>
                  <a:lnTo>
                    <a:pt x="57" y="2298"/>
                  </a:lnTo>
                  <a:lnTo>
                    <a:pt x="44" y="2322"/>
                  </a:lnTo>
                  <a:lnTo>
                    <a:pt x="34" y="2344"/>
                  </a:lnTo>
                  <a:lnTo>
                    <a:pt x="25" y="2366"/>
                  </a:lnTo>
                  <a:lnTo>
                    <a:pt x="17" y="2386"/>
                  </a:lnTo>
                  <a:lnTo>
                    <a:pt x="10" y="2406"/>
                  </a:lnTo>
                  <a:lnTo>
                    <a:pt x="5" y="2425"/>
                  </a:lnTo>
                  <a:lnTo>
                    <a:pt x="2" y="2442"/>
                  </a:lnTo>
                  <a:lnTo>
                    <a:pt x="0" y="2458"/>
                  </a:lnTo>
                  <a:lnTo>
                    <a:pt x="0" y="2474"/>
                  </a:lnTo>
                  <a:lnTo>
                    <a:pt x="1" y="2488"/>
                  </a:lnTo>
                  <a:lnTo>
                    <a:pt x="4" y="2501"/>
                  </a:lnTo>
                  <a:lnTo>
                    <a:pt x="10" y="2512"/>
                  </a:lnTo>
                  <a:lnTo>
                    <a:pt x="17" y="2522"/>
                  </a:lnTo>
                  <a:lnTo>
                    <a:pt x="58" y="2751"/>
                  </a:lnTo>
                  <a:lnTo>
                    <a:pt x="234" y="2918"/>
                  </a:lnTo>
                  <a:lnTo>
                    <a:pt x="345" y="3048"/>
                  </a:lnTo>
                  <a:lnTo>
                    <a:pt x="360" y="3066"/>
                  </a:lnTo>
                  <a:lnTo>
                    <a:pt x="373" y="3085"/>
                  </a:lnTo>
                  <a:lnTo>
                    <a:pt x="386" y="3104"/>
                  </a:lnTo>
                  <a:lnTo>
                    <a:pt x="399" y="3124"/>
                  </a:lnTo>
                  <a:lnTo>
                    <a:pt x="421" y="3164"/>
                  </a:lnTo>
                  <a:lnTo>
                    <a:pt x="443" y="3202"/>
                  </a:lnTo>
                  <a:lnTo>
                    <a:pt x="463" y="3241"/>
                  </a:lnTo>
                  <a:lnTo>
                    <a:pt x="483" y="3279"/>
                  </a:lnTo>
                  <a:lnTo>
                    <a:pt x="493" y="3297"/>
                  </a:lnTo>
                  <a:lnTo>
                    <a:pt x="504" y="3316"/>
                  </a:lnTo>
                  <a:lnTo>
                    <a:pt x="515" y="3333"/>
                  </a:lnTo>
                  <a:lnTo>
                    <a:pt x="527" y="3349"/>
                  </a:lnTo>
                  <a:lnTo>
                    <a:pt x="549" y="3376"/>
                  </a:lnTo>
                  <a:lnTo>
                    <a:pt x="572" y="3382"/>
                  </a:lnTo>
                  <a:lnTo>
                    <a:pt x="587" y="3384"/>
                  </a:lnTo>
                  <a:lnTo>
                    <a:pt x="598" y="3383"/>
                  </a:lnTo>
                  <a:lnTo>
                    <a:pt x="606" y="3383"/>
                  </a:lnTo>
                  <a:lnTo>
                    <a:pt x="609" y="3383"/>
                  </a:lnTo>
                  <a:lnTo>
                    <a:pt x="614" y="3383"/>
                  </a:lnTo>
                  <a:lnTo>
                    <a:pt x="619" y="3385"/>
                  </a:lnTo>
                  <a:lnTo>
                    <a:pt x="626" y="3388"/>
                  </a:lnTo>
                  <a:lnTo>
                    <a:pt x="643" y="3396"/>
                  </a:lnTo>
                  <a:lnTo>
                    <a:pt x="668" y="3410"/>
                  </a:lnTo>
                  <a:lnTo>
                    <a:pt x="676" y="3415"/>
                  </a:lnTo>
                  <a:lnTo>
                    <a:pt x="684" y="3418"/>
                  </a:lnTo>
                  <a:lnTo>
                    <a:pt x="692" y="3421"/>
                  </a:lnTo>
                  <a:lnTo>
                    <a:pt x="700" y="3423"/>
                  </a:lnTo>
                  <a:lnTo>
                    <a:pt x="707" y="3425"/>
                  </a:lnTo>
                  <a:lnTo>
                    <a:pt x="715" y="3425"/>
                  </a:lnTo>
                  <a:lnTo>
                    <a:pt x="723" y="3426"/>
                  </a:lnTo>
                  <a:lnTo>
                    <a:pt x="730" y="3425"/>
                  </a:lnTo>
                  <a:lnTo>
                    <a:pt x="746" y="3423"/>
                  </a:lnTo>
                  <a:lnTo>
                    <a:pt x="761" y="3420"/>
                  </a:lnTo>
                  <a:lnTo>
                    <a:pt x="778" y="3414"/>
                  </a:lnTo>
                  <a:lnTo>
                    <a:pt x="795" y="3407"/>
                  </a:lnTo>
                  <a:lnTo>
                    <a:pt x="819" y="3397"/>
                  </a:lnTo>
                  <a:lnTo>
                    <a:pt x="842" y="3389"/>
                  </a:lnTo>
                  <a:lnTo>
                    <a:pt x="862" y="3381"/>
                  </a:lnTo>
                  <a:lnTo>
                    <a:pt x="880" y="3376"/>
                  </a:lnTo>
                  <a:lnTo>
                    <a:pt x="896" y="3372"/>
                  </a:lnTo>
                  <a:lnTo>
                    <a:pt x="911" y="3369"/>
                  </a:lnTo>
                  <a:lnTo>
                    <a:pt x="925" y="3369"/>
                  </a:lnTo>
                  <a:lnTo>
                    <a:pt x="938" y="3372"/>
                  </a:lnTo>
                  <a:lnTo>
                    <a:pt x="952" y="3375"/>
                  </a:lnTo>
                  <a:lnTo>
                    <a:pt x="967" y="3381"/>
                  </a:lnTo>
                  <a:lnTo>
                    <a:pt x="981" y="3390"/>
                  </a:lnTo>
                  <a:lnTo>
                    <a:pt x="997" y="3400"/>
                  </a:lnTo>
                  <a:lnTo>
                    <a:pt x="1033" y="3429"/>
                  </a:lnTo>
                  <a:lnTo>
                    <a:pt x="1080" y="3469"/>
                  </a:lnTo>
                  <a:lnTo>
                    <a:pt x="1078" y="3542"/>
                  </a:lnTo>
                  <a:lnTo>
                    <a:pt x="1073" y="3640"/>
                  </a:lnTo>
                  <a:lnTo>
                    <a:pt x="1070" y="3754"/>
                  </a:lnTo>
                  <a:lnTo>
                    <a:pt x="1066" y="3877"/>
                  </a:lnTo>
                  <a:lnTo>
                    <a:pt x="1066" y="3937"/>
                  </a:lnTo>
                  <a:lnTo>
                    <a:pt x="1066" y="3997"/>
                  </a:lnTo>
                  <a:lnTo>
                    <a:pt x="1069" y="4053"/>
                  </a:lnTo>
                  <a:lnTo>
                    <a:pt x="1071" y="4105"/>
                  </a:lnTo>
                  <a:lnTo>
                    <a:pt x="1073" y="4130"/>
                  </a:lnTo>
                  <a:lnTo>
                    <a:pt x="1075" y="4153"/>
                  </a:lnTo>
                  <a:lnTo>
                    <a:pt x="1078" y="4176"/>
                  </a:lnTo>
                  <a:lnTo>
                    <a:pt x="1081" y="4196"/>
                  </a:lnTo>
                  <a:lnTo>
                    <a:pt x="1085" y="4215"/>
                  </a:lnTo>
                  <a:lnTo>
                    <a:pt x="1089" y="4231"/>
                  </a:lnTo>
                  <a:lnTo>
                    <a:pt x="1094" y="4246"/>
                  </a:lnTo>
                  <a:lnTo>
                    <a:pt x="1099" y="4258"/>
                  </a:lnTo>
                  <a:close/>
                  <a:moveTo>
                    <a:pt x="2941" y="3080"/>
                  </a:moveTo>
                  <a:lnTo>
                    <a:pt x="2947" y="3056"/>
                  </a:lnTo>
                  <a:lnTo>
                    <a:pt x="2952" y="3032"/>
                  </a:lnTo>
                  <a:lnTo>
                    <a:pt x="2955" y="3008"/>
                  </a:lnTo>
                  <a:lnTo>
                    <a:pt x="2959" y="2983"/>
                  </a:lnTo>
                  <a:lnTo>
                    <a:pt x="2964" y="2933"/>
                  </a:lnTo>
                  <a:lnTo>
                    <a:pt x="2968" y="2881"/>
                  </a:lnTo>
                  <a:lnTo>
                    <a:pt x="2970" y="2829"/>
                  </a:lnTo>
                  <a:lnTo>
                    <a:pt x="2972" y="2776"/>
                  </a:lnTo>
                  <a:lnTo>
                    <a:pt x="2973" y="2722"/>
                  </a:lnTo>
                  <a:lnTo>
                    <a:pt x="2975" y="2669"/>
                  </a:lnTo>
                  <a:lnTo>
                    <a:pt x="2976" y="2615"/>
                  </a:lnTo>
                  <a:lnTo>
                    <a:pt x="2977" y="2562"/>
                  </a:lnTo>
                  <a:lnTo>
                    <a:pt x="2979" y="2510"/>
                  </a:lnTo>
                  <a:lnTo>
                    <a:pt x="2983" y="2458"/>
                  </a:lnTo>
                  <a:lnTo>
                    <a:pt x="2987" y="2408"/>
                  </a:lnTo>
                  <a:lnTo>
                    <a:pt x="2993" y="2359"/>
                  </a:lnTo>
                  <a:lnTo>
                    <a:pt x="2996" y="2336"/>
                  </a:lnTo>
                  <a:lnTo>
                    <a:pt x="3001" y="2312"/>
                  </a:lnTo>
                  <a:lnTo>
                    <a:pt x="3007" y="2289"/>
                  </a:lnTo>
                  <a:lnTo>
                    <a:pt x="3011" y="2267"/>
                  </a:lnTo>
                  <a:lnTo>
                    <a:pt x="3033" y="2290"/>
                  </a:lnTo>
                  <a:lnTo>
                    <a:pt x="3051" y="2310"/>
                  </a:lnTo>
                  <a:lnTo>
                    <a:pt x="3067" y="2325"/>
                  </a:lnTo>
                  <a:lnTo>
                    <a:pt x="3082" y="2338"/>
                  </a:lnTo>
                  <a:lnTo>
                    <a:pt x="3115" y="2368"/>
                  </a:lnTo>
                  <a:lnTo>
                    <a:pt x="3159" y="2410"/>
                  </a:lnTo>
                  <a:lnTo>
                    <a:pt x="3195" y="2407"/>
                  </a:lnTo>
                  <a:lnTo>
                    <a:pt x="3225" y="2406"/>
                  </a:lnTo>
                  <a:lnTo>
                    <a:pt x="3238" y="2406"/>
                  </a:lnTo>
                  <a:lnTo>
                    <a:pt x="3249" y="2407"/>
                  </a:lnTo>
                  <a:lnTo>
                    <a:pt x="3258" y="2408"/>
                  </a:lnTo>
                  <a:lnTo>
                    <a:pt x="3267" y="2410"/>
                  </a:lnTo>
                  <a:lnTo>
                    <a:pt x="3274" y="2413"/>
                  </a:lnTo>
                  <a:lnTo>
                    <a:pt x="3280" y="2415"/>
                  </a:lnTo>
                  <a:lnTo>
                    <a:pt x="3286" y="2418"/>
                  </a:lnTo>
                  <a:lnTo>
                    <a:pt x="3289" y="2423"/>
                  </a:lnTo>
                  <a:lnTo>
                    <a:pt x="3292" y="2426"/>
                  </a:lnTo>
                  <a:lnTo>
                    <a:pt x="3295" y="2431"/>
                  </a:lnTo>
                  <a:lnTo>
                    <a:pt x="3296" y="2435"/>
                  </a:lnTo>
                  <a:lnTo>
                    <a:pt x="3297" y="2441"/>
                  </a:lnTo>
                  <a:lnTo>
                    <a:pt x="3296" y="2453"/>
                  </a:lnTo>
                  <a:lnTo>
                    <a:pt x="3294" y="2465"/>
                  </a:lnTo>
                  <a:lnTo>
                    <a:pt x="3288" y="2478"/>
                  </a:lnTo>
                  <a:lnTo>
                    <a:pt x="3282" y="2491"/>
                  </a:lnTo>
                  <a:lnTo>
                    <a:pt x="3270" y="2520"/>
                  </a:lnTo>
                  <a:lnTo>
                    <a:pt x="3259" y="2547"/>
                  </a:lnTo>
                  <a:lnTo>
                    <a:pt x="3256" y="2562"/>
                  </a:lnTo>
                  <a:lnTo>
                    <a:pt x="3254" y="2575"/>
                  </a:lnTo>
                  <a:lnTo>
                    <a:pt x="3251" y="2589"/>
                  </a:lnTo>
                  <a:lnTo>
                    <a:pt x="3251" y="2602"/>
                  </a:lnTo>
                  <a:lnTo>
                    <a:pt x="3251" y="2629"/>
                  </a:lnTo>
                  <a:lnTo>
                    <a:pt x="3250" y="2656"/>
                  </a:lnTo>
                  <a:lnTo>
                    <a:pt x="3248" y="2670"/>
                  </a:lnTo>
                  <a:lnTo>
                    <a:pt x="3246" y="2685"/>
                  </a:lnTo>
                  <a:lnTo>
                    <a:pt x="3242" y="2699"/>
                  </a:lnTo>
                  <a:lnTo>
                    <a:pt x="3236" y="2715"/>
                  </a:lnTo>
                  <a:lnTo>
                    <a:pt x="3228" y="2731"/>
                  </a:lnTo>
                  <a:lnTo>
                    <a:pt x="3219" y="2749"/>
                  </a:lnTo>
                  <a:lnTo>
                    <a:pt x="3207" y="2767"/>
                  </a:lnTo>
                  <a:lnTo>
                    <a:pt x="3192" y="2785"/>
                  </a:lnTo>
                  <a:lnTo>
                    <a:pt x="2941" y="3080"/>
                  </a:lnTo>
                  <a:close/>
                </a:path>
              </a:pathLst>
            </a:custGeom>
            <a:solidFill>
              <a:schemeClr val="accent5"/>
            </a:solidFill>
            <a:ln w="9525">
              <a:noFill/>
              <a:round/>
            </a:ln>
          </p:spPr>
          <p:txBody>
            <a:bodyPr vert="horz" wrap="square" lIns="86856" tIns="43427" rIns="86856" bIns="43427" numCol="1" anchor="t" anchorCtr="0" compatLnSpc="1"/>
            <a:lstStyle/>
            <a:p>
              <a:pPr algn="just">
                <a:lnSpc>
                  <a:spcPct val="120000"/>
                </a:lnSpc>
              </a:pPr>
              <a:endParaRPr lang="en-US" sz="740">
                <a:solidFill>
                  <a:schemeClr val="bg2">
                    <a:lumMod val="75000"/>
                  </a:schemeClr>
                </a:solidFill>
                <a:cs typeface="+mn-ea"/>
                <a:sym typeface="+mn-lt"/>
              </a:endParaRPr>
            </a:p>
          </p:txBody>
        </p:sp>
        <p:sp>
          <p:nvSpPr>
            <p:cNvPr id="61" name="Freeform 21"/>
            <p:cNvSpPr/>
            <p:nvPr/>
          </p:nvSpPr>
          <p:spPr bwMode="auto">
            <a:xfrm>
              <a:off x="6696077" y="4248153"/>
              <a:ext cx="88900" cy="590550"/>
            </a:xfrm>
            <a:custGeom>
              <a:avLst/>
              <a:gdLst/>
              <a:ahLst/>
              <a:cxnLst>
                <a:cxn ang="0">
                  <a:pos x="105" y="1"/>
                </a:cxn>
                <a:cxn ang="0">
                  <a:pos x="0" y="1827"/>
                </a:cxn>
                <a:cxn ang="0">
                  <a:pos x="186" y="2227"/>
                </a:cxn>
                <a:cxn ang="0">
                  <a:pos x="334" y="1944"/>
                </a:cxn>
                <a:cxn ang="0">
                  <a:pos x="240" y="0"/>
                </a:cxn>
                <a:cxn ang="0">
                  <a:pos x="105" y="1"/>
                </a:cxn>
              </a:cxnLst>
              <a:rect l="0" t="0" r="r" b="b"/>
              <a:pathLst>
                <a:path w="334" h="2227">
                  <a:moveTo>
                    <a:pt x="105" y="1"/>
                  </a:moveTo>
                  <a:lnTo>
                    <a:pt x="0" y="1827"/>
                  </a:lnTo>
                  <a:lnTo>
                    <a:pt x="186" y="2227"/>
                  </a:lnTo>
                  <a:lnTo>
                    <a:pt x="334" y="1944"/>
                  </a:lnTo>
                  <a:lnTo>
                    <a:pt x="240" y="0"/>
                  </a:lnTo>
                  <a:lnTo>
                    <a:pt x="105" y="1"/>
                  </a:lnTo>
                  <a:close/>
                </a:path>
              </a:pathLst>
            </a:custGeom>
            <a:solidFill>
              <a:schemeClr val="bg1"/>
            </a:solidFill>
            <a:ln w="4">
              <a:noFill/>
              <a:prstDash val="solid"/>
              <a:round/>
            </a:ln>
          </p:spPr>
          <p:txBody>
            <a:bodyPr vert="horz" wrap="square" lIns="86856" tIns="43427" rIns="86856" bIns="43427" numCol="1" anchor="t" anchorCtr="0" compatLnSpc="1"/>
            <a:lstStyle/>
            <a:p>
              <a:pPr algn="just">
                <a:lnSpc>
                  <a:spcPct val="120000"/>
                </a:lnSpc>
              </a:pPr>
              <a:endParaRPr lang="en-US" sz="740">
                <a:solidFill>
                  <a:schemeClr val="bg2">
                    <a:lumMod val="75000"/>
                  </a:schemeClr>
                </a:solidFill>
                <a:cs typeface="+mn-ea"/>
                <a:sym typeface="+mn-lt"/>
              </a:endParaRPr>
            </a:p>
          </p:txBody>
        </p:sp>
      </p:grpSp>
      <p:grpSp>
        <p:nvGrpSpPr>
          <p:cNvPr id="62" name="Group 39"/>
          <p:cNvGrpSpPr/>
          <p:nvPr/>
        </p:nvGrpSpPr>
        <p:grpSpPr>
          <a:xfrm>
            <a:off x="2201350" y="4279190"/>
            <a:ext cx="974009" cy="1847007"/>
            <a:chOff x="1443813" y="3644955"/>
            <a:chExt cx="1255713" cy="2381199"/>
          </a:xfrm>
        </p:grpSpPr>
        <p:sp>
          <p:nvSpPr>
            <p:cNvPr id="63" name="Freeform 6"/>
            <p:cNvSpPr/>
            <p:nvPr/>
          </p:nvSpPr>
          <p:spPr bwMode="auto">
            <a:xfrm>
              <a:off x="1443813" y="3929066"/>
              <a:ext cx="1255713" cy="2097088"/>
            </a:xfrm>
            <a:custGeom>
              <a:avLst/>
              <a:gdLst/>
              <a:ahLst/>
              <a:cxnLst>
                <a:cxn ang="0">
                  <a:pos x="397" y="2377"/>
                </a:cxn>
                <a:cxn ang="0">
                  <a:pos x="248" y="2107"/>
                </a:cxn>
                <a:cxn ang="0">
                  <a:pos x="46" y="1835"/>
                </a:cxn>
                <a:cxn ang="0">
                  <a:pos x="255" y="1891"/>
                </a:cxn>
                <a:cxn ang="0">
                  <a:pos x="140" y="1646"/>
                </a:cxn>
                <a:cxn ang="0">
                  <a:pos x="338" y="1811"/>
                </a:cxn>
                <a:cxn ang="0">
                  <a:pos x="254" y="1600"/>
                </a:cxn>
                <a:cxn ang="0">
                  <a:pos x="475" y="1818"/>
                </a:cxn>
                <a:cxn ang="0">
                  <a:pos x="658" y="1832"/>
                </a:cxn>
                <a:cxn ang="0">
                  <a:pos x="754" y="1809"/>
                </a:cxn>
                <a:cxn ang="0">
                  <a:pos x="872" y="1432"/>
                </a:cxn>
                <a:cxn ang="0">
                  <a:pos x="1214" y="1195"/>
                </a:cxn>
                <a:cxn ang="0">
                  <a:pos x="1348" y="823"/>
                </a:cxn>
                <a:cxn ang="0">
                  <a:pos x="1276" y="264"/>
                </a:cxn>
                <a:cxn ang="0">
                  <a:pos x="1470" y="67"/>
                </a:cxn>
                <a:cxn ang="0">
                  <a:pos x="1756" y="7"/>
                </a:cxn>
                <a:cxn ang="0">
                  <a:pos x="2068" y="197"/>
                </a:cxn>
                <a:cxn ang="0">
                  <a:pos x="2107" y="721"/>
                </a:cxn>
                <a:cxn ang="0">
                  <a:pos x="2248" y="1110"/>
                </a:cxn>
                <a:cxn ang="0">
                  <a:pos x="2528" y="1227"/>
                </a:cxn>
                <a:cxn ang="0">
                  <a:pos x="2718" y="1451"/>
                </a:cxn>
                <a:cxn ang="0">
                  <a:pos x="2918" y="1542"/>
                </a:cxn>
                <a:cxn ang="0">
                  <a:pos x="3228" y="1553"/>
                </a:cxn>
                <a:cxn ang="0">
                  <a:pos x="3587" y="1441"/>
                </a:cxn>
                <a:cxn ang="0">
                  <a:pos x="3872" y="1331"/>
                </a:cxn>
                <a:cxn ang="0">
                  <a:pos x="4033" y="1047"/>
                </a:cxn>
                <a:cxn ang="0">
                  <a:pos x="4089" y="833"/>
                </a:cxn>
                <a:cxn ang="0">
                  <a:pos x="4226" y="975"/>
                </a:cxn>
                <a:cxn ang="0">
                  <a:pos x="4458" y="699"/>
                </a:cxn>
                <a:cxn ang="0">
                  <a:pos x="4467" y="808"/>
                </a:cxn>
                <a:cxn ang="0">
                  <a:pos x="4580" y="737"/>
                </a:cxn>
                <a:cxn ang="0">
                  <a:pos x="4604" y="823"/>
                </a:cxn>
                <a:cxn ang="0">
                  <a:pos x="4539" y="987"/>
                </a:cxn>
                <a:cxn ang="0">
                  <a:pos x="4561" y="1087"/>
                </a:cxn>
                <a:cxn ang="0">
                  <a:pos x="4410" y="1386"/>
                </a:cxn>
                <a:cxn ang="0">
                  <a:pos x="4227" y="1665"/>
                </a:cxn>
                <a:cxn ang="0">
                  <a:pos x="3280" y="2019"/>
                </a:cxn>
                <a:cxn ang="0">
                  <a:pos x="2699" y="2826"/>
                </a:cxn>
                <a:cxn ang="0">
                  <a:pos x="2805" y="3615"/>
                </a:cxn>
                <a:cxn ang="0">
                  <a:pos x="2831" y="4158"/>
                </a:cxn>
                <a:cxn ang="0">
                  <a:pos x="2869" y="4818"/>
                </a:cxn>
                <a:cxn ang="0">
                  <a:pos x="2862" y="6058"/>
                </a:cxn>
                <a:cxn ang="0">
                  <a:pos x="2802" y="6868"/>
                </a:cxn>
                <a:cxn ang="0">
                  <a:pos x="2795" y="7136"/>
                </a:cxn>
                <a:cxn ang="0">
                  <a:pos x="3124" y="7427"/>
                </a:cxn>
                <a:cxn ang="0">
                  <a:pos x="3196" y="7597"/>
                </a:cxn>
                <a:cxn ang="0">
                  <a:pos x="2786" y="7608"/>
                </a:cxn>
                <a:cxn ang="0">
                  <a:pos x="2507" y="7507"/>
                </a:cxn>
                <a:cxn ang="0">
                  <a:pos x="2171" y="7305"/>
                </a:cxn>
                <a:cxn ang="0">
                  <a:pos x="2112" y="7670"/>
                </a:cxn>
                <a:cxn ang="0">
                  <a:pos x="2215" y="7873"/>
                </a:cxn>
                <a:cxn ang="0">
                  <a:pos x="1848" y="7920"/>
                </a:cxn>
                <a:cxn ang="0">
                  <a:pos x="1575" y="7779"/>
                </a:cxn>
                <a:cxn ang="0">
                  <a:pos x="1394" y="7468"/>
                </a:cxn>
                <a:cxn ang="0">
                  <a:pos x="1331" y="6641"/>
                </a:cxn>
                <a:cxn ang="0">
                  <a:pos x="1310" y="5767"/>
                </a:cxn>
                <a:cxn ang="0">
                  <a:pos x="1373" y="5178"/>
                </a:cxn>
                <a:cxn ang="0">
                  <a:pos x="1307" y="4353"/>
                </a:cxn>
                <a:cxn ang="0">
                  <a:pos x="1056" y="3111"/>
                </a:cxn>
                <a:cxn ang="0">
                  <a:pos x="712" y="3033"/>
                </a:cxn>
              </a:cxnLst>
              <a:rect l="0" t="0" r="r" b="b"/>
              <a:pathLst>
                <a:path w="4745" h="7926">
                  <a:moveTo>
                    <a:pt x="551" y="2635"/>
                  </a:moveTo>
                  <a:lnTo>
                    <a:pt x="543" y="2630"/>
                  </a:lnTo>
                  <a:lnTo>
                    <a:pt x="536" y="2625"/>
                  </a:lnTo>
                  <a:lnTo>
                    <a:pt x="532" y="2619"/>
                  </a:lnTo>
                  <a:lnTo>
                    <a:pt x="527" y="2615"/>
                  </a:lnTo>
                  <a:lnTo>
                    <a:pt x="548" y="2554"/>
                  </a:lnTo>
                  <a:lnTo>
                    <a:pt x="552" y="2550"/>
                  </a:lnTo>
                  <a:lnTo>
                    <a:pt x="554" y="2531"/>
                  </a:lnTo>
                  <a:lnTo>
                    <a:pt x="556" y="2513"/>
                  </a:lnTo>
                  <a:lnTo>
                    <a:pt x="558" y="2494"/>
                  </a:lnTo>
                  <a:lnTo>
                    <a:pt x="560" y="2473"/>
                  </a:lnTo>
                  <a:lnTo>
                    <a:pt x="515" y="2449"/>
                  </a:lnTo>
                  <a:lnTo>
                    <a:pt x="473" y="2425"/>
                  </a:lnTo>
                  <a:lnTo>
                    <a:pt x="437" y="2404"/>
                  </a:lnTo>
                  <a:lnTo>
                    <a:pt x="411" y="2388"/>
                  </a:lnTo>
                  <a:lnTo>
                    <a:pt x="397" y="2377"/>
                  </a:lnTo>
                  <a:lnTo>
                    <a:pt x="382" y="2366"/>
                  </a:lnTo>
                  <a:lnTo>
                    <a:pt x="368" y="2353"/>
                  </a:lnTo>
                  <a:lnTo>
                    <a:pt x="355" y="2339"/>
                  </a:lnTo>
                  <a:lnTo>
                    <a:pt x="331" y="2313"/>
                  </a:lnTo>
                  <a:lnTo>
                    <a:pt x="310" y="2286"/>
                  </a:lnTo>
                  <a:lnTo>
                    <a:pt x="289" y="2262"/>
                  </a:lnTo>
                  <a:lnTo>
                    <a:pt x="271" y="2239"/>
                  </a:lnTo>
                  <a:lnTo>
                    <a:pt x="262" y="2230"/>
                  </a:lnTo>
                  <a:lnTo>
                    <a:pt x="254" y="2222"/>
                  </a:lnTo>
                  <a:lnTo>
                    <a:pt x="246" y="2216"/>
                  </a:lnTo>
                  <a:lnTo>
                    <a:pt x="238" y="2211"/>
                  </a:lnTo>
                  <a:lnTo>
                    <a:pt x="206" y="2192"/>
                  </a:lnTo>
                  <a:lnTo>
                    <a:pt x="38" y="2124"/>
                  </a:lnTo>
                  <a:lnTo>
                    <a:pt x="28" y="2080"/>
                  </a:lnTo>
                  <a:lnTo>
                    <a:pt x="66" y="2064"/>
                  </a:lnTo>
                  <a:lnTo>
                    <a:pt x="248" y="2107"/>
                  </a:lnTo>
                  <a:lnTo>
                    <a:pt x="270" y="2063"/>
                  </a:lnTo>
                  <a:lnTo>
                    <a:pt x="233" y="2044"/>
                  </a:lnTo>
                  <a:lnTo>
                    <a:pt x="195" y="2022"/>
                  </a:lnTo>
                  <a:lnTo>
                    <a:pt x="155" y="1998"/>
                  </a:lnTo>
                  <a:lnTo>
                    <a:pt x="115" y="1971"/>
                  </a:lnTo>
                  <a:lnTo>
                    <a:pt x="97" y="1958"/>
                  </a:lnTo>
                  <a:lnTo>
                    <a:pt x="79" y="1944"/>
                  </a:lnTo>
                  <a:lnTo>
                    <a:pt x="62" y="1930"/>
                  </a:lnTo>
                  <a:lnTo>
                    <a:pt x="46" y="1916"/>
                  </a:lnTo>
                  <a:lnTo>
                    <a:pt x="32" y="1903"/>
                  </a:lnTo>
                  <a:lnTo>
                    <a:pt x="19" y="1889"/>
                  </a:lnTo>
                  <a:lnTo>
                    <a:pt x="8" y="1876"/>
                  </a:lnTo>
                  <a:lnTo>
                    <a:pt x="0" y="1863"/>
                  </a:lnTo>
                  <a:lnTo>
                    <a:pt x="16" y="1831"/>
                  </a:lnTo>
                  <a:lnTo>
                    <a:pt x="33" y="1833"/>
                  </a:lnTo>
                  <a:lnTo>
                    <a:pt x="46" y="1835"/>
                  </a:lnTo>
                  <a:lnTo>
                    <a:pt x="51" y="1836"/>
                  </a:lnTo>
                  <a:lnTo>
                    <a:pt x="58" y="1839"/>
                  </a:lnTo>
                  <a:lnTo>
                    <a:pt x="66" y="1842"/>
                  </a:lnTo>
                  <a:lnTo>
                    <a:pt x="76" y="1847"/>
                  </a:lnTo>
                  <a:lnTo>
                    <a:pt x="219" y="1916"/>
                  </a:lnTo>
                  <a:lnTo>
                    <a:pt x="232" y="1923"/>
                  </a:lnTo>
                  <a:lnTo>
                    <a:pt x="241" y="1929"/>
                  </a:lnTo>
                  <a:lnTo>
                    <a:pt x="249" y="1935"/>
                  </a:lnTo>
                  <a:lnTo>
                    <a:pt x="256" y="1940"/>
                  </a:lnTo>
                  <a:lnTo>
                    <a:pt x="271" y="1952"/>
                  </a:lnTo>
                  <a:lnTo>
                    <a:pt x="290" y="1964"/>
                  </a:lnTo>
                  <a:lnTo>
                    <a:pt x="301" y="1943"/>
                  </a:lnTo>
                  <a:lnTo>
                    <a:pt x="293" y="1935"/>
                  </a:lnTo>
                  <a:lnTo>
                    <a:pt x="282" y="1923"/>
                  </a:lnTo>
                  <a:lnTo>
                    <a:pt x="269" y="1910"/>
                  </a:lnTo>
                  <a:lnTo>
                    <a:pt x="255" y="1891"/>
                  </a:lnTo>
                  <a:lnTo>
                    <a:pt x="224" y="1851"/>
                  </a:lnTo>
                  <a:lnTo>
                    <a:pt x="192" y="1807"/>
                  </a:lnTo>
                  <a:lnTo>
                    <a:pt x="176" y="1784"/>
                  </a:lnTo>
                  <a:lnTo>
                    <a:pt x="162" y="1762"/>
                  </a:lnTo>
                  <a:lnTo>
                    <a:pt x="150" y="1740"/>
                  </a:lnTo>
                  <a:lnTo>
                    <a:pt x="138" y="1721"/>
                  </a:lnTo>
                  <a:lnTo>
                    <a:pt x="130" y="1703"/>
                  </a:lnTo>
                  <a:lnTo>
                    <a:pt x="124" y="1687"/>
                  </a:lnTo>
                  <a:lnTo>
                    <a:pt x="123" y="1681"/>
                  </a:lnTo>
                  <a:lnTo>
                    <a:pt x="122" y="1675"/>
                  </a:lnTo>
                  <a:lnTo>
                    <a:pt x="123" y="1670"/>
                  </a:lnTo>
                  <a:lnTo>
                    <a:pt x="124" y="1666"/>
                  </a:lnTo>
                  <a:lnTo>
                    <a:pt x="128" y="1659"/>
                  </a:lnTo>
                  <a:lnTo>
                    <a:pt x="131" y="1654"/>
                  </a:lnTo>
                  <a:lnTo>
                    <a:pt x="136" y="1649"/>
                  </a:lnTo>
                  <a:lnTo>
                    <a:pt x="140" y="1646"/>
                  </a:lnTo>
                  <a:lnTo>
                    <a:pt x="146" y="1642"/>
                  </a:lnTo>
                  <a:lnTo>
                    <a:pt x="151" y="1641"/>
                  </a:lnTo>
                  <a:lnTo>
                    <a:pt x="156" y="1642"/>
                  </a:lnTo>
                  <a:lnTo>
                    <a:pt x="162" y="1643"/>
                  </a:lnTo>
                  <a:lnTo>
                    <a:pt x="175" y="1650"/>
                  </a:lnTo>
                  <a:lnTo>
                    <a:pt x="186" y="1658"/>
                  </a:lnTo>
                  <a:lnTo>
                    <a:pt x="198" y="1668"/>
                  </a:lnTo>
                  <a:lnTo>
                    <a:pt x="209" y="1679"/>
                  </a:lnTo>
                  <a:lnTo>
                    <a:pt x="231" y="1702"/>
                  </a:lnTo>
                  <a:lnTo>
                    <a:pt x="251" y="1726"/>
                  </a:lnTo>
                  <a:lnTo>
                    <a:pt x="272" y="1751"/>
                  </a:lnTo>
                  <a:lnTo>
                    <a:pt x="294" y="1774"/>
                  </a:lnTo>
                  <a:lnTo>
                    <a:pt x="304" y="1785"/>
                  </a:lnTo>
                  <a:lnTo>
                    <a:pt x="315" y="1794"/>
                  </a:lnTo>
                  <a:lnTo>
                    <a:pt x="327" y="1803"/>
                  </a:lnTo>
                  <a:lnTo>
                    <a:pt x="338" y="1811"/>
                  </a:lnTo>
                  <a:lnTo>
                    <a:pt x="334" y="1795"/>
                  </a:lnTo>
                  <a:lnTo>
                    <a:pt x="328" y="1779"/>
                  </a:lnTo>
                  <a:lnTo>
                    <a:pt x="321" y="1766"/>
                  </a:lnTo>
                  <a:lnTo>
                    <a:pt x="313" y="1751"/>
                  </a:lnTo>
                  <a:lnTo>
                    <a:pt x="295" y="1724"/>
                  </a:lnTo>
                  <a:lnTo>
                    <a:pt x="277" y="1699"/>
                  </a:lnTo>
                  <a:lnTo>
                    <a:pt x="267" y="1687"/>
                  </a:lnTo>
                  <a:lnTo>
                    <a:pt x="261" y="1674"/>
                  </a:lnTo>
                  <a:lnTo>
                    <a:pt x="255" y="1660"/>
                  </a:lnTo>
                  <a:lnTo>
                    <a:pt x="251" y="1647"/>
                  </a:lnTo>
                  <a:lnTo>
                    <a:pt x="250" y="1640"/>
                  </a:lnTo>
                  <a:lnTo>
                    <a:pt x="249" y="1632"/>
                  </a:lnTo>
                  <a:lnTo>
                    <a:pt x="249" y="1625"/>
                  </a:lnTo>
                  <a:lnTo>
                    <a:pt x="250" y="1617"/>
                  </a:lnTo>
                  <a:lnTo>
                    <a:pt x="251" y="1609"/>
                  </a:lnTo>
                  <a:lnTo>
                    <a:pt x="254" y="1600"/>
                  </a:lnTo>
                  <a:lnTo>
                    <a:pt x="256" y="1592"/>
                  </a:lnTo>
                  <a:lnTo>
                    <a:pt x="261" y="1583"/>
                  </a:lnTo>
                  <a:lnTo>
                    <a:pt x="275" y="1591"/>
                  </a:lnTo>
                  <a:lnTo>
                    <a:pt x="291" y="1600"/>
                  </a:lnTo>
                  <a:lnTo>
                    <a:pt x="305" y="1609"/>
                  </a:lnTo>
                  <a:lnTo>
                    <a:pt x="319" y="1619"/>
                  </a:lnTo>
                  <a:lnTo>
                    <a:pt x="331" y="1630"/>
                  </a:lnTo>
                  <a:lnTo>
                    <a:pt x="343" y="1641"/>
                  </a:lnTo>
                  <a:lnTo>
                    <a:pt x="354" y="1652"/>
                  </a:lnTo>
                  <a:lnTo>
                    <a:pt x="366" y="1664"/>
                  </a:lnTo>
                  <a:lnTo>
                    <a:pt x="386" y="1689"/>
                  </a:lnTo>
                  <a:lnTo>
                    <a:pt x="405" y="1714"/>
                  </a:lnTo>
                  <a:lnTo>
                    <a:pt x="423" y="1739"/>
                  </a:lnTo>
                  <a:lnTo>
                    <a:pt x="440" y="1767"/>
                  </a:lnTo>
                  <a:lnTo>
                    <a:pt x="457" y="1793"/>
                  </a:lnTo>
                  <a:lnTo>
                    <a:pt x="475" y="1818"/>
                  </a:lnTo>
                  <a:lnTo>
                    <a:pt x="495" y="1844"/>
                  </a:lnTo>
                  <a:lnTo>
                    <a:pt x="515" y="1868"/>
                  </a:lnTo>
                  <a:lnTo>
                    <a:pt x="527" y="1880"/>
                  </a:lnTo>
                  <a:lnTo>
                    <a:pt x="538" y="1891"/>
                  </a:lnTo>
                  <a:lnTo>
                    <a:pt x="551" y="1903"/>
                  </a:lnTo>
                  <a:lnTo>
                    <a:pt x="564" y="1914"/>
                  </a:lnTo>
                  <a:lnTo>
                    <a:pt x="577" y="1923"/>
                  </a:lnTo>
                  <a:lnTo>
                    <a:pt x="592" y="1934"/>
                  </a:lnTo>
                  <a:lnTo>
                    <a:pt x="607" y="1943"/>
                  </a:lnTo>
                  <a:lnTo>
                    <a:pt x="623" y="1951"/>
                  </a:lnTo>
                  <a:lnTo>
                    <a:pt x="634" y="1927"/>
                  </a:lnTo>
                  <a:lnTo>
                    <a:pt x="641" y="1906"/>
                  </a:lnTo>
                  <a:lnTo>
                    <a:pt x="646" y="1887"/>
                  </a:lnTo>
                  <a:lnTo>
                    <a:pt x="650" y="1870"/>
                  </a:lnTo>
                  <a:lnTo>
                    <a:pt x="654" y="1851"/>
                  </a:lnTo>
                  <a:lnTo>
                    <a:pt x="658" y="1832"/>
                  </a:lnTo>
                  <a:lnTo>
                    <a:pt x="666" y="1811"/>
                  </a:lnTo>
                  <a:lnTo>
                    <a:pt x="677" y="1787"/>
                  </a:lnTo>
                  <a:lnTo>
                    <a:pt x="682" y="1776"/>
                  </a:lnTo>
                  <a:lnTo>
                    <a:pt x="689" y="1762"/>
                  </a:lnTo>
                  <a:lnTo>
                    <a:pt x="696" y="1752"/>
                  </a:lnTo>
                  <a:lnTo>
                    <a:pt x="704" y="1744"/>
                  </a:lnTo>
                  <a:lnTo>
                    <a:pt x="711" y="1738"/>
                  </a:lnTo>
                  <a:lnTo>
                    <a:pt x="719" y="1734"/>
                  </a:lnTo>
                  <a:lnTo>
                    <a:pt x="727" y="1730"/>
                  </a:lnTo>
                  <a:lnTo>
                    <a:pt x="736" y="1728"/>
                  </a:lnTo>
                  <a:lnTo>
                    <a:pt x="748" y="1727"/>
                  </a:lnTo>
                  <a:lnTo>
                    <a:pt x="750" y="1737"/>
                  </a:lnTo>
                  <a:lnTo>
                    <a:pt x="751" y="1756"/>
                  </a:lnTo>
                  <a:lnTo>
                    <a:pt x="751" y="1783"/>
                  </a:lnTo>
                  <a:lnTo>
                    <a:pt x="751" y="1814"/>
                  </a:lnTo>
                  <a:lnTo>
                    <a:pt x="754" y="1809"/>
                  </a:lnTo>
                  <a:lnTo>
                    <a:pt x="758" y="1804"/>
                  </a:lnTo>
                  <a:lnTo>
                    <a:pt x="758" y="1598"/>
                  </a:lnTo>
                  <a:lnTo>
                    <a:pt x="766" y="1583"/>
                  </a:lnTo>
                  <a:lnTo>
                    <a:pt x="773" y="1570"/>
                  </a:lnTo>
                  <a:lnTo>
                    <a:pt x="778" y="1559"/>
                  </a:lnTo>
                  <a:lnTo>
                    <a:pt x="783" y="1548"/>
                  </a:lnTo>
                  <a:lnTo>
                    <a:pt x="790" y="1529"/>
                  </a:lnTo>
                  <a:lnTo>
                    <a:pt x="797" y="1512"/>
                  </a:lnTo>
                  <a:lnTo>
                    <a:pt x="801" y="1504"/>
                  </a:lnTo>
                  <a:lnTo>
                    <a:pt x="806" y="1495"/>
                  </a:lnTo>
                  <a:lnTo>
                    <a:pt x="813" y="1487"/>
                  </a:lnTo>
                  <a:lnTo>
                    <a:pt x="820" y="1476"/>
                  </a:lnTo>
                  <a:lnTo>
                    <a:pt x="830" y="1467"/>
                  </a:lnTo>
                  <a:lnTo>
                    <a:pt x="841" y="1456"/>
                  </a:lnTo>
                  <a:lnTo>
                    <a:pt x="855" y="1444"/>
                  </a:lnTo>
                  <a:lnTo>
                    <a:pt x="872" y="1432"/>
                  </a:lnTo>
                  <a:lnTo>
                    <a:pt x="907" y="1407"/>
                  </a:lnTo>
                  <a:lnTo>
                    <a:pt x="929" y="1390"/>
                  </a:lnTo>
                  <a:lnTo>
                    <a:pt x="948" y="1378"/>
                  </a:lnTo>
                  <a:lnTo>
                    <a:pt x="961" y="1370"/>
                  </a:lnTo>
                  <a:lnTo>
                    <a:pt x="976" y="1363"/>
                  </a:lnTo>
                  <a:lnTo>
                    <a:pt x="996" y="1355"/>
                  </a:lnTo>
                  <a:lnTo>
                    <a:pt x="1023" y="1345"/>
                  </a:lnTo>
                  <a:lnTo>
                    <a:pt x="1061" y="1328"/>
                  </a:lnTo>
                  <a:lnTo>
                    <a:pt x="1085" y="1316"/>
                  </a:lnTo>
                  <a:lnTo>
                    <a:pt x="1107" y="1303"/>
                  </a:lnTo>
                  <a:lnTo>
                    <a:pt x="1127" y="1288"/>
                  </a:lnTo>
                  <a:lnTo>
                    <a:pt x="1147" y="1272"/>
                  </a:lnTo>
                  <a:lnTo>
                    <a:pt x="1165" y="1254"/>
                  </a:lnTo>
                  <a:lnTo>
                    <a:pt x="1182" y="1235"/>
                  </a:lnTo>
                  <a:lnTo>
                    <a:pt x="1198" y="1216"/>
                  </a:lnTo>
                  <a:lnTo>
                    <a:pt x="1214" y="1195"/>
                  </a:lnTo>
                  <a:lnTo>
                    <a:pt x="1228" y="1174"/>
                  </a:lnTo>
                  <a:lnTo>
                    <a:pt x="1243" y="1152"/>
                  </a:lnTo>
                  <a:lnTo>
                    <a:pt x="1255" y="1129"/>
                  </a:lnTo>
                  <a:lnTo>
                    <a:pt x="1269" y="1106"/>
                  </a:lnTo>
                  <a:lnTo>
                    <a:pt x="1294" y="1059"/>
                  </a:lnTo>
                  <a:lnTo>
                    <a:pt x="1318" y="1012"/>
                  </a:lnTo>
                  <a:lnTo>
                    <a:pt x="1402" y="1009"/>
                  </a:lnTo>
                  <a:lnTo>
                    <a:pt x="1429" y="987"/>
                  </a:lnTo>
                  <a:lnTo>
                    <a:pt x="1391" y="841"/>
                  </a:lnTo>
                  <a:lnTo>
                    <a:pt x="1384" y="840"/>
                  </a:lnTo>
                  <a:lnTo>
                    <a:pt x="1376" y="839"/>
                  </a:lnTo>
                  <a:lnTo>
                    <a:pt x="1371" y="836"/>
                  </a:lnTo>
                  <a:lnTo>
                    <a:pt x="1364" y="834"/>
                  </a:lnTo>
                  <a:lnTo>
                    <a:pt x="1358" y="831"/>
                  </a:lnTo>
                  <a:lnTo>
                    <a:pt x="1352" y="827"/>
                  </a:lnTo>
                  <a:lnTo>
                    <a:pt x="1348" y="823"/>
                  </a:lnTo>
                  <a:lnTo>
                    <a:pt x="1342" y="818"/>
                  </a:lnTo>
                  <a:lnTo>
                    <a:pt x="1334" y="809"/>
                  </a:lnTo>
                  <a:lnTo>
                    <a:pt x="1327" y="796"/>
                  </a:lnTo>
                  <a:lnTo>
                    <a:pt x="1322" y="784"/>
                  </a:lnTo>
                  <a:lnTo>
                    <a:pt x="1317" y="770"/>
                  </a:lnTo>
                  <a:lnTo>
                    <a:pt x="1312" y="755"/>
                  </a:lnTo>
                  <a:lnTo>
                    <a:pt x="1310" y="739"/>
                  </a:lnTo>
                  <a:lnTo>
                    <a:pt x="1308" y="724"/>
                  </a:lnTo>
                  <a:lnTo>
                    <a:pt x="1307" y="707"/>
                  </a:lnTo>
                  <a:lnTo>
                    <a:pt x="1306" y="675"/>
                  </a:lnTo>
                  <a:lnTo>
                    <a:pt x="1306" y="644"/>
                  </a:lnTo>
                  <a:lnTo>
                    <a:pt x="1270" y="341"/>
                  </a:lnTo>
                  <a:lnTo>
                    <a:pt x="1270" y="305"/>
                  </a:lnTo>
                  <a:lnTo>
                    <a:pt x="1270" y="291"/>
                  </a:lnTo>
                  <a:lnTo>
                    <a:pt x="1272" y="277"/>
                  </a:lnTo>
                  <a:lnTo>
                    <a:pt x="1276" y="264"/>
                  </a:lnTo>
                  <a:lnTo>
                    <a:pt x="1282" y="250"/>
                  </a:lnTo>
                  <a:lnTo>
                    <a:pt x="1287" y="236"/>
                  </a:lnTo>
                  <a:lnTo>
                    <a:pt x="1295" y="223"/>
                  </a:lnTo>
                  <a:lnTo>
                    <a:pt x="1303" y="209"/>
                  </a:lnTo>
                  <a:lnTo>
                    <a:pt x="1312" y="195"/>
                  </a:lnTo>
                  <a:lnTo>
                    <a:pt x="1324" y="183"/>
                  </a:lnTo>
                  <a:lnTo>
                    <a:pt x="1335" y="169"/>
                  </a:lnTo>
                  <a:lnTo>
                    <a:pt x="1347" y="156"/>
                  </a:lnTo>
                  <a:lnTo>
                    <a:pt x="1360" y="144"/>
                  </a:lnTo>
                  <a:lnTo>
                    <a:pt x="1374" y="132"/>
                  </a:lnTo>
                  <a:lnTo>
                    <a:pt x="1389" y="120"/>
                  </a:lnTo>
                  <a:lnTo>
                    <a:pt x="1404" y="108"/>
                  </a:lnTo>
                  <a:lnTo>
                    <a:pt x="1420" y="98"/>
                  </a:lnTo>
                  <a:lnTo>
                    <a:pt x="1436" y="87"/>
                  </a:lnTo>
                  <a:lnTo>
                    <a:pt x="1453" y="76"/>
                  </a:lnTo>
                  <a:lnTo>
                    <a:pt x="1470" y="67"/>
                  </a:lnTo>
                  <a:lnTo>
                    <a:pt x="1487" y="58"/>
                  </a:lnTo>
                  <a:lnTo>
                    <a:pt x="1506" y="49"/>
                  </a:lnTo>
                  <a:lnTo>
                    <a:pt x="1523" y="41"/>
                  </a:lnTo>
                  <a:lnTo>
                    <a:pt x="1541" y="34"/>
                  </a:lnTo>
                  <a:lnTo>
                    <a:pt x="1559" y="27"/>
                  </a:lnTo>
                  <a:lnTo>
                    <a:pt x="1577" y="20"/>
                  </a:lnTo>
                  <a:lnTo>
                    <a:pt x="1595" y="16"/>
                  </a:lnTo>
                  <a:lnTo>
                    <a:pt x="1612" y="11"/>
                  </a:lnTo>
                  <a:lnTo>
                    <a:pt x="1630" y="7"/>
                  </a:lnTo>
                  <a:lnTo>
                    <a:pt x="1647" y="4"/>
                  </a:lnTo>
                  <a:lnTo>
                    <a:pt x="1665" y="2"/>
                  </a:lnTo>
                  <a:lnTo>
                    <a:pt x="1681" y="0"/>
                  </a:lnTo>
                  <a:lnTo>
                    <a:pt x="1697" y="0"/>
                  </a:lnTo>
                  <a:lnTo>
                    <a:pt x="1716" y="1"/>
                  </a:lnTo>
                  <a:lnTo>
                    <a:pt x="1735" y="3"/>
                  </a:lnTo>
                  <a:lnTo>
                    <a:pt x="1756" y="7"/>
                  </a:lnTo>
                  <a:lnTo>
                    <a:pt x="1774" y="11"/>
                  </a:lnTo>
                  <a:lnTo>
                    <a:pt x="1794" y="17"/>
                  </a:lnTo>
                  <a:lnTo>
                    <a:pt x="1813" y="24"/>
                  </a:lnTo>
                  <a:lnTo>
                    <a:pt x="1832" y="31"/>
                  </a:lnTo>
                  <a:lnTo>
                    <a:pt x="1850" y="39"/>
                  </a:lnTo>
                  <a:lnTo>
                    <a:pt x="1884" y="57"/>
                  </a:lnTo>
                  <a:lnTo>
                    <a:pt x="1917" y="75"/>
                  </a:lnTo>
                  <a:lnTo>
                    <a:pt x="1948" y="95"/>
                  </a:lnTo>
                  <a:lnTo>
                    <a:pt x="1976" y="112"/>
                  </a:lnTo>
                  <a:lnTo>
                    <a:pt x="1992" y="123"/>
                  </a:lnTo>
                  <a:lnTo>
                    <a:pt x="2006" y="135"/>
                  </a:lnTo>
                  <a:lnTo>
                    <a:pt x="2021" y="146"/>
                  </a:lnTo>
                  <a:lnTo>
                    <a:pt x="2035" y="157"/>
                  </a:lnTo>
                  <a:lnTo>
                    <a:pt x="2046" y="170"/>
                  </a:lnTo>
                  <a:lnTo>
                    <a:pt x="2058" y="184"/>
                  </a:lnTo>
                  <a:lnTo>
                    <a:pt x="2068" y="197"/>
                  </a:lnTo>
                  <a:lnTo>
                    <a:pt x="2077" y="212"/>
                  </a:lnTo>
                  <a:lnTo>
                    <a:pt x="2085" y="228"/>
                  </a:lnTo>
                  <a:lnTo>
                    <a:pt x="2092" y="245"/>
                  </a:lnTo>
                  <a:lnTo>
                    <a:pt x="2098" y="264"/>
                  </a:lnTo>
                  <a:lnTo>
                    <a:pt x="2103" y="283"/>
                  </a:lnTo>
                  <a:lnTo>
                    <a:pt x="2107" y="304"/>
                  </a:lnTo>
                  <a:lnTo>
                    <a:pt x="2109" y="327"/>
                  </a:lnTo>
                  <a:lnTo>
                    <a:pt x="2111" y="352"/>
                  </a:lnTo>
                  <a:lnTo>
                    <a:pt x="2112" y="378"/>
                  </a:lnTo>
                  <a:lnTo>
                    <a:pt x="2108" y="415"/>
                  </a:lnTo>
                  <a:lnTo>
                    <a:pt x="2112" y="658"/>
                  </a:lnTo>
                  <a:lnTo>
                    <a:pt x="2112" y="671"/>
                  </a:lnTo>
                  <a:lnTo>
                    <a:pt x="2112" y="684"/>
                  </a:lnTo>
                  <a:lnTo>
                    <a:pt x="2111" y="697"/>
                  </a:lnTo>
                  <a:lnTo>
                    <a:pt x="2109" y="709"/>
                  </a:lnTo>
                  <a:lnTo>
                    <a:pt x="2107" y="721"/>
                  </a:lnTo>
                  <a:lnTo>
                    <a:pt x="2104" y="732"/>
                  </a:lnTo>
                  <a:lnTo>
                    <a:pt x="2100" y="742"/>
                  </a:lnTo>
                  <a:lnTo>
                    <a:pt x="2097" y="751"/>
                  </a:lnTo>
                  <a:lnTo>
                    <a:pt x="2091" y="760"/>
                  </a:lnTo>
                  <a:lnTo>
                    <a:pt x="2085" y="767"/>
                  </a:lnTo>
                  <a:lnTo>
                    <a:pt x="2078" y="774"/>
                  </a:lnTo>
                  <a:lnTo>
                    <a:pt x="2070" y="779"/>
                  </a:lnTo>
                  <a:lnTo>
                    <a:pt x="2061" y="784"/>
                  </a:lnTo>
                  <a:lnTo>
                    <a:pt x="2051" y="787"/>
                  </a:lnTo>
                  <a:lnTo>
                    <a:pt x="2040" y="790"/>
                  </a:lnTo>
                  <a:lnTo>
                    <a:pt x="2027" y="792"/>
                  </a:lnTo>
                  <a:lnTo>
                    <a:pt x="2014" y="793"/>
                  </a:lnTo>
                  <a:lnTo>
                    <a:pt x="2016" y="830"/>
                  </a:lnTo>
                  <a:lnTo>
                    <a:pt x="1978" y="1110"/>
                  </a:lnTo>
                  <a:lnTo>
                    <a:pt x="2221" y="1110"/>
                  </a:lnTo>
                  <a:lnTo>
                    <a:pt x="2248" y="1110"/>
                  </a:lnTo>
                  <a:lnTo>
                    <a:pt x="2274" y="1112"/>
                  </a:lnTo>
                  <a:lnTo>
                    <a:pt x="2300" y="1114"/>
                  </a:lnTo>
                  <a:lnTo>
                    <a:pt x="2327" y="1118"/>
                  </a:lnTo>
                  <a:lnTo>
                    <a:pt x="2352" y="1122"/>
                  </a:lnTo>
                  <a:lnTo>
                    <a:pt x="2376" y="1128"/>
                  </a:lnTo>
                  <a:lnTo>
                    <a:pt x="2400" y="1135"/>
                  </a:lnTo>
                  <a:lnTo>
                    <a:pt x="2422" y="1143"/>
                  </a:lnTo>
                  <a:lnTo>
                    <a:pt x="2443" y="1152"/>
                  </a:lnTo>
                  <a:lnTo>
                    <a:pt x="2463" y="1162"/>
                  </a:lnTo>
                  <a:lnTo>
                    <a:pt x="2481" y="1174"/>
                  </a:lnTo>
                  <a:lnTo>
                    <a:pt x="2497" y="1187"/>
                  </a:lnTo>
                  <a:lnTo>
                    <a:pt x="2504" y="1194"/>
                  </a:lnTo>
                  <a:lnTo>
                    <a:pt x="2511" y="1202"/>
                  </a:lnTo>
                  <a:lnTo>
                    <a:pt x="2516" y="1210"/>
                  </a:lnTo>
                  <a:lnTo>
                    <a:pt x="2522" y="1218"/>
                  </a:lnTo>
                  <a:lnTo>
                    <a:pt x="2528" y="1227"/>
                  </a:lnTo>
                  <a:lnTo>
                    <a:pt x="2531" y="1236"/>
                  </a:lnTo>
                  <a:lnTo>
                    <a:pt x="2536" y="1246"/>
                  </a:lnTo>
                  <a:lnTo>
                    <a:pt x="2538" y="1256"/>
                  </a:lnTo>
                  <a:lnTo>
                    <a:pt x="2566" y="1272"/>
                  </a:lnTo>
                  <a:lnTo>
                    <a:pt x="2590" y="1287"/>
                  </a:lnTo>
                  <a:lnTo>
                    <a:pt x="2608" y="1300"/>
                  </a:lnTo>
                  <a:lnTo>
                    <a:pt x="2623" y="1314"/>
                  </a:lnTo>
                  <a:lnTo>
                    <a:pt x="2635" y="1328"/>
                  </a:lnTo>
                  <a:lnTo>
                    <a:pt x="2646" y="1342"/>
                  </a:lnTo>
                  <a:lnTo>
                    <a:pt x="2654" y="1354"/>
                  </a:lnTo>
                  <a:lnTo>
                    <a:pt x="2660" y="1367"/>
                  </a:lnTo>
                  <a:lnTo>
                    <a:pt x="2672" y="1391"/>
                  </a:lnTo>
                  <a:lnTo>
                    <a:pt x="2686" y="1415"/>
                  </a:lnTo>
                  <a:lnTo>
                    <a:pt x="2694" y="1427"/>
                  </a:lnTo>
                  <a:lnTo>
                    <a:pt x="2705" y="1439"/>
                  </a:lnTo>
                  <a:lnTo>
                    <a:pt x="2718" y="1451"/>
                  </a:lnTo>
                  <a:lnTo>
                    <a:pt x="2734" y="1463"/>
                  </a:lnTo>
                  <a:lnTo>
                    <a:pt x="2759" y="1463"/>
                  </a:lnTo>
                  <a:lnTo>
                    <a:pt x="2778" y="1462"/>
                  </a:lnTo>
                  <a:lnTo>
                    <a:pt x="2786" y="1462"/>
                  </a:lnTo>
                  <a:lnTo>
                    <a:pt x="2793" y="1463"/>
                  </a:lnTo>
                  <a:lnTo>
                    <a:pt x="2799" y="1464"/>
                  </a:lnTo>
                  <a:lnTo>
                    <a:pt x="2803" y="1465"/>
                  </a:lnTo>
                  <a:lnTo>
                    <a:pt x="2808" y="1467"/>
                  </a:lnTo>
                  <a:lnTo>
                    <a:pt x="2810" y="1472"/>
                  </a:lnTo>
                  <a:lnTo>
                    <a:pt x="2814" y="1476"/>
                  </a:lnTo>
                  <a:lnTo>
                    <a:pt x="2815" y="1482"/>
                  </a:lnTo>
                  <a:lnTo>
                    <a:pt x="2818" y="1499"/>
                  </a:lnTo>
                  <a:lnTo>
                    <a:pt x="2819" y="1524"/>
                  </a:lnTo>
                  <a:lnTo>
                    <a:pt x="2865" y="1534"/>
                  </a:lnTo>
                  <a:lnTo>
                    <a:pt x="2897" y="1539"/>
                  </a:lnTo>
                  <a:lnTo>
                    <a:pt x="2918" y="1542"/>
                  </a:lnTo>
                  <a:lnTo>
                    <a:pt x="2934" y="1544"/>
                  </a:lnTo>
                  <a:lnTo>
                    <a:pt x="2941" y="1546"/>
                  </a:lnTo>
                  <a:lnTo>
                    <a:pt x="2947" y="1548"/>
                  </a:lnTo>
                  <a:lnTo>
                    <a:pt x="2957" y="1553"/>
                  </a:lnTo>
                  <a:lnTo>
                    <a:pt x="2966" y="1558"/>
                  </a:lnTo>
                  <a:lnTo>
                    <a:pt x="2990" y="1574"/>
                  </a:lnTo>
                  <a:lnTo>
                    <a:pt x="3026" y="1598"/>
                  </a:lnTo>
                  <a:lnTo>
                    <a:pt x="3078" y="1570"/>
                  </a:lnTo>
                  <a:lnTo>
                    <a:pt x="3112" y="1609"/>
                  </a:lnTo>
                  <a:lnTo>
                    <a:pt x="3128" y="1599"/>
                  </a:lnTo>
                  <a:lnTo>
                    <a:pt x="3148" y="1587"/>
                  </a:lnTo>
                  <a:lnTo>
                    <a:pt x="3169" y="1576"/>
                  </a:lnTo>
                  <a:lnTo>
                    <a:pt x="3192" y="1564"/>
                  </a:lnTo>
                  <a:lnTo>
                    <a:pt x="3204" y="1560"/>
                  </a:lnTo>
                  <a:lnTo>
                    <a:pt x="3216" y="1556"/>
                  </a:lnTo>
                  <a:lnTo>
                    <a:pt x="3228" y="1553"/>
                  </a:lnTo>
                  <a:lnTo>
                    <a:pt x="3239" y="1551"/>
                  </a:lnTo>
                  <a:lnTo>
                    <a:pt x="3249" y="1550"/>
                  </a:lnTo>
                  <a:lnTo>
                    <a:pt x="3261" y="1548"/>
                  </a:lnTo>
                  <a:lnTo>
                    <a:pt x="3271" y="1550"/>
                  </a:lnTo>
                  <a:lnTo>
                    <a:pt x="3280" y="1552"/>
                  </a:lnTo>
                  <a:lnTo>
                    <a:pt x="3462" y="1500"/>
                  </a:lnTo>
                  <a:lnTo>
                    <a:pt x="3465" y="1512"/>
                  </a:lnTo>
                  <a:lnTo>
                    <a:pt x="3496" y="1488"/>
                  </a:lnTo>
                  <a:lnTo>
                    <a:pt x="3521" y="1466"/>
                  </a:lnTo>
                  <a:lnTo>
                    <a:pt x="3529" y="1462"/>
                  </a:lnTo>
                  <a:lnTo>
                    <a:pt x="3536" y="1457"/>
                  </a:lnTo>
                  <a:lnTo>
                    <a:pt x="3544" y="1454"/>
                  </a:lnTo>
                  <a:lnTo>
                    <a:pt x="3553" y="1450"/>
                  </a:lnTo>
                  <a:lnTo>
                    <a:pt x="3564" y="1447"/>
                  </a:lnTo>
                  <a:lnTo>
                    <a:pt x="3574" y="1443"/>
                  </a:lnTo>
                  <a:lnTo>
                    <a:pt x="3587" y="1441"/>
                  </a:lnTo>
                  <a:lnTo>
                    <a:pt x="3600" y="1440"/>
                  </a:lnTo>
                  <a:lnTo>
                    <a:pt x="3641" y="1436"/>
                  </a:lnTo>
                  <a:lnTo>
                    <a:pt x="3668" y="1435"/>
                  </a:lnTo>
                  <a:lnTo>
                    <a:pt x="3684" y="1434"/>
                  </a:lnTo>
                  <a:lnTo>
                    <a:pt x="3694" y="1434"/>
                  </a:lnTo>
                  <a:lnTo>
                    <a:pt x="3699" y="1432"/>
                  </a:lnTo>
                  <a:lnTo>
                    <a:pt x="3702" y="1431"/>
                  </a:lnTo>
                  <a:lnTo>
                    <a:pt x="3708" y="1427"/>
                  </a:lnTo>
                  <a:lnTo>
                    <a:pt x="3714" y="1423"/>
                  </a:lnTo>
                  <a:lnTo>
                    <a:pt x="3731" y="1410"/>
                  </a:lnTo>
                  <a:lnTo>
                    <a:pt x="3758" y="1390"/>
                  </a:lnTo>
                  <a:lnTo>
                    <a:pt x="3771" y="1382"/>
                  </a:lnTo>
                  <a:lnTo>
                    <a:pt x="3787" y="1372"/>
                  </a:lnTo>
                  <a:lnTo>
                    <a:pt x="3806" y="1362"/>
                  </a:lnTo>
                  <a:lnTo>
                    <a:pt x="3827" y="1352"/>
                  </a:lnTo>
                  <a:lnTo>
                    <a:pt x="3872" y="1331"/>
                  </a:lnTo>
                  <a:lnTo>
                    <a:pt x="3919" y="1310"/>
                  </a:lnTo>
                  <a:lnTo>
                    <a:pt x="3934" y="1322"/>
                  </a:lnTo>
                  <a:lnTo>
                    <a:pt x="3934" y="1307"/>
                  </a:lnTo>
                  <a:lnTo>
                    <a:pt x="3935" y="1291"/>
                  </a:lnTo>
                  <a:lnTo>
                    <a:pt x="3939" y="1274"/>
                  </a:lnTo>
                  <a:lnTo>
                    <a:pt x="3944" y="1257"/>
                  </a:lnTo>
                  <a:lnTo>
                    <a:pt x="3951" y="1238"/>
                  </a:lnTo>
                  <a:lnTo>
                    <a:pt x="3958" y="1219"/>
                  </a:lnTo>
                  <a:lnTo>
                    <a:pt x="3967" y="1200"/>
                  </a:lnTo>
                  <a:lnTo>
                    <a:pt x="3975" y="1180"/>
                  </a:lnTo>
                  <a:lnTo>
                    <a:pt x="3994" y="1143"/>
                  </a:lnTo>
                  <a:lnTo>
                    <a:pt x="4011" y="1106"/>
                  </a:lnTo>
                  <a:lnTo>
                    <a:pt x="4019" y="1090"/>
                  </a:lnTo>
                  <a:lnTo>
                    <a:pt x="4025" y="1074"/>
                  </a:lnTo>
                  <a:lnTo>
                    <a:pt x="4029" y="1059"/>
                  </a:lnTo>
                  <a:lnTo>
                    <a:pt x="4033" y="1047"/>
                  </a:lnTo>
                  <a:lnTo>
                    <a:pt x="4036" y="1023"/>
                  </a:lnTo>
                  <a:lnTo>
                    <a:pt x="4037" y="991"/>
                  </a:lnTo>
                  <a:lnTo>
                    <a:pt x="4037" y="954"/>
                  </a:lnTo>
                  <a:lnTo>
                    <a:pt x="4037" y="915"/>
                  </a:lnTo>
                  <a:lnTo>
                    <a:pt x="4037" y="879"/>
                  </a:lnTo>
                  <a:lnTo>
                    <a:pt x="4037" y="847"/>
                  </a:lnTo>
                  <a:lnTo>
                    <a:pt x="4038" y="833"/>
                  </a:lnTo>
                  <a:lnTo>
                    <a:pt x="4038" y="822"/>
                  </a:lnTo>
                  <a:lnTo>
                    <a:pt x="4039" y="814"/>
                  </a:lnTo>
                  <a:lnTo>
                    <a:pt x="4041" y="809"/>
                  </a:lnTo>
                  <a:lnTo>
                    <a:pt x="4051" y="811"/>
                  </a:lnTo>
                  <a:lnTo>
                    <a:pt x="4060" y="812"/>
                  </a:lnTo>
                  <a:lnTo>
                    <a:pt x="4068" y="816"/>
                  </a:lnTo>
                  <a:lnTo>
                    <a:pt x="4075" y="819"/>
                  </a:lnTo>
                  <a:lnTo>
                    <a:pt x="4082" y="825"/>
                  </a:lnTo>
                  <a:lnTo>
                    <a:pt x="4089" y="833"/>
                  </a:lnTo>
                  <a:lnTo>
                    <a:pt x="4095" y="843"/>
                  </a:lnTo>
                  <a:lnTo>
                    <a:pt x="4102" y="856"/>
                  </a:lnTo>
                  <a:lnTo>
                    <a:pt x="4107" y="866"/>
                  </a:lnTo>
                  <a:lnTo>
                    <a:pt x="4117" y="889"/>
                  </a:lnTo>
                  <a:lnTo>
                    <a:pt x="4124" y="908"/>
                  </a:lnTo>
                  <a:lnTo>
                    <a:pt x="4129" y="927"/>
                  </a:lnTo>
                  <a:lnTo>
                    <a:pt x="4132" y="944"/>
                  </a:lnTo>
                  <a:lnTo>
                    <a:pt x="4135" y="960"/>
                  </a:lnTo>
                  <a:lnTo>
                    <a:pt x="4141" y="978"/>
                  </a:lnTo>
                  <a:lnTo>
                    <a:pt x="4148" y="998"/>
                  </a:lnTo>
                  <a:lnTo>
                    <a:pt x="4157" y="1020"/>
                  </a:lnTo>
                  <a:lnTo>
                    <a:pt x="4173" y="1012"/>
                  </a:lnTo>
                  <a:lnTo>
                    <a:pt x="4188" y="1004"/>
                  </a:lnTo>
                  <a:lnTo>
                    <a:pt x="4202" y="995"/>
                  </a:lnTo>
                  <a:lnTo>
                    <a:pt x="4214" y="985"/>
                  </a:lnTo>
                  <a:lnTo>
                    <a:pt x="4226" y="975"/>
                  </a:lnTo>
                  <a:lnTo>
                    <a:pt x="4238" y="964"/>
                  </a:lnTo>
                  <a:lnTo>
                    <a:pt x="4249" y="954"/>
                  </a:lnTo>
                  <a:lnTo>
                    <a:pt x="4259" y="943"/>
                  </a:lnTo>
                  <a:lnTo>
                    <a:pt x="4278" y="920"/>
                  </a:lnTo>
                  <a:lnTo>
                    <a:pt x="4297" y="896"/>
                  </a:lnTo>
                  <a:lnTo>
                    <a:pt x="4314" y="871"/>
                  </a:lnTo>
                  <a:lnTo>
                    <a:pt x="4330" y="847"/>
                  </a:lnTo>
                  <a:lnTo>
                    <a:pt x="4347" y="822"/>
                  </a:lnTo>
                  <a:lnTo>
                    <a:pt x="4364" y="798"/>
                  </a:lnTo>
                  <a:lnTo>
                    <a:pt x="4381" y="774"/>
                  </a:lnTo>
                  <a:lnTo>
                    <a:pt x="4401" y="751"/>
                  </a:lnTo>
                  <a:lnTo>
                    <a:pt x="4411" y="739"/>
                  </a:lnTo>
                  <a:lnTo>
                    <a:pt x="4421" y="729"/>
                  </a:lnTo>
                  <a:lnTo>
                    <a:pt x="4433" y="719"/>
                  </a:lnTo>
                  <a:lnTo>
                    <a:pt x="4445" y="708"/>
                  </a:lnTo>
                  <a:lnTo>
                    <a:pt x="4458" y="699"/>
                  </a:lnTo>
                  <a:lnTo>
                    <a:pt x="4470" y="690"/>
                  </a:lnTo>
                  <a:lnTo>
                    <a:pt x="4485" y="681"/>
                  </a:lnTo>
                  <a:lnTo>
                    <a:pt x="4500" y="674"/>
                  </a:lnTo>
                  <a:lnTo>
                    <a:pt x="4504" y="682"/>
                  </a:lnTo>
                  <a:lnTo>
                    <a:pt x="4506" y="690"/>
                  </a:lnTo>
                  <a:lnTo>
                    <a:pt x="4508" y="698"/>
                  </a:lnTo>
                  <a:lnTo>
                    <a:pt x="4509" y="706"/>
                  </a:lnTo>
                  <a:lnTo>
                    <a:pt x="4510" y="713"/>
                  </a:lnTo>
                  <a:lnTo>
                    <a:pt x="4510" y="720"/>
                  </a:lnTo>
                  <a:lnTo>
                    <a:pt x="4509" y="727"/>
                  </a:lnTo>
                  <a:lnTo>
                    <a:pt x="4508" y="734"/>
                  </a:lnTo>
                  <a:lnTo>
                    <a:pt x="4505" y="747"/>
                  </a:lnTo>
                  <a:lnTo>
                    <a:pt x="4499" y="760"/>
                  </a:lnTo>
                  <a:lnTo>
                    <a:pt x="4492" y="771"/>
                  </a:lnTo>
                  <a:lnTo>
                    <a:pt x="4484" y="784"/>
                  </a:lnTo>
                  <a:lnTo>
                    <a:pt x="4467" y="808"/>
                  </a:lnTo>
                  <a:lnTo>
                    <a:pt x="4450" y="832"/>
                  </a:lnTo>
                  <a:lnTo>
                    <a:pt x="4442" y="846"/>
                  </a:lnTo>
                  <a:lnTo>
                    <a:pt x="4435" y="859"/>
                  </a:lnTo>
                  <a:lnTo>
                    <a:pt x="4430" y="873"/>
                  </a:lnTo>
                  <a:lnTo>
                    <a:pt x="4426" y="889"/>
                  </a:lnTo>
                  <a:lnTo>
                    <a:pt x="4437" y="882"/>
                  </a:lnTo>
                  <a:lnTo>
                    <a:pt x="4448" y="873"/>
                  </a:lnTo>
                  <a:lnTo>
                    <a:pt x="4458" y="864"/>
                  </a:lnTo>
                  <a:lnTo>
                    <a:pt x="4468" y="854"/>
                  </a:lnTo>
                  <a:lnTo>
                    <a:pt x="4489" y="832"/>
                  </a:lnTo>
                  <a:lnTo>
                    <a:pt x="4508" y="808"/>
                  </a:lnTo>
                  <a:lnTo>
                    <a:pt x="4528" y="785"/>
                  </a:lnTo>
                  <a:lnTo>
                    <a:pt x="4548" y="763"/>
                  </a:lnTo>
                  <a:lnTo>
                    <a:pt x="4558" y="754"/>
                  </a:lnTo>
                  <a:lnTo>
                    <a:pt x="4569" y="745"/>
                  </a:lnTo>
                  <a:lnTo>
                    <a:pt x="4580" y="737"/>
                  </a:lnTo>
                  <a:lnTo>
                    <a:pt x="4592" y="731"/>
                  </a:lnTo>
                  <a:lnTo>
                    <a:pt x="4597" y="729"/>
                  </a:lnTo>
                  <a:lnTo>
                    <a:pt x="4603" y="729"/>
                  </a:lnTo>
                  <a:lnTo>
                    <a:pt x="4608" y="730"/>
                  </a:lnTo>
                  <a:lnTo>
                    <a:pt x="4612" y="732"/>
                  </a:lnTo>
                  <a:lnTo>
                    <a:pt x="4617" y="736"/>
                  </a:lnTo>
                  <a:lnTo>
                    <a:pt x="4621" y="740"/>
                  </a:lnTo>
                  <a:lnTo>
                    <a:pt x="4625" y="746"/>
                  </a:lnTo>
                  <a:lnTo>
                    <a:pt x="4628" y="752"/>
                  </a:lnTo>
                  <a:lnTo>
                    <a:pt x="4629" y="755"/>
                  </a:lnTo>
                  <a:lnTo>
                    <a:pt x="4629" y="760"/>
                  </a:lnTo>
                  <a:lnTo>
                    <a:pt x="4628" y="766"/>
                  </a:lnTo>
                  <a:lnTo>
                    <a:pt x="4627" y="772"/>
                  </a:lnTo>
                  <a:lnTo>
                    <a:pt x="4623" y="786"/>
                  </a:lnTo>
                  <a:lnTo>
                    <a:pt x="4614" y="803"/>
                  </a:lnTo>
                  <a:lnTo>
                    <a:pt x="4604" y="823"/>
                  </a:lnTo>
                  <a:lnTo>
                    <a:pt x="4593" y="842"/>
                  </a:lnTo>
                  <a:lnTo>
                    <a:pt x="4579" y="864"/>
                  </a:lnTo>
                  <a:lnTo>
                    <a:pt x="4564" y="884"/>
                  </a:lnTo>
                  <a:lnTo>
                    <a:pt x="4534" y="927"/>
                  </a:lnTo>
                  <a:lnTo>
                    <a:pt x="4505" y="964"/>
                  </a:lnTo>
                  <a:lnTo>
                    <a:pt x="4491" y="980"/>
                  </a:lnTo>
                  <a:lnTo>
                    <a:pt x="4480" y="994"/>
                  </a:lnTo>
                  <a:lnTo>
                    <a:pt x="4469" y="1006"/>
                  </a:lnTo>
                  <a:lnTo>
                    <a:pt x="4461" y="1012"/>
                  </a:lnTo>
                  <a:lnTo>
                    <a:pt x="4472" y="1033"/>
                  </a:lnTo>
                  <a:lnTo>
                    <a:pt x="4490" y="1020"/>
                  </a:lnTo>
                  <a:lnTo>
                    <a:pt x="4504" y="1010"/>
                  </a:lnTo>
                  <a:lnTo>
                    <a:pt x="4509" y="1004"/>
                  </a:lnTo>
                  <a:lnTo>
                    <a:pt x="4517" y="1000"/>
                  </a:lnTo>
                  <a:lnTo>
                    <a:pt x="4526" y="994"/>
                  </a:lnTo>
                  <a:lnTo>
                    <a:pt x="4539" y="987"/>
                  </a:lnTo>
                  <a:lnTo>
                    <a:pt x="4673" y="922"/>
                  </a:lnTo>
                  <a:lnTo>
                    <a:pt x="4690" y="914"/>
                  </a:lnTo>
                  <a:lnTo>
                    <a:pt x="4703" y="912"/>
                  </a:lnTo>
                  <a:lnTo>
                    <a:pt x="4714" y="910"/>
                  </a:lnTo>
                  <a:lnTo>
                    <a:pt x="4730" y="907"/>
                  </a:lnTo>
                  <a:lnTo>
                    <a:pt x="4745" y="938"/>
                  </a:lnTo>
                  <a:lnTo>
                    <a:pt x="4737" y="950"/>
                  </a:lnTo>
                  <a:lnTo>
                    <a:pt x="4727" y="962"/>
                  </a:lnTo>
                  <a:lnTo>
                    <a:pt x="4715" y="975"/>
                  </a:lnTo>
                  <a:lnTo>
                    <a:pt x="4701" y="987"/>
                  </a:lnTo>
                  <a:lnTo>
                    <a:pt x="4687" y="1001"/>
                  </a:lnTo>
                  <a:lnTo>
                    <a:pt x="4671" y="1014"/>
                  </a:lnTo>
                  <a:lnTo>
                    <a:pt x="4653" y="1026"/>
                  </a:lnTo>
                  <a:lnTo>
                    <a:pt x="4636" y="1039"/>
                  </a:lnTo>
                  <a:lnTo>
                    <a:pt x="4598" y="1064"/>
                  </a:lnTo>
                  <a:lnTo>
                    <a:pt x="4561" y="1087"/>
                  </a:lnTo>
                  <a:lnTo>
                    <a:pt x="4524" y="1108"/>
                  </a:lnTo>
                  <a:lnTo>
                    <a:pt x="4491" y="1127"/>
                  </a:lnTo>
                  <a:lnTo>
                    <a:pt x="4512" y="1168"/>
                  </a:lnTo>
                  <a:lnTo>
                    <a:pt x="4683" y="1128"/>
                  </a:lnTo>
                  <a:lnTo>
                    <a:pt x="4719" y="1142"/>
                  </a:lnTo>
                  <a:lnTo>
                    <a:pt x="4709" y="1184"/>
                  </a:lnTo>
                  <a:lnTo>
                    <a:pt x="4550" y="1248"/>
                  </a:lnTo>
                  <a:lnTo>
                    <a:pt x="4521" y="1265"/>
                  </a:lnTo>
                  <a:lnTo>
                    <a:pt x="4514" y="1270"/>
                  </a:lnTo>
                  <a:lnTo>
                    <a:pt x="4506" y="1275"/>
                  </a:lnTo>
                  <a:lnTo>
                    <a:pt x="4498" y="1283"/>
                  </a:lnTo>
                  <a:lnTo>
                    <a:pt x="4490" y="1292"/>
                  </a:lnTo>
                  <a:lnTo>
                    <a:pt x="4473" y="1313"/>
                  </a:lnTo>
                  <a:lnTo>
                    <a:pt x="4453" y="1336"/>
                  </a:lnTo>
                  <a:lnTo>
                    <a:pt x="4433" y="1361"/>
                  </a:lnTo>
                  <a:lnTo>
                    <a:pt x="4410" y="1386"/>
                  </a:lnTo>
                  <a:lnTo>
                    <a:pt x="4398" y="1399"/>
                  </a:lnTo>
                  <a:lnTo>
                    <a:pt x="4385" y="1411"/>
                  </a:lnTo>
                  <a:lnTo>
                    <a:pt x="4371" y="1422"/>
                  </a:lnTo>
                  <a:lnTo>
                    <a:pt x="4357" y="1433"/>
                  </a:lnTo>
                  <a:lnTo>
                    <a:pt x="4344" y="1441"/>
                  </a:lnTo>
                  <a:lnTo>
                    <a:pt x="4325" y="1452"/>
                  </a:lnTo>
                  <a:lnTo>
                    <a:pt x="4302" y="1466"/>
                  </a:lnTo>
                  <a:lnTo>
                    <a:pt x="4277" y="1480"/>
                  </a:lnTo>
                  <a:lnTo>
                    <a:pt x="4251" y="1495"/>
                  </a:lnTo>
                  <a:lnTo>
                    <a:pt x="4223" y="1510"/>
                  </a:lnTo>
                  <a:lnTo>
                    <a:pt x="4197" y="1523"/>
                  </a:lnTo>
                  <a:lnTo>
                    <a:pt x="4172" y="1537"/>
                  </a:lnTo>
                  <a:lnTo>
                    <a:pt x="4229" y="1588"/>
                  </a:lnTo>
                  <a:lnTo>
                    <a:pt x="4249" y="1646"/>
                  </a:lnTo>
                  <a:lnTo>
                    <a:pt x="4239" y="1655"/>
                  </a:lnTo>
                  <a:lnTo>
                    <a:pt x="4227" y="1665"/>
                  </a:lnTo>
                  <a:lnTo>
                    <a:pt x="4211" y="1676"/>
                  </a:lnTo>
                  <a:lnTo>
                    <a:pt x="4189" y="1689"/>
                  </a:lnTo>
                  <a:lnTo>
                    <a:pt x="4165" y="1703"/>
                  </a:lnTo>
                  <a:lnTo>
                    <a:pt x="4138" y="1716"/>
                  </a:lnTo>
                  <a:lnTo>
                    <a:pt x="4107" y="1731"/>
                  </a:lnTo>
                  <a:lnTo>
                    <a:pt x="4073" y="1747"/>
                  </a:lnTo>
                  <a:lnTo>
                    <a:pt x="3997" y="1779"/>
                  </a:lnTo>
                  <a:lnTo>
                    <a:pt x="3914" y="1812"/>
                  </a:lnTo>
                  <a:lnTo>
                    <a:pt x="3824" y="1847"/>
                  </a:lnTo>
                  <a:lnTo>
                    <a:pt x="3731" y="1881"/>
                  </a:lnTo>
                  <a:lnTo>
                    <a:pt x="3636" y="1914"/>
                  </a:lnTo>
                  <a:lnTo>
                    <a:pt x="3541" y="1945"/>
                  </a:lnTo>
                  <a:lnTo>
                    <a:pt x="3448" y="1974"/>
                  </a:lnTo>
                  <a:lnTo>
                    <a:pt x="3361" y="1999"/>
                  </a:lnTo>
                  <a:lnTo>
                    <a:pt x="3319" y="2009"/>
                  </a:lnTo>
                  <a:lnTo>
                    <a:pt x="3280" y="2019"/>
                  </a:lnTo>
                  <a:lnTo>
                    <a:pt x="3242" y="2027"/>
                  </a:lnTo>
                  <a:lnTo>
                    <a:pt x="3208" y="2035"/>
                  </a:lnTo>
                  <a:lnTo>
                    <a:pt x="3176" y="2041"/>
                  </a:lnTo>
                  <a:lnTo>
                    <a:pt x="3148" y="2044"/>
                  </a:lnTo>
                  <a:lnTo>
                    <a:pt x="3121" y="2048"/>
                  </a:lnTo>
                  <a:lnTo>
                    <a:pt x="3100" y="2048"/>
                  </a:lnTo>
                  <a:lnTo>
                    <a:pt x="3026" y="2048"/>
                  </a:lnTo>
                  <a:lnTo>
                    <a:pt x="2710" y="2022"/>
                  </a:lnTo>
                  <a:lnTo>
                    <a:pt x="2682" y="2585"/>
                  </a:lnTo>
                  <a:lnTo>
                    <a:pt x="2682" y="2607"/>
                  </a:lnTo>
                  <a:lnTo>
                    <a:pt x="2682" y="2628"/>
                  </a:lnTo>
                  <a:lnTo>
                    <a:pt x="2683" y="2651"/>
                  </a:lnTo>
                  <a:lnTo>
                    <a:pt x="2684" y="2675"/>
                  </a:lnTo>
                  <a:lnTo>
                    <a:pt x="2689" y="2724"/>
                  </a:lnTo>
                  <a:lnTo>
                    <a:pt x="2695" y="2775"/>
                  </a:lnTo>
                  <a:lnTo>
                    <a:pt x="2699" y="2826"/>
                  </a:lnTo>
                  <a:lnTo>
                    <a:pt x="2705" y="2880"/>
                  </a:lnTo>
                  <a:lnTo>
                    <a:pt x="2708" y="2934"/>
                  </a:lnTo>
                  <a:lnTo>
                    <a:pt x="2710" y="2987"/>
                  </a:lnTo>
                  <a:lnTo>
                    <a:pt x="2710" y="3014"/>
                  </a:lnTo>
                  <a:lnTo>
                    <a:pt x="2711" y="3038"/>
                  </a:lnTo>
                  <a:lnTo>
                    <a:pt x="2712" y="3062"/>
                  </a:lnTo>
                  <a:lnTo>
                    <a:pt x="2714" y="3086"/>
                  </a:lnTo>
                  <a:lnTo>
                    <a:pt x="2720" y="3130"/>
                  </a:lnTo>
                  <a:lnTo>
                    <a:pt x="2727" y="3173"/>
                  </a:lnTo>
                  <a:lnTo>
                    <a:pt x="2735" y="3216"/>
                  </a:lnTo>
                  <a:lnTo>
                    <a:pt x="2744" y="3258"/>
                  </a:lnTo>
                  <a:lnTo>
                    <a:pt x="2752" y="3303"/>
                  </a:lnTo>
                  <a:lnTo>
                    <a:pt x="2761" y="3351"/>
                  </a:lnTo>
                  <a:lnTo>
                    <a:pt x="2774" y="3430"/>
                  </a:lnTo>
                  <a:lnTo>
                    <a:pt x="2789" y="3519"/>
                  </a:lnTo>
                  <a:lnTo>
                    <a:pt x="2805" y="3615"/>
                  </a:lnTo>
                  <a:lnTo>
                    <a:pt x="2819" y="3714"/>
                  </a:lnTo>
                  <a:lnTo>
                    <a:pt x="2827" y="3766"/>
                  </a:lnTo>
                  <a:lnTo>
                    <a:pt x="2833" y="3816"/>
                  </a:lnTo>
                  <a:lnTo>
                    <a:pt x="2840" y="3866"/>
                  </a:lnTo>
                  <a:lnTo>
                    <a:pt x="2845" y="3915"/>
                  </a:lnTo>
                  <a:lnTo>
                    <a:pt x="2849" y="3963"/>
                  </a:lnTo>
                  <a:lnTo>
                    <a:pt x="2853" y="4010"/>
                  </a:lnTo>
                  <a:lnTo>
                    <a:pt x="2855" y="4055"/>
                  </a:lnTo>
                  <a:lnTo>
                    <a:pt x="2856" y="4097"/>
                  </a:lnTo>
                  <a:lnTo>
                    <a:pt x="2856" y="4110"/>
                  </a:lnTo>
                  <a:lnTo>
                    <a:pt x="2855" y="4118"/>
                  </a:lnTo>
                  <a:lnTo>
                    <a:pt x="2854" y="4126"/>
                  </a:lnTo>
                  <a:lnTo>
                    <a:pt x="2851" y="4130"/>
                  </a:lnTo>
                  <a:lnTo>
                    <a:pt x="2849" y="4136"/>
                  </a:lnTo>
                  <a:lnTo>
                    <a:pt x="2841" y="4145"/>
                  </a:lnTo>
                  <a:lnTo>
                    <a:pt x="2831" y="4158"/>
                  </a:lnTo>
                  <a:lnTo>
                    <a:pt x="2833" y="4200"/>
                  </a:lnTo>
                  <a:lnTo>
                    <a:pt x="2838" y="4242"/>
                  </a:lnTo>
                  <a:lnTo>
                    <a:pt x="2843" y="4285"/>
                  </a:lnTo>
                  <a:lnTo>
                    <a:pt x="2850" y="4328"/>
                  </a:lnTo>
                  <a:lnTo>
                    <a:pt x="2857" y="4374"/>
                  </a:lnTo>
                  <a:lnTo>
                    <a:pt x="2863" y="4421"/>
                  </a:lnTo>
                  <a:lnTo>
                    <a:pt x="2865" y="4446"/>
                  </a:lnTo>
                  <a:lnTo>
                    <a:pt x="2866" y="4471"/>
                  </a:lnTo>
                  <a:lnTo>
                    <a:pt x="2867" y="4497"/>
                  </a:lnTo>
                  <a:lnTo>
                    <a:pt x="2867" y="4523"/>
                  </a:lnTo>
                  <a:lnTo>
                    <a:pt x="2867" y="4571"/>
                  </a:lnTo>
                  <a:lnTo>
                    <a:pt x="2867" y="4621"/>
                  </a:lnTo>
                  <a:lnTo>
                    <a:pt x="2866" y="4671"/>
                  </a:lnTo>
                  <a:lnTo>
                    <a:pt x="2866" y="4721"/>
                  </a:lnTo>
                  <a:lnTo>
                    <a:pt x="2867" y="4771"/>
                  </a:lnTo>
                  <a:lnTo>
                    <a:pt x="2869" y="4818"/>
                  </a:lnTo>
                  <a:lnTo>
                    <a:pt x="2872" y="4863"/>
                  </a:lnTo>
                  <a:lnTo>
                    <a:pt x="2878" y="4904"/>
                  </a:lnTo>
                  <a:lnTo>
                    <a:pt x="2881" y="4932"/>
                  </a:lnTo>
                  <a:lnTo>
                    <a:pt x="2882" y="4966"/>
                  </a:lnTo>
                  <a:lnTo>
                    <a:pt x="2883" y="5006"/>
                  </a:lnTo>
                  <a:lnTo>
                    <a:pt x="2885" y="5052"/>
                  </a:lnTo>
                  <a:lnTo>
                    <a:pt x="2883" y="5154"/>
                  </a:lnTo>
                  <a:lnTo>
                    <a:pt x="2880" y="5268"/>
                  </a:lnTo>
                  <a:lnTo>
                    <a:pt x="2877" y="5382"/>
                  </a:lnTo>
                  <a:lnTo>
                    <a:pt x="2872" y="5493"/>
                  </a:lnTo>
                  <a:lnTo>
                    <a:pt x="2869" y="5591"/>
                  </a:lnTo>
                  <a:lnTo>
                    <a:pt x="2867" y="5670"/>
                  </a:lnTo>
                  <a:lnTo>
                    <a:pt x="2867" y="5745"/>
                  </a:lnTo>
                  <a:lnTo>
                    <a:pt x="2866" y="5840"/>
                  </a:lnTo>
                  <a:lnTo>
                    <a:pt x="2865" y="5946"/>
                  </a:lnTo>
                  <a:lnTo>
                    <a:pt x="2862" y="6058"/>
                  </a:lnTo>
                  <a:lnTo>
                    <a:pt x="2858" y="6169"/>
                  </a:lnTo>
                  <a:lnTo>
                    <a:pt x="2853" y="6272"/>
                  </a:lnTo>
                  <a:lnTo>
                    <a:pt x="2849" y="6319"/>
                  </a:lnTo>
                  <a:lnTo>
                    <a:pt x="2846" y="6362"/>
                  </a:lnTo>
                  <a:lnTo>
                    <a:pt x="2841" y="6399"/>
                  </a:lnTo>
                  <a:lnTo>
                    <a:pt x="2837" y="6431"/>
                  </a:lnTo>
                  <a:lnTo>
                    <a:pt x="2831" y="6464"/>
                  </a:lnTo>
                  <a:lnTo>
                    <a:pt x="2826" y="6509"/>
                  </a:lnTo>
                  <a:lnTo>
                    <a:pt x="2823" y="6559"/>
                  </a:lnTo>
                  <a:lnTo>
                    <a:pt x="2818" y="6613"/>
                  </a:lnTo>
                  <a:lnTo>
                    <a:pt x="2815" y="6666"/>
                  </a:lnTo>
                  <a:lnTo>
                    <a:pt x="2811" y="6716"/>
                  </a:lnTo>
                  <a:lnTo>
                    <a:pt x="2809" y="6759"/>
                  </a:lnTo>
                  <a:lnTo>
                    <a:pt x="2807" y="6792"/>
                  </a:lnTo>
                  <a:lnTo>
                    <a:pt x="2805" y="6833"/>
                  </a:lnTo>
                  <a:lnTo>
                    <a:pt x="2802" y="6868"/>
                  </a:lnTo>
                  <a:lnTo>
                    <a:pt x="2802" y="6896"/>
                  </a:lnTo>
                  <a:lnTo>
                    <a:pt x="2801" y="6919"/>
                  </a:lnTo>
                  <a:lnTo>
                    <a:pt x="2801" y="6951"/>
                  </a:lnTo>
                  <a:lnTo>
                    <a:pt x="2799" y="6973"/>
                  </a:lnTo>
                  <a:lnTo>
                    <a:pt x="2797" y="6982"/>
                  </a:lnTo>
                  <a:lnTo>
                    <a:pt x="2793" y="6991"/>
                  </a:lnTo>
                  <a:lnTo>
                    <a:pt x="2787" y="7001"/>
                  </a:lnTo>
                  <a:lnTo>
                    <a:pt x="2779" y="7013"/>
                  </a:lnTo>
                  <a:lnTo>
                    <a:pt x="2757" y="7046"/>
                  </a:lnTo>
                  <a:lnTo>
                    <a:pt x="2721" y="7096"/>
                  </a:lnTo>
                  <a:lnTo>
                    <a:pt x="2753" y="7111"/>
                  </a:lnTo>
                  <a:lnTo>
                    <a:pt x="2774" y="7121"/>
                  </a:lnTo>
                  <a:lnTo>
                    <a:pt x="2781" y="7125"/>
                  </a:lnTo>
                  <a:lnTo>
                    <a:pt x="2786" y="7128"/>
                  </a:lnTo>
                  <a:lnTo>
                    <a:pt x="2791" y="7132"/>
                  </a:lnTo>
                  <a:lnTo>
                    <a:pt x="2795" y="7136"/>
                  </a:lnTo>
                  <a:lnTo>
                    <a:pt x="2801" y="7147"/>
                  </a:lnTo>
                  <a:lnTo>
                    <a:pt x="2809" y="7163"/>
                  </a:lnTo>
                  <a:lnTo>
                    <a:pt x="2819" y="7188"/>
                  </a:lnTo>
                  <a:lnTo>
                    <a:pt x="2838" y="7224"/>
                  </a:lnTo>
                  <a:lnTo>
                    <a:pt x="2848" y="7241"/>
                  </a:lnTo>
                  <a:lnTo>
                    <a:pt x="2861" y="7260"/>
                  </a:lnTo>
                  <a:lnTo>
                    <a:pt x="2874" y="7277"/>
                  </a:lnTo>
                  <a:lnTo>
                    <a:pt x="2891" y="7294"/>
                  </a:lnTo>
                  <a:lnTo>
                    <a:pt x="2909" y="7310"/>
                  </a:lnTo>
                  <a:lnTo>
                    <a:pt x="2926" y="7324"/>
                  </a:lnTo>
                  <a:lnTo>
                    <a:pt x="2944" y="7336"/>
                  </a:lnTo>
                  <a:lnTo>
                    <a:pt x="2961" y="7345"/>
                  </a:lnTo>
                  <a:lnTo>
                    <a:pt x="3006" y="7367"/>
                  </a:lnTo>
                  <a:lnTo>
                    <a:pt x="3046" y="7387"/>
                  </a:lnTo>
                  <a:lnTo>
                    <a:pt x="3084" y="7406"/>
                  </a:lnTo>
                  <a:lnTo>
                    <a:pt x="3124" y="7427"/>
                  </a:lnTo>
                  <a:lnTo>
                    <a:pt x="3145" y="7438"/>
                  </a:lnTo>
                  <a:lnTo>
                    <a:pt x="3167" y="7453"/>
                  </a:lnTo>
                  <a:lnTo>
                    <a:pt x="3189" y="7469"/>
                  </a:lnTo>
                  <a:lnTo>
                    <a:pt x="3208" y="7485"/>
                  </a:lnTo>
                  <a:lnTo>
                    <a:pt x="3241" y="7511"/>
                  </a:lnTo>
                  <a:lnTo>
                    <a:pt x="3258" y="7524"/>
                  </a:lnTo>
                  <a:lnTo>
                    <a:pt x="3257" y="7532"/>
                  </a:lnTo>
                  <a:lnTo>
                    <a:pt x="3255" y="7539"/>
                  </a:lnTo>
                  <a:lnTo>
                    <a:pt x="3253" y="7547"/>
                  </a:lnTo>
                  <a:lnTo>
                    <a:pt x="3248" y="7553"/>
                  </a:lnTo>
                  <a:lnTo>
                    <a:pt x="3244" y="7560"/>
                  </a:lnTo>
                  <a:lnTo>
                    <a:pt x="3239" y="7566"/>
                  </a:lnTo>
                  <a:lnTo>
                    <a:pt x="3233" y="7572"/>
                  </a:lnTo>
                  <a:lnTo>
                    <a:pt x="3226" y="7577"/>
                  </a:lnTo>
                  <a:lnTo>
                    <a:pt x="3212" y="7588"/>
                  </a:lnTo>
                  <a:lnTo>
                    <a:pt x="3196" y="7597"/>
                  </a:lnTo>
                  <a:lnTo>
                    <a:pt x="3177" y="7604"/>
                  </a:lnTo>
                  <a:lnTo>
                    <a:pt x="3158" y="7611"/>
                  </a:lnTo>
                  <a:lnTo>
                    <a:pt x="3136" y="7616"/>
                  </a:lnTo>
                  <a:lnTo>
                    <a:pt x="3116" y="7622"/>
                  </a:lnTo>
                  <a:lnTo>
                    <a:pt x="3094" y="7625"/>
                  </a:lnTo>
                  <a:lnTo>
                    <a:pt x="3071" y="7629"/>
                  </a:lnTo>
                  <a:lnTo>
                    <a:pt x="3049" y="7631"/>
                  </a:lnTo>
                  <a:lnTo>
                    <a:pt x="3029" y="7632"/>
                  </a:lnTo>
                  <a:lnTo>
                    <a:pt x="3008" y="7633"/>
                  </a:lnTo>
                  <a:lnTo>
                    <a:pt x="2990" y="7633"/>
                  </a:lnTo>
                  <a:lnTo>
                    <a:pt x="2949" y="7632"/>
                  </a:lnTo>
                  <a:lnTo>
                    <a:pt x="2907" y="7630"/>
                  </a:lnTo>
                  <a:lnTo>
                    <a:pt x="2865" y="7624"/>
                  </a:lnTo>
                  <a:lnTo>
                    <a:pt x="2825" y="7617"/>
                  </a:lnTo>
                  <a:lnTo>
                    <a:pt x="2806" y="7614"/>
                  </a:lnTo>
                  <a:lnTo>
                    <a:pt x="2786" y="7608"/>
                  </a:lnTo>
                  <a:lnTo>
                    <a:pt x="2768" y="7604"/>
                  </a:lnTo>
                  <a:lnTo>
                    <a:pt x="2751" y="7598"/>
                  </a:lnTo>
                  <a:lnTo>
                    <a:pt x="2734" y="7591"/>
                  </a:lnTo>
                  <a:lnTo>
                    <a:pt x="2718" y="7584"/>
                  </a:lnTo>
                  <a:lnTo>
                    <a:pt x="2703" y="7576"/>
                  </a:lnTo>
                  <a:lnTo>
                    <a:pt x="2690" y="7567"/>
                  </a:lnTo>
                  <a:lnTo>
                    <a:pt x="2665" y="7551"/>
                  </a:lnTo>
                  <a:lnTo>
                    <a:pt x="2644" y="7537"/>
                  </a:lnTo>
                  <a:lnTo>
                    <a:pt x="2626" y="7527"/>
                  </a:lnTo>
                  <a:lnTo>
                    <a:pt x="2611" y="7518"/>
                  </a:lnTo>
                  <a:lnTo>
                    <a:pt x="2598" y="7512"/>
                  </a:lnTo>
                  <a:lnTo>
                    <a:pt x="2586" y="7508"/>
                  </a:lnTo>
                  <a:lnTo>
                    <a:pt x="2575" y="7505"/>
                  </a:lnTo>
                  <a:lnTo>
                    <a:pt x="2563" y="7503"/>
                  </a:lnTo>
                  <a:lnTo>
                    <a:pt x="2539" y="7504"/>
                  </a:lnTo>
                  <a:lnTo>
                    <a:pt x="2507" y="7507"/>
                  </a:lnTo>
                  <a:lnTo>
                    <a:pt x="2488" y="7509"/>
                  </a:lnTo>
                  <a:lnTo>
                    <a:pt x="2464" y="7510"/>
                  </a:lnTo>
                  <a:lnTo>
                    <a:pt x="2436" y="7511"/>
                  </a:lnTo>
                  <a:lnTo>
                    <a:pt x="2404" y="7511"/>
                  </a:lnTo>
                  <a:lnTo>
                    <a:pt x="2369" y="7511"/>
                  </a:lnTo>
                  <a:lnTo>
                    <a:pt x="2338" y="7510"/>
                  </a:lnTo>
                  <a:lnTo>
                    <a:pt x="2311" y="7507"/>
                  </a:lnTo>
                  <a:lnTo>
                    <a:pt x="2285" y="7502"/>
                  </a:lnTo>
                  <a:lnTo>
                    <a:pt x="2274" y="7500"/>
                  </a:lnTo>
                  <a:lnTo>
                    <a:pt x="2263" y="7496"/>
                  </a:lnTo>
                  <a:lnTo>
                    <a:pt x="2251" y="7492"/>
                  </a:lnTo>
                  <a:lnTo>
                    <a:pt x="2241" y="7487"/>
                  </a:lnTo>
                  <a:lnTo>
                    <a:pt x="2219" y="7477"/>
                  </a:lnTo>
                  <a:lnTo>
                    <a:pt x="2197" y="7463"/>
                  </a:lnTo>
                  <a:lnTo>
                    <a:pt x="2197" y="7341"/>
                  </a:lnTo>
                  <a:lnTo>
                    <a:pt x="2171" y="7305"/>
                  </a:lnTo>
                  <a:lnTo>
                    <a:pt x="2188" y="6889"/>
                  </a:lnTo>
                  <a:lnTo>
                    <a:pt x="2185" y="6646"/>
                  </a:lnTo>
                  <a:lnTo>
                    <a:pt x="2149" y="5902"/>
                  </a:lnTo>
                  <a:lnTo>
                    <a:pt x="2136" y="5902"/>
                  </a:lnTo>
                  <a:lnTo>
                    <a:pt x="1932" y="7241"/>
                  </a:lnTo>
                  <a:lnTo>
                    <a:pt x="1941" y="7268"/>
                  </a:lnTo>
                  <a:lnTo>
                    <a:pt x="1961" y="7437"/>
                  </a:lnTo>
                  <a:lnTo>
                    <a:pt x="1953" y="7511"/>
                  </a:lnTo>
                  <a:lnTo>
                    <a:pt x="1957" y="7513"/>
                  </a:lnTo>
                  <a:lnTo>
                    <a:pt x="1964" y="7519"/>
                  </a:lnTo>
                  <a:lnTo>
                    <a:pt x="1973" y="7526"/>
                  </a:lnTo>
                  <a:lnTo>
                    <a:pt x="1984" y="7535"/>
                  </a:lnTo>
                  <a:lnTo>
                    <a:pt x="2008" y="7558"/>
                  </a:lnTo>
                  <a:lnTo>
                    <a:pt x="2034" y="7584"/>
                  </a:lnTo>
                  <a:lnTo>
                    <a:pt x="2083" y="7637"/>
                  </a:lnTo>
                  <a:lnTo>
                    <a:pt x="2112" y="7670"/>
                  </a:lnTo>
                  <a:lnTo>
                    <a:pt x="2131" y="7693"/>
                  </a:lnTo>
                  <a:lnTo>
                    <a:pt x="2149" y="7712"/>
                  </a:lnTo>
                  <a:lnTo>
                    <a:pt x="2159" y="7723"/>
                  </a:lnTo>
                  <a:lnTo>
                    <a:pt x="2168" y="7732"/>
                  </a:lnTo>
                  <a:lnTo>
                    <a:pt x="2177" y="7743"/>
                  </a:lnTo>
                  <a:lnTo>
                    <a:pt x="2185" y="7755"/>
                  </a:lnTo>
                  <a:lnTo>
                    <a:pt x="2194" y="7768"/>
                  </a:lnTo>
                  <a:lnTo>
                    <a:pt x="2201" y="7781"/>
                  </a:lnTo>
                  <a:lnTo>
                    <a:pt x="2205" y="7792"/>
                  </a:lnTo>
                  <a:lnTo>
                    <a:pt x="2209" y="7803"/>
                  </a:lnTo>
                  <a:lnTo>
                    <a:pt x="2213" y="7814"/>
                  </a:lnTo>
                  <a:lnTo>
                    <a:pt x="2218" y="7825"/>
                  </a:lnTo>
                  <a:lnTo>
                    <a:pt x="2225" y="7838"/>
                  </a:lnTo>
                  <a:lnTo>
                    <a:pt x="2234" y="7853"/>
                  </a:lnTo>
                  <a:lnTo>
                    <a:pt x="2225" y="7863"/>
                  </a:lnTo>
                  <a:lnTo>
                    <a:pt x="2215" y="7873"/>
                  </a:lnTo>
                  <a:lnTo>
                    <a:pt x="2202" y="7881"/>
                  </a:lnTo>
                  <a:lnTo>
                    <a:pt x="2188" y="7889"/>
                  </a:lnTo>
                  <a:lnTo>
                    <a:pt x="2173" y="7896"/>
                  </a:lnTo>
                  <a:lnTo>
                    <a:pt x="2156" y="7902"/>
                  </a:lnTo>
                  <a:lnTo>
                    <a:pt x="2139" y="7908"/>
                  </a:lnTo>
                  <a:lnTo>
                    <a:pt x="2121" y="7912"/>
                  </a:lnTo>
                  <a:lnTo>
                    <a:pt x="2101" y="7916"/>
                  </a:lnTo>
                  <a:lnTo>
                    <a:pt x="2082" y="7919"/>
                  </a:lnTo>
                  <a:lnTo>
                    <a:pt x="2062" y="7921"/>
                  </a:lnTo>
                  <a:lnTo>
                    <a:pt x="2043" y="7923"/>
                  </a:lnTo>
                  <a:lnTo>
                    <a:pt x="2003" y="7925"/>
                  </a:lnTo>
                  <a:lnTo>
                    <a:pt x="1965" y="7926"/>
                  </a:lnTo>
                  <a:lnTo>
                    <a:pt x="1941" y="7926"/>
                  </a:lnTo>
                  <a:lnTo>
                    <a:pt x="1909" y="7925"/>
                  </a:lnTo>
                  <a:lnTo>
                    <a:pt x="1878" y="7924"/>
                  </a:lnTo>
                  <a:lnTo>
                    <a:pt x="1848" y="7920"/>
                  </a:lnTo>
                  <a:lnTo>
                    <a:pt x="1817" y="7916"/>
                  </a:lnTo>
                  <a:lnTo>
                    <a:pt x="1786" y="7910"/>
                  </a:lnTo>
                  <a:lnTo>
                    <a:pt x="1757" y="7903"/>
                  </a:lnTo>
                  <a:lnTo>
                    <a:pt x="1729" y="7894"/>
                  </a:lnTo>
                  <a:lnTo>
                    <a:pt x="1701" y="7884"/>
                  </a:lnTo>
                  <a:lnTo>
                    <a:pt x="1676" y="7872"/>
                  </a:lnTo>
                  <a:lnTo>
                    <a:pt x="1652" y="7859"/>
                  </a:lnTo>
                  <a:lnTo>
                    <a:pt x="1642" y="7852"/>
                  </a:lnTo>
                  <a:lnTo>
                    <a:pt x="1630" y="7844"/>
                  </a:lnTo>
                  <a:lnTo>
                    <a:pt x="1621" y="7836"/>
                  </a:lnTo>
                  <a:lnTo>
                    <a:pt x="1612" y="7828"/>
                  </a:lnTo>
                  <a:lnTo>
                    <a:pt x="1603" y="7819"/>
                  </a:lnTo>
                  <a:lnTo>
                    <a:pt x="1595" y="7808"/>
                  </a:lnTo>
                  <a:lnTo>
                    <a:pt x="1588" y="7799"/>
                  </a:lnTo>
                  <a:lnTo>
                    <a:pt x="1581" y="7789"/>
                  </a:lnTo>
                  <a:lnTo>
                    <a:pt x="1575" y="7779"/>
                  </a:lnTo>
                  <a:lnTo>
                    <a:pt x="1570" y="7767"/>
                  </a:lnTo>
                  <a:lnTo>
                    <a:pt x="1566" y="7756"/>
                  </a:lnTo>
                  <a:lnTo>
                    <a:pt x="1563" y="7743"/>
                  </a:lnTo>
                  <a:lnTo>
                    <a:pt x="1526" y="7743"/>
                  </a:lnTo>
                  <a:lnTo>
                    <a:pt x="1517" y="7743"/>
                  </a:lnTo>
                  <a:lnTo>
                    <a:pt x="1508" y="7741"/>
                  </a:lnTo>
                  <a:lnTo>
                    <a:pt x="1500" y="7740"/>
                  </a:lnTo>
                  <a:lnTo>
                    <a:pt x="1491" y="7736"/>
                  </a:lnTo>
                  <a:lnTo>
                    <a:pt x="1475" y="7729"/>
                  </a:lnTo>
                  <a:lnTo>
                    <a:pt x="1459" y="7720"/>
                  </a:lnTo>
                  <a:lnTo>
                    <a:pt x="1430" y="7701"/>
                  </a:lnTo>
                  <a:lnTo>
                    <a:pt x="1404" y="7683"/>
                  </a:lnTo>
                  <a:lnTo>
                    <a:pt x="1404" y="7624"/>
                  </a:lnTo>
                  <a:lnTo>
                    <a:pt x="1402" y="7569"/>
                  </a:lnTo>
                  <a:lnTo>
                    <a:pt x="1398" y="7518"/>
                  </a:lnTo>
                  <a:lnTo>
                    <a:pt x="1394" y="7468"/>
                  </a:lnTo>
                  <a:lnTo>
                    <a:pt x="1388" y="7419"/>
                  </a:lnTo>
                  <a:lnTo>
                    <a:pt x="1381" y="7371"/>
                  </a:lnTo>
                  <a:lnTo>
                    <a:pt x="1372" y="7321"/>
                  </a:lnTo>
                  <a:lnTo>
                    <a:pt x="1362" y="7272"/>
                  </a:lnTo>
                  <a:lnTo>
                    <a:pt x="1351" y="7219"/>
                  </a:lnTo>
                  <a:lnTo>
                    <a:pt x="1343" y="7168"/>
                  </a:lnTo>
                  <a:lnTo>
                    <a:pt x="1338" y="7120"/>
                  </a:lnTo>
                  <a:lnTo>
                    <a:pt x="1334" y="7075"/>
                  </a:lnTo>
                  <a:lnTo>
                    <a:pt x="1332" y="7025"/>
                  </a:lnTo>
                  <a:lnTo>
                    <a:pt x="1331" y="6974"/>
                  </a:lnTo>
                  <a:lnTo>
                    <a:pt x="1331" y="6917"/>
                  </a:lnTo>
                  <a:lnTo>
                    <a:pt x="1331" y="6853"/>
                  </a:lnTo>
                  <a:lnTo>
                    <a:pt x="1331" y="6801"/>
                  </a:lnTo>
                  <a:lnTo>
                    <a:pt x="1331" y="6750"/>
                  </a:lnTo>
                  <a:lnTo>
                    <a:pt x="1331" y="6696"/>
                  </a:lnTo>
                  <a:lnTo>
                    <a:pt x="1331" y="6641"/>
                  </a:lnTo>
                  <a:lnTo>
                    <a:pt x="1331" y="6586"/>
                  </a:lnTo>
                  <a:lnTo>
                    <a:pt x="1330" y="6530"/>
                  </a:lnTo>
                  <a:lnTo>
                    <a:pt x="1330" y="6474"/>
                  </a:lnTo>
                  <a:lnTo>
                    <a:pt x="1330" y="6418"/>
                  </a:lnTo>
                  <a:lnTo>
                    <a:pt x="1328" y="6361"/>
                  </a:lnTo>
                  <a:lnTo>
                    <a:pt x="1327" y="6305"/>
                  </a:lnTo>
                  <a:lnTo>
                    <a:pt x="1326" y="6248"/>
                  </a:lnTo>
                  <a:lnTo>
                    <a:pt x="1325" y="6192"/>
                  </a:lnTo>
                  <a:lnTo>
                    <a:pt x="1324" y="6137"/>
                  </a:lnTo>
                  <a:lnTo>
                    <a:pt x="1323" y="6082"/>
                  </a:lnTo>
                  <a:lnTo>
                    <a:pt x="1322" y="6028"/>
                  </a:lnTo>
                  <a:lnTo>
                    <a:pt x="1319" y="5975"/>
                  </a:lnTo>
                  <a:lnTo>
                    <a:pt x="1317" y="5924"/>
                  </a:lnTo>
                  <a:lnTo>
                    <a:pt x="1314" y="5872"/>
                  </a:lnTo>
                  <a:lnTo>
                    <a:pt x="1311" y="5820"/>
                  </a:lnTo>
                  <a:lnTo>
                    <a:pt x="1310" y="5767"/>
                  </a:lnTo>
                  <a:lnTo>
                    <a:pt x="1309" y="5714"/>
                  </a:lnTo>
                  <a:lnTo>
                    <a:pt x="1311" y="5660"/>
                  </a:lnTo>
                  <a:lnTo>
                    <a:pt x="1312" y="5633"/>
                  </a:lnTo>
                  <a:lnTo>
                    <a:pt x="1315" y="5606"/>
                  </a:lnTo>
                  <a:lnTo>
                    <a:pt x="1317" y="5578"/>
                  </a:lnTo>
                  <a:lnTo>
                    <a:pt x="1322" y="5551"/>
                  </a:lnTo>
                  <a:lnTo>
                    <a:pt x="1327" y="5517"/>
                  </a:lnTo>
                  <a:lnTo>
                    <a:pt x="1335" y="5471"/>
                  </a:lnTo>
                  <a:lnTo>
                    <a:pt x="1344" y="5416"/>
                  </a:lnTo>
                  <a:lnTo>
                    <a:pt x="1355" y="5359"/>
                  </a:lnTo>
                  <a:lnTo>
                    <a:pt x="1363" y="5302"/>
                  </a:lnTo>
                  <a:lnTo>
                    <a:pt x="1370" y="5249"/>
                  </a:lnTo>
                  <a:lnTo>
                    <a:pt x="1372" y="5226"/>
                  </a:lnTo>
                  <a:lnTo>
                    <a:pt x="1373" y="5207"/>
                  </a:lnTo>
                  <a:lnTo>
                    <a:pt x="1374" y="5190"/>
                  </a:lnTo>
                  <a:lnTo>
                    <a:pt x="1373" y="5178"/>
                  </a:lnTo>
                  <a:lnTo>
                    <a:pt x="1365" y="5132"/>
                  </a:lnTo>
                  <a:lnTo>
                    <a:pt x="1358" y="5085"/>
                  </a:lnTo>
                  <a:lnTo>
                    <a:pt x="1351" y="5036"/>
                  </a:lnTo>
                  <a:lnTo>
                    <a:pt x="1346" y="4985"/>
                  </a:lnTo>
                  <a:lnTo>
                    <a:pt x="1340" y="4934"/>
                  </a:lnTo>
                  <a:lnTo>
                    <a:pt x="1334" y="4881"/>
                  </a:lnTo>
                  <a:lnTo>
                    <a:pt x="1330" y="4829"/>
                  </a:lnTo>
                  <a:lnTo>
                    <a:pt x="1325" y="4775"/>
                  </a:lnTo>
                  <a:lnTo>
                    <a:pt x="1320" y="4721"/>
                  </a:lnTo>
                  <a:lnTo>
                    <a:pt x="1317" y="4667"/>
                  </a:lnTo>
                  <a:lnTo>
                    <a:pt x="1314" y="4614"/>
                  </a:lnTo>
                  <a:lnTo>
                    <a:pt x="1311" y="4560"/>
                  </a:lnTo>
                  <a:lnTo>
                    <a:pt x="1309" y="4507"/>
                  </a:lnTo>
                  <a:lnTo>
                    <a:pt x="1308" y="4455"/>
                  </a:lnTo>
                  <a:lnTo>
                    <a:pt x="1307" y="4403"/>
                  </a:lnTo>
                  <a:lnTo>
                    <a:pt x="1307" y="4353"/>
                  </a:lnTo>
                  <a:lnTo>
                    <a:pt x="1280" y="4318"/>
                  </a:lnTo>
                  <a:lnTo>
                    <a:pt x="1258" y="3523"/>
                  </a:lnTo>
                  <a:lnTo>
                    <a:pt x="1245" y="3414"/>
                  </a:lnTo>
                  <a:lnTo>
                    <a:pt x="1244" y="3361"/>
                  </a:lnTo>
                  <a:lnTo>
                    <a:pt x="1239" y="3314"/>
                  </a:lnTo>
                  <a:lnTo>
                    <a:pt x="1232" y="3274"/>
                  </a:lnTo>
                  <a:lnTo>
                    <a:pt x="1223" y="3239"/>
                  </a:lnTo>
                  <a:lnTo>
                    <a:pt x="1211" y="3209"/>
                  </a:lnTo>
                  <a:lnTo>
                    <a:pt x="1197" y="3184"/>
                  </a:lnTo>
                  <a:lnTo>
                    <a:pt x="1181" y="3163"/>
                  </a:lnTo>
                  <a:lnTo>
                    <a:pt x="1164" y="3146"/>
                  </a:lnTo>
                  <a:lnTo>
                    <a:pt x="1144" y="3134"/>
                  </a:lnTo>
                  <a:lnTo>
                    <a:pt x="1124" y="3123"/>
                  </a:lnTo>
                  <a:lnTo>
                    <a:pt x="1102" y="3117"/>
                  </a:lnTo>
                  <a:lnTo>
                    <a:pt x="1079" y="3113"/>
                  </a:lnTo>
                  <a:lnTo>
                    <a:pt x="1056" y="3111"/>
                  </a:lnTo>
                  <a:lnTo>
                    <a:pt x="1032" y="3111"/>
                  </a:lnTo>
                  <a:lnTo>
                    <a:pt x="1007" y="3112"/>
                  </a:lnTo>
                  <a:lnTo>
                    <a:pt x="983" y="3115"/>
                  </a:lnTo>
                  <a:lnTo>
                    <a:pt x="934" y="3122"/>
                  </a:lnTo>
                  <a:lnTo>
                    <a:pt x="885" y="3129"/>
                  </a:lnTo>
                  <a:lnTo>
                    <a:pt x="862" y="3131"/>
                  </a:lnTo>
                  <a:lnTo>
                    <a:pt x="840" y="3133"/>
                  </a:lnTo>
                  <a:lnTo>
                    <a:pt x="818" y="3133"/>
                  </a:lnTo>
                  <a:lnTo>
                    <a:pt x="799" y="3130"/>
                  </a:lnTo>
                  <a:lnTo>
                    <a:pt x="781" y="3127"/>
                  </a:lnTo>
                  <a:lnTo>
                    <a:pt x="765" y="3120"/>
                  </a:lnTo>
                  <a:lnTo>
                    <a:pt x="750" y="3110"/>
                  </a:lnTo>
                  <a:lnTo>
                    <a:pt x="736" y="3096"/>
                  </a:lnTo>
                  <a:lnTo>
                    <a:pt x="726" y="3080"/>
                  </a:lnTo>
                  <a:lnTo>
                    <a:pt x="718" y="3058"/>
                  </a:lnTo>
                  <a:lnTo>
                    <a:pt x="712" y="3033"/>
                  </a:lnTo>
                  <a:lnTo>
                    <a:pt x="710" y="3003"/>
                  </a:lnTo>
                  <a:lnTo>
                    <a:pt x="696" y="2981"/>
                  </a:lnTo>
                  <a:lnTo>
                    <a:pt x="679" y="2949"/>
                  </a:lnTo>
                  <a:lnTo>
                    <a:pt x="660" y="2911"/>
                  </a:lnTo>
                  <a:lnTo>
                    <a:pt x="638" y="2869"/>
                  </a:lnTo>
                  <a:lnTo>
                    <a:pt x="616" y="2826"/>
                  </a:lnTo>
                  <a:lnTo>
                    <a:pt x="596" y="2786"/>
                  </a:lnTo>
                  <a:lnTo>
                    <a:pt x="578" y="2751"/>
                  </a:lnTo>
                  <a:lnTo>
                    <a:pt x="566" y="2724"/>
                  </a:lnTo>
                  <a:lnTo>
                    <a:pt x="562" y="2716"/>
                  </a:lnTo>
                  <a:lnTo>
                    <a:pt x="560" y="2707"/>
                  </a:lnTo>
                  <a:lnTo>
                    <a:pt x="558" y="2698"/>
                  </a:lnTo>
                  <a:lnTo>
                    <a:pt x="556" y="2687"/>
                  </a:lnTo>
                  <a:lnTo>
                    <a:pt x="552" y="2663"/>
                  </a:lnTo>
                  <a:lnTo>
                    <a:pt x="551" y="2635"/>
                  </a:lnTo>
                  <a:close/>
                </a:path>
              </a:pathLst>
            </a:custGeom>
            <a:solidFill>
              <a:schemeClr val="accent4"/>
            </a:solidFill>
            <a:ln w="9525">
              <a:noFill/>
              <a:round/>
            </a:ln>
          </p:spPr>
          <p:txBody>
            <a:bodyPr vert="horz" wrap="square" lIns="86856" tIns="43427" rIns="86856" bIns="43427" numCol="1" anchor="t" anchorCtr="0" compatLnSpc="1"/>
            <a:lstStyle/>
            <a:p>
              <a:pPr algn="just">
                <a:lnSpc>
                  <a:spcPct val="120000"/>
                </a:lnSpc>
              </a:pPr>
              <a:endParaRPr lang="en-US" sz="740">
                <a:solidFill>
                  <a:schemeClr val="bg2">
                    <a:lumMod val="75000"/>
                  </a:schemeClr>
                </a:solidFill>
                <a:cs typeface="+mn-ea"/>
                <a:sym typeface="+mn-lt"/>
              </a:endParaRPr>
            </a:p>
          </p:txBody>
        </p:sp>
        <p:sp>
          <p:nvSpPr>
            <p:cNvPr id="64" name="Freeform 63"/>
            <p:cNvSpPr/>
            <p:nvPr/>
          </p:nvSpPr>
          <p:spPr bwMode="auto">
            <a:xfrm>
              <a:off x="1942288" y="4267203"/>
              <a:ext cx="174625" cy="617538"/>
            </a:xfrm>
            <a:custGeom>
              <a:avLst/>
              <a:gdLst/>
              <a:ahLst/>
              <a:cxnLst>
                <a:cxn ang="0">
                  <a:pos x="0" y="13"/>
                </a:cxn>
                <a:cxn ang="0">
                  <a:pos x="314" y="1985"/>
                </a:cxn>
                <a:cxn ang="0">
                  <a:pos x="578" y="2338"/>
                </a:cxn>
                <a:cxn ang="0">
                  <a:pos x="664" y="2029"/>
                </a:cxn>
                <a:cxn ang="0">
                  <a:pos x="100" y="0"/>
                </a:cxn>
                <a:cxn ang="0">
                  <a:pos x="0" y="13"/>
                </a:cxn>
              </a:cxnLst>
              <a:rect l="0" t="0" r="r" b="b"/>
              <a:pathLst>
                <a:path w="664" h="2338">
                  <a:moveTo>
                    <a:pt x="0" y="13"/>
                  </a:moveTo>
                  <a:lnTo>
                    <a:pt x="314" y="1985"/>
                  </a:lnTo>
                  <a:lnTo>
                    <a:pt x="578" y="2338"/>
                  </a:lnTo>
                  <a:lnTo>
                    <a:pt x="664" y="2029"/>
                  </a:lnTo>
                  <a:lnTo>
                    <a:pt x="100" y="0"/>
                  </a:lnTo>
                  <a:lnTo>
                    <a:pt x="0" y="13"/>
                  </a:lnTo>
                  <a:close/>
                </a:path>
              </a:pathLst>
            </a:custGeom>
            <a:solidFill>
              <a:srgbClr val="FFFFFF"/>
            </a:solidFill>
            <a:ln w="9525">
              <a:noFill/>
              <a:round/>
            </a:ln>
          </p:spPr>
          <p:txBody>
            <a:bodyPr vert="horz" wrap="square" lIns="86856" tIns="43427" rIns="86856" bIns="43427" numCol="1" anchor="t" anchorCtr="0" compatLnSpc="1"/>
            <a:lstStyle/>
            <a:p>
              <a:pPr algn="just">
                <a:lnSpc>
                  <a:spcPct val="120000"/>
                </a:lnSpc>
              </a:pPr>
              <a:endParaRPr lang="en-US" sz="740">
                <a:solidFill>
                  <a:schemeClr val="bg2">
                    <a:lumMod val="75000"/>
                  </a:schemeClr>
                </a:solidFill>
                <a:cs typeface="+mn-ea"/>
                <a:sym typeface="+mn-lt"/>
              </a:endParaRPr>
            </a:p>
          </p:txBody>
        </p:sp>
        <p:sp>
          <p:nvSpPr>
            <p:cNvPr id="65" name="Freeform 16"/>
            <p:cNvSpPr>
              <a:spLocks noEditPoints="1"/>
            </p:cNvSpPr>
            <p:nvPr/>
          </p:nvSpPr>
          <p:spPr bwMode="auto">
            <a:xfrm>
              <a:off x="1826624" y="3644955"/>
              <a:ext cx="136128" cy="206645"/>
            </a:xfrm>
            <a:custGeom>
              <a:avLst/>
              <a:gdLst>
                <a:gd name="T0" fmla="*/ 1601 w 2272"/>
                <a:gd name="T1" fmla="*/ 3242 h 3448"/>
                <a:gd name="T2" fmla="*/ 1621 w 2272"/>
                <a:gd name="T3" fmla="*/ 3304 h 3448"/>
                <a:gd name="T4" fmla="*/ 1567 w 2272"/>
                <a:gd name="T5" fmla="*/ 3343 h 3448"/>
                <a:gd name="T6" fmla="*/ 1376 w 2272"/>
                <a:gd name="T7" fmla="*/ 3409 h 3448"/>
                <a:gd name="T8" fmla="*/ 1294 w 2272"/>
                <a:gd name="T9" fmla="*/ 3448 h 3448"/>
                <a:gd name="T10" fmla="*/ 912 w 2272"/>
                <a:gd name="T11" fmla="*/ 3425 h 3448"/>
                <a:gd name="T12" fmla="*/ 872 w 2272"/>
                <a:gd name="T13" fmla="*/ 3343 h 3448"/>
                <a:gd name="T14" fmla="*/ 658 w 2272"/>
                <a:gd name="T15" fmla="*/ 3320 h 3448"/>
                <a:gd name="T16" fmla="*/ 658 w 2272"/>
                <a:gd name="T17" fmla="*/ 3253 h 3448"/>
                <a:gd name="T18" fmla="*/ 704 w 2272"/>
                <a:gd name="T19" fmla="*/ 3027 h 3448"/>
                <a:gd name="T20" fmla="*/ 1614 w 2272"/>
                <a:gd name="T21" fmla="*/ 3050 h 3448"/>
                <a:gd name="T22" fmla="*/ 1614 w 2272"/>
                <a:gd name="T23" fmla="*/ 3117 h 3448"/>
                <a:gd name="T24" fmla="*/ 704 w 2272"/>
                <a:gd name="T25" fmla="*/ 3140 h 3448"/>
                <a:gd name="T26" fmla="*/ 651 w 2272"/>
                <a:gd name="T27" fmla="*/ 3101 h 3448"/>
                <a:gd name="T28" fmla="*/ 671 w 2272"/>
                <a:gd name="T29" fmla="*/ 3037 h 3448"/>
                <a:gd name="T30" fmla="*/ 1567 w 2272"/>
                <a:gd name="T31" fmla="*/ 2823 h 3448"/>
                <a:gd name="T32" fmla="*/ 1621 w 2272"/>
                <a:gd name="T33" fmla="*/ 2861 h 3448"/>
                <a:gd name="T34" fmla="*/ 1601 w 2272"/>
                <a:gd name="T35" fmla="*/ 2925 h 3448"/>
                <a:gd name="T36" fmla="*/ 686 w 2272"/>
                <a:gd name="T37" fmla="*/ 2933 h 3448"/>
                <a:gd name="T38" fmla="*/ 648 w 2272"/>
                <a:gd name="T39" fmla="*/ 2879 h 3448"/>
                <a:gd name="T40" fmla="*/ 686 w 2272"/>
                <a:gd name="T41" fmla="*/ 2826 h 3448"/>
                <a:gd name="T42" fmla="*/ 1303 w 2272"/>
                <a:gd name="T43" fmla="*/ 13 h 3448"/>
                <a:gd name="T44" fmla="*/ 1614 w 2272"/>
                <a:gd name="T45" fmla="*/ 106 h 3448"/>
                <a:gd name="T46" fmla="*/ 1881 w 2272"/>
                <a:gd name="T47" fmla="*/ 279 h 3448"/>
                <a:gd name="T48" fmla="*/ 2088 w 2272"/>
                <a:gd name="T49" fmla="*/ 518 h 3448"/>
                <a:gd name="T50" fmla="*/ 2223 w 2272"/>
                <a:gd name="T51" fmla="*/ 808 h 3448"/>
                <a:gd name="T52" fmla="*/ 2272 w 2272"/>
                <a:gd name="T53" fmla="*/ 1135 h 3448"/>
                <a:gd name="T54" fmla="*/ 2243 w 2272"/>
                <a:gd name="T55" fmla="*/ 1348 h 3448"/>
                <a:gd name="T56" fmla="*/ 2176 w 2272"/>
                <a:gd name="T57" fmla="*/ 1543 h 3448"/>
                <a:gd name="T58" fmla="*/ 2099 w 2272"/>
                <a:gd name="T59" fmla="*/ 1702 h 3448"/>
                <a:gd name="T60" fmla="*/ 2040 w 2272"/>
                <a:gd name="T61" fmla="*/ 1800 h 3448"/>
                <a:gd name="T62" fmla="*/ 1836 w 2272"/>
                <a:gd name="T63" fmla="*/ 2140 h 3448"/>
                <a:gd name="T64" fmla="*/ 1716 w 2272"/>
                <a:gd name="T65" fmla="*/ 2407 h 3448"/>
                <a:gd name="T66" fmla="*/ 1661 w 2272"/>
                <a:gd name="T67" fmla="*/ 2647 h 3448"/>
                <a:gd name="T68" fmla="*/ 1602 w 2272"/>
                <a:gd name="T69" fmla="*/ 2712 h 3448"/>
                <a:gd name="T70" fmla="*/ 708 w 2272"/>
                <a:gd name="T71" fmla="*/ 2719 h 3448"/>
                <a:gd name="T72" fmla="*/ 637 w 2272"/>
                <a:gd name="T73" fmla="*/ 2668 h 3448"/>
                <a:gd name="T74" fmla="*/ 595 w 2272"/>
                <a:gd name="T75" fmla="*/ 2487 h 3448"/>
                <a:gd name="T76" fmla="*/ 493 w 2272"/>
                <a:gd name="T77" fmla="*/ 2234 h 3448"/>
                <a:gd name="T78" fmla="*/ 351 w 2272"/>
                <a:gd name="T79" fmla="*/ 1991 h 3448"/>
                <a:gd name="T80" fmla="*/ 293 w 2272"/>
                <a:gd name="T81" fmla="*/ 1901 h 3448"/>
                <a:gd name="T82" fmla="*/ 249 w 2272"/>
                <a:gd name="T83" fmla="*/ 1831 h 3448"/>
                <a:gd name="T84" fmla="*/ 233 w 2272"/>
                <a:gd name="T85" fmla="*/ 1802 h 3448"/>
                <a:gd name="T86" fmla="*/ 173 w 2272"/>
                <a:gd name="T87" fmla="*/ 1703 h 3448"/>
                <a:gd name="T88" fmla="*/ 95 w 2272"/>
                <a:gd name="T89" fmla="*/ 1543 h 3448"/>
                <a:gd name="T90" fmla="*/ 28 w 2272"/>
                <a:gd name="T91" fmla="*/ 1348 h 3448"/>
                <a:gd name="T92" fmla="*/ 0 w 2272"/>
                <a:gd name="T93" fmla="*/ 1135 h 3448"/>
                <a:gd name="T94" fmla="*/ 48 w 2272"/>
                <a:gd name="T95" fmla="*/ 808 h 3448"/>
                <a:gd name="T96" fmla="*/ 183 w 2272"/>
                <a:gd name="T97" fmla="*/ 518 h 3448"/>
                <a:gd name="T98" fmla="*/ 391 w 2272"/>
                <a:gd name="T99" fmla="*/ 279 h 3448"/>
                <a:gd name="T100" fmla="*/ 657 w 2272"/>
                <a:gd name="T101" fmla="*/ 106 h 3448"/>
                <a:gd name="T102" fmla="*/ 968 w 2272"/>
                <a:gd name="T103" fmla="*/ 13 h 344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272"/>
                <a:gd name="T157" fmla="*/ 0 h 3448"/>
                <a:gd name="T158" fmla="*/ 2272 w 2272"/>
                <a:gd name="T159" fmla="*/ 3448 h 344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272" h="3448">
                  <a:moveTo>
                    <a:pt x="704" y="3230"/>
                  </a:moveTo>
                  <a:lnTo>
                    <a:pt x="1567" y="3230"/>
                  </a:lnTo>
                  <a:lnTo>
                    <a:pt x="1585" y="3233"/>
                  </a:lnTo>
                  <a:lnTo>
                    <a:pt x="1601" y="3242"/>
                  </a:lnTo>
                  <a:lnTo>
                    <a:pt x="1614" y="3253"/>
                  </a:lnTo>
                  <a:lnTo>
                    <a:pt x="1621" y="3269"/>
                  </a:lnTo>
                  <a:lnTo>
                    <a:pt x="1624" y="3287"/>
                  </a:lnTo>
                  <a:lnTo>
                    <a:pt x="1621" y="3304"/>
                  </a:lnTo>
                  <a:lnTo>
                    <a:pt x="1614" y="3320"/>
                  </a:lnTo>
                  <a:lnTo>
                    <a:pt x="1601" y="3333"/>
                  </a:lnTo>
                  <a:lnTo>
                    <a:pt x="1585" y="3340"/>
                  </a:lnTo>
                  <a:lnTo>
                    <a:pt x="1567" y="3343"/>
                  </a:lnTo>
                  <a:lnTo>
                    <a:pt x="1400" y="3343"/>
                  </a:lnTo>
                  <a:lnTo>
                    <a:pt x="1397" y="3367"/>
                  </a:lnTo>
                  <a:lnTo>
                    <a:pt x="1388" y="3389"/>
                  </a:lnTo>
                  <a:lnTo>
                    <a:pt x="1376" y="3409"/>
                  </a:lnTo>
                  <a:lnTo>
                    <a:pt x="1360" y="3425"/>
                  </a:lnTo>
                  <a:lnTo>
                    <a:pt x="1340" y="3438"/>
                  </a:lnTo>
                  <a:lnTo>
                    <a:pt x="1318" y="3445"/>
                  </a:lnTo>
                  <a:lnTo>
                    <a:pt x="1294" y="3448"/>
                  </a:lnTo>
                  <a:lnTo>
                    <a:pt x="978" y="3448"/>
                  </a:lnTo>
                  <a:lnTo>
                    <a:pt x="953" y="3445"/>
                  </a:lnTo>
                  <a:lnTo>
                    <a:pt x="931" y="3438"/>
                  </a:lnTo>
                  <a:lnTo>
                    <a:pt x="912" y="3425"/>
                  </a:lnTo>
                  <a:lnTo>
                    <a:pt x="896" y="3409"/>
                  </a:lnTo>
                  <a:lnTo>
                    <a:pt x="883" y="3389"/>
                  </a:lnTo>
                  <a:lnTo>
                    <a:pt x="875" y="3367"/>
                  </a:lnTo>
                  <a:lnTo>
                    <a:pt x="872" y="3343"/>
                  </a:lnTo>
                  <a:lnTo>
                    <a:pt x="704" y="3343"/>
                  </a:lnTo>
                  <a:lnTo>
                    <a:pt x="686" y="3340"/>
                  </a:lnTo>
                  <a:lnTo>
                    <a:pt x="671" y="3333"/>
                  </a:lnTo>
                  <a:lnTo>
                    <a:pt x="658" y="3320"/>
                  </a:lnTo>
                  <a:lnTo>
                    <a:pt x="651" y="3304"/>
                  </a:lnTo>
                  <a:lnTo>
                    <a:pt x="648" y="3287"/>
                  </a:lnTo>
                  <a:lnTo>
                    <a:pt x="651" y="3269"/>
                  </a:lnTo>
                  <a:lnTo>
                    <a:pt x="658" y="3253"/>
                  </a:lnTo>
                  <a:lnTo>
                    <a:pt x="671" y="3242"/>
                  </a:lnTo>
                  <a:lnTo>
                    <a:pt x="686" y="3233"/>
                  </a:lnTo>
                  <a:lnTo>
                    <a:pt x="704" y="3230"/>
                  </a:lnTo>
                  <a:close/>
                  <a:moveTo>
                    <a:pt x="704" y="3027"/>
                  </a:moveTo>
                  <a:lnTo>
                    <a:pt x="1567" y="3027"/>
                  </a:lnTo>
                  <a:lnTo>
                    <a:pt x="1585" y="3030"/>
                  </a:lnTo>
                  <a:lnTo>
                    <a:pt x="1601" y="3037"/>
                  </a:lnTo>
                  <a:lnTo>
                    <a:pt x="1614" y="3050"/>
                  </a:lnTo>
                  <a:lnTo>
                    <a:pt x="1621" y="3066"/>
                  </a:lnTo>
                  <a:lnTo>
                    <a:pt x="1624" y="3083"/>
                  </a:lnTo>
                  <a:lnTo>
                    <a:pt x="1621" y="3101"/>
                  </a:lnTo>
                  <a:lnTo>
                    <a:pt x="1614" y="3117"/>
                  </a:lnTo>
                  <a:lnTo>
                    <a:pt x="1601" y="3130"/>
                  </a:lnTo>
                  <a:lnTo>
                    <a:pt x="1585" y="3137"/>
                  </a:lnTo>
                  <a:lnTo>
                    <a:pt x="1567" y="3140"/>
                  </a:lnTo>
                  <a:lnTo>
                    <a:pt x="704" y="3140"/>
                  </a:lnTo>
                  <a:lnTo>
                    <a:pt x="686" y="3137"/>
                  </a:lnTo>
                  <a:lnTo>
                    <a:pt x="671" y="3130"/>
                  </a:lnTo>
                  <a:lnTo>
                    <a:pt x="658" y="3117"/>
                  </a:lnTo>
                  <a:lnTo>
                    <a:pt x="651" y="3101"/>
                  </a:lnTo>
                  <a:lnTo>
                    <a:pt x="648" y="3083"/>
                  </a:lnTo>
                  <a:lnTo>
                    <a:pt x="651" y="3066"/>
                  </a:lnTo>
                  <a:lnTo>
                    <a:pt x="658" y="3050"/>
                  </a:lnTo>
                  <a:lnTo>
                    <a:pt x="671" y="3037"/>
                  </a:lnTo>
                  <a:lnTo>
                    <a:pt x="686" y="3030"/>
                  </a:lnTo>
                  <a:lnTo>
                    <a:pt x="704" y="3027"/>
                  </a:lnTo>
                  <a:close/>
                  <a:moveTo>
                    <a:pt x="704" y="2823"/>
                  </a:moveTo>
                  <a:lnTo>
                    <a:pt x="1567" y="2823"/>
                  </a:lnTo>
                  <a:lnTo>
                    <a:pt x="1585" y="2826"/>
                  </a:lnTo>
                  <a:lnTo>
                    <a:pt x="1601" y="2833"/>
                  </a:lnTo>
                  <a:lnTo>
                    <a:pt x="1614" y="2846"/>
                  </a:lnTo>
                  <a:lnTo>
                    <a:pt x="1621" y="2861"/>
                  </a:lnTo>
                  <a:lnTo>
                    <a:pt x="1624" y="2879"/>
                  </a:lnTo>
                  <a:lnTo>
                    <a:pt x="1621" y="2897"/>
                  </a:lnTo>
                  <a:lnTo>
                    <a:pt x="1614" y="2913"/>
                  </a:lnTo>
                  <a:lnTo>
                    <a:pt x="1601" y="2925"/>
                  </a:lnTo>
                  <a:lnTo>
                    <a:pt x="1585" y="2933"/>
                  </a:lnTo>
                  <a:lnTo>
                    <a:pt x="1567" y="2936"/>
                  </a:lnTo>
                  <a:lnTo>
                    <a:pt x="704" y="2936"/>
                  </a:lnTo>
                  <a:lnTo>
                    <a:pt x="686" y="2933"/>
                  </a:lnTo>
                  <a:lnTo>
                    <a:pt x="671" y="2925"/>
                  </a:lnTo>
                  <a:lnTo>
                    <a:pt x="658" y="2913"/>
                  </a:lnTo>
                  <a:lnTo>
                    <a:pt x="651" y="2897"/>
                  </a:lnTo>
                  <a:lnTo>
                    <a:pt x="648" y="2879"/>
                  </a:lnTo>
                  <a:lnTo>
                    <a:pt x="651" y="2861"/>
                  </a:lnTo>
                  <a:lnTo>
                    <a:pt x="658" y="2846"/>
                  </a:lnTo>
                  <a:lnTo>
                    <a:pt x="671" y="2833"/>
                  </a:lnTo>
                  <a:lnTo>
                    <a:pt x="686" y="2826"/>
                  </a:lnTo>
                  <a:lnTo>
                    <a:pt x="704" y="2823"/>
                  </a:lnTo>
                  <a:close/>
                  <a:moveTo>
                    <a:pt x="1136" y="0"/>
                  </a:moveTo>
                  <a:lnTo>
                    <a:pt x="1221" y="4"/>
                  </a:lnTo>
                  <a:lnTo>
                    <a:pt x="1303" y="13"/>
                  </a:lnTo>
                  <a:lnTo>
                    <a:pt x="1384" y="28"/>
                  </a:lnTo>
                  <a:lnTo>
                    <a:pt x="1463" y="49"/>
                  </a:lnTo>
                  <a:lnTo>
                    <a:pt x="1540" y="75"/>
                  </a:lnTo>
                  <a:lnTo>
                    <a:pt x="1614" y="106"/>
                  </a:lnTo>
                  <a:lnTo>
                    <a:pt x="1685" y="143"/>
                  </a:lnTo>
                  <a:lnTo>
                    <a:pt x="1754" y="184"/>
                  </a:lnTo>
                  <a:lnTo>
                    <a:pt x="1819" y="229"/>
                  </a:lnTo>
                  <a:lnTo>
                    <a:pt x="1881" y="279"/>
                  </a:lnTo>
                  <a:lnTo>
                    <a:pt x="1938" y="334"/>
                  </a:lnTo>
                  <a:lnTo>
                    <a:pt x="1993" y="391"/>
                  </a:lnTo>
                  <a:lnTo>
                    <a:pt x="2042" y="453"/>
                  </a:lnTo>
                  <a:lnTo>
                    <a:pt x="2088" y="518"/>
                  </a:lnTo>
                  <a:lnTo>
                    <a:pt x="2129" y="586"/>
                  </a:lnTo>
                  <a:lnTo>
                    <a:pt x="2166" y="657"/>
                  </a:lnTo>
                  <a:lnTo>
                    <a:pt x="2197" y="732"/>
                  </a:lnTo>
                  <a:lnTo>
                    <a:pt x="2223" y="808"/>
                  </a:lnTo>
                  <a:lnTo>
                    <a:pt x="2244" y="887"/>
                  </a:lnTo>
                  <a:lnTo>
                    <a:pt x="2259" y="967"/>
                  </a:lnTo>
                  <a:lnTo>
                    <a:pt x="2268" y="1050"/>
                  </a:lnTo>
                  <a:lnTo>
                    <a:pt x="2272" y="1135"/>
                  </a:lnTo>
                  <a:lnTo>
                    <a:pt x="2269" y="1188"/>
                  </a:lnTo>
                  <a:lnTo>
                    <a:pt x="2264" y="1242"/>
                  </a:lnTo>
                  <a:lnTo>
                    <a:pt x="2255" y="1295"/>
                  </a:lnTo>
                  <a:lnTo>
                    <a:pt x="2243" y="1348"/>
                  </a:lnTo>
                  <a:lnTo>
                    <a:pt x="2229" y="1399"/>
                  </a:lnTo>
                  <a:lnTo>
                    <a:pt x="2213" y="1449"/>
                  </a:lnTo>
                  <a:lnTo>
                    <a:pt x="2195" y="1497"/>
                  </a:lnTo>
                  <a:lnTo>
                    <a:pt x="2176" y="1543"/>
                  </a:lnTo>
                  <a:lnTo>
                    <a:pt x="2156" y="1587"/>
                  </a:lnTo>
                  <a:lnTo>
                    <a:pt x="2136" y="1628"/>
                  </a:lnTo>
                  <a:lnTo>
                    <a:pt x="2118" y="1667"/>
                  </a:lnTo>
                  <a:lnTo>
                    <a:pt x="2099" y="1702"/>
                  </a:lnTo>
                  <a:lnTo>
                    <a:pt x="2081" y="1732"/>
                  </a:lnTo>
                  <a:lnTo>
                    <a:pt x="2065" y="1759"/>
                  </a:lnTo>
                  <a:lnTo>
                    <a:pt x="2051" y="1782"/>
                  </a:lnTo>
                  <a:lnTo>
                    <a:pt x="2040" y="1800"/>
                  </a:lnTo>
                  <a:lnTo>
                    <a:pt x="1990" y="1881"/>
                  </a:lnTo>
                  <a:lnTo>
                    <a:pt x="1910" y="2011"/>
                  </a:lnTo>
                  <a:lnTo>
                    <a:pt x="1871" y="2075"/>
                  </a:lnTo>
                  <a:lnTo>
                    <a:pt x="1836" y="2140"/>
                  </a:lnTo>
                  <a:lnTo>
                    <a:pt x="1801" y="2205"/>
                  </a:lnTo>
                  <a:lnTo>
                    <a:pt x="1770" y="2271"/>
                  </a:lnTo>
                  <a:lnTo>
                    <a:pt x="1741" y="2339"/>
                  </a:lnTo>
                  <a:lnTo>
                    <a:pt x="1716" y="2407"/>
                  </a:lnTo>
                  <a:lnTo>
                    <a:pt x="1694" y="2477"/>
                  </a:lnTo>
                  <a:lnTo>
                    <a:pt x="1677" y="2550"/>
                  </a:lnTo>
                  <a:lnTo>
                    <a:pt x="1666" y="2625"/>
                  </a:lnTo>
                  <a:lnTo>
                    <a:pt x="1661" y="2647"/>
                  </a:lnTo>
                  <a:lnTo>
                    <a:pt x="1651" y="2668"/>
                  </a:lnTo>
                  <a:lnTo>
                    <a:pt x="1638" y="2685"/>
                  </a:lnTo>
                  <a:lnTo>
                    <a:pt x="1621" y="2700"/>
                  </a:lnTo>
                  <a:lnTo>
                    <a:pt x="1602" y="2712"/>
                  </a:lnTo>
                  <a:lnTo>
                    <a:pt x="1580" y="2719"/>
                  </a:lnTo>
                  <a:lnTo>
                    <a:pt x="1557" y="2721"/>
                  </a:lnTo>
                  <a:lnTo>
                    <a:pt x="731" y="2721"/>
                  </a:lnTo>
                  <a:lnTo>
                    <a:pt x="708" y="2719"/>
                  </a:lnTo>
                  <a:lnTo>
                    <a:pt x="686" y="2712"/>
                  </a:lnTo>
                  <a:lnTo>
                    <a:pt x="667" y="2700"/>
                  </a:lnTo>
                  <a:lnTo>
                    <a:pt x="651" y="2685"/>
                  </a:lnTo>
                  <a:lnTo>
                    <a:pt x="637" y="2668"/>
                  </a:lnTo>
                  <a:lnTo>
                    <a:pt x="628" y="2647"/>
                  </a:lnTo>
                  <a:lnTo>
                    <a:pt x="622" y="2624"/>
                  </a:lnTo>
                  <a:lnTo>
                    <a:pt x="611" y="2554"/>
                  </a:lnTo>
                  <a:lnTo>
                    <a:pt x="595" y="2487"/>
                  </a:lnTo>
                  <a:lnTo>
                    <a:pt x="575" y="2421"/>
                  </a:lnTo>
                  <a:lnTo>
                    <a:pt x="551" y="2357"/>
                  </a:lnTo>
                  <a:lnTo>
                    <a:pt x="524" y="2296"/>
                  </a:lnTo>
                  <a:lnTo>
                    <a:pt x="493" y="2234"/>
                  </a:lnTo>
                  <a:lnTo>
                    <a:pt x="461" y="2172"/>
                  </a:lnTo>
                  <a:lnTo>
                    <a:pt x="425" y="2112"/>
                  </a:lnTo>
                  <a:lnTo>
                    <a:pt x="389" y="2052"/>
                  </a:lnTo>
                  <a:lnTo>
                    <a:pt x="351" y="1991"/>
                  </a:lnTo>
                  <a:lnTo>
                    <a:pt x="312" y="1930"/>
                  </a:lnTo>
                  <a:lnTo>
                    <a:pt x="311" y="1928"/>
                  </a:lnTo>
                  <a:lnTo>
                    <a:pt x="301" y="1912"/>
                  </a:lnTo>
                  <a:lnTo>
                    <a:pt x="293" y="1901"/>
                  </a:lnTo>
                  <a:lnTo>
                    <a:pt x="285" y="1887"/>
                  </a:lnTo>
                  <a:lnTo>
                    <a:pt x="277" y="1872"/>
                  </a:lnTo>
                  <a:lnTo>
                    <a:pt x="258" y="1843"/>
                  </a:lnTo>
                  <a:lnTo>
                    <a:pt x="249" y="1831"/>
                  </a:lnTo>
                  <a:lnTo>
                    <a:pt x="242" y="1819"/>
                  </a:lnTo>
                  <a:lnTo>
                    <a:pt x="237" y="1810"/>
                  </a:lnTo>
                  <a:lnTo>
                    <a:pt x="234" y="1804"/>
                  </a:lnTo>
                  <a:lnTo>
                    <a:pt x="233" y="1802"/>
                  </a:lnTo>
                  <a:lnTo>
                    <a:pt x="221" y="1783"/>
                  </a:lnTo>
                  <a:lnTo>
                    <a:pt x="207" y="1761"/>
                  </a:lnTo>
                  <a:lnTo>
                    <a:pt x="191" y="1733"/>
                  </a:lnTo>
                  <a:lnTo>
                    <a:pt x="173" y="1703"/>
                  </a:lnTo>
                  <a:lnTo>
                    <a:pt x="154" y="1667"/>
                  </a:lnTo>
                  <a:lnTo>
                    <a:pt x="135" y="1629"/>
                  </a:lnTo>
                  <a:lnTo>
                    <a:pt x="115" y="1587"/>
                  </a:lnTo>
                  <a:lnTo>
                    <a:pt x="95" y="1543"/>
                  </a:lnTo>
                  <a:lnTo>
                    <a:pt x="76" y="1497"/>
                  </a:lnTo>
                  <a:lnTo>
                    <a:pt x="60" y="1449"/>
                  </a:lnTo>
                  <a:lnTo>
                    <a:pt x="43" y="1399"/>
                  </a:lnTo>
                  <a:lnTo>
                    <a:pt x="28" y="1348"/>
                  </a:lnTo>
                  <a:lnTo>
                    <a:pt x="17" y="1295"/>
                  </a:lnTo>
                  <a:lnTo>
                    <a:pt x="7" y="1242"/>
                  </a:lnTo>
                  <a:lnTo>
                    <a:pt x="2" y="1188"/>
                  </a:lnTo>
                  <a:lnTo>
                    <a:pt x="0" y="1135"/>
                  </a:lnTo>
                  <a:lnTo>
                    <a:pt x="3" y="1050"/>
                  </a:lnTo>
                  <a:lnTo>
                    <a:pt x="13" y="967"/>
                  </a:lnTo>
                  <a:lnTo>
                    <a:pt x="27" y="887"/>
                  </a:lnTo>
                  <a:lnTo>
                    <a:pt x="48" y="808"/>
                  </a:lnTo>
                  <a:lnTo>
                    <a:pt x="74" y="732"/>
                  </a:lnTo>
                  <a:lnTo>
                    <a:pt x="106" y="657"/>
                  </a:lnTo>
                  <a:lnTo>
                    <a:pt x="142" y="586"/>
                  </a:lnTo>
                  <a:lnTo>
                    <a:pt x="183" y="518"/>
                  </a:lnTo>
                  <a:lnTo>
                    <a:pt x="228" y="453"/>
                  </a:lnTo>
                  <a:lnTo>
                    <a:pt x="279" y="391"/>
                  </a:lnTo>
                  <a:lnTo>
                    <a:pt x="333" y="334"/>
                  </a:lnTo>
                  <a:lnTo>
                    <a:pt x="391" y="279"/>
                  </a:lnTo>
                  <a:lnTo>
                    <a:pt x="453" y="229"/>
                  </a:lnTo>
                  <a:lnTo>
                    <a:pt x="518" y="184"/>
                  </a:lnTo>
                  <a:lnTo>
                    <a:pt x="586" y="143"/>
                  </a:lnTo>
                  <a:lnTo>
                    <a:pt x="657" y="106"/>
                  </a:lnTo>
                  <a:lnTo>
                    <a:pt x="731" y="75"/>
                  </a:lnTo>
                  <a:lnTo>
                    <a:pt x="808" y="49"/>
                  </a:lnTo>
                  <a:lnTo>
                    <a:pt x="887" y="28"/>
                  </a:lnTo>
                  <a:lnTo>
                    <a:pt x="968" y="13"/>
                  </a:lnTo>
                  <a:lnTo>
                    <a:pt x="1051" y="4"/>
                  </a:lnTo>
                  <a:lnTo>
                    <a:pt x="1136" y="0"/>
                  </a:lnTo>
                  <a:close/>
                </a:path>
              </a:pathLst>
            </a:custGeom>
            <a:solidFill>
              <a:schemeClr val="accent4"/>
            </a:solidFill>
            <a:ln w="9525">
              <a:noFill/>
              <a:round/>
            </a:ln>
            <a:scene3d>
              <a:camera prst="orthographicFront"/>
              <a:lightRig rig="threePt" dir="t"/>
            </a:scene3d>
            <a:sp3d prstMaterial="matte">
              <a:extrusionClr>
                <a:srgbClr val="FF9966"/>
              </a:extrusionClr>
            </a:sp3d>
          </p:spPr>
          <p:txBody>
            <a:bodyP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just" eaLnBrk="1" hangingPunct="1">
                <a:lnSpc>
                  <a:spcPct val="120000"/>
                </a:lnSpc>
              </a:pPr>
              <a:endParaRPr lang="en-US" sz="740">
                <a:solidFill>
                  <a:schemeClr val="bg2">
                    <a:lumMod val="75000"/>
                  </a:schemeClr>
                </a:solidFill>
                <a:latin typeface="+mn-lt"/>
                <a:ea typeface="+mn-ea"/>
                <a:cs typeface="+mn-ea"/>
                <a:sym typeface="+mn-lt"/>
              </a:endParaRPr>
            </a:p>
          </p:txBody>
        </p:sp>
      </p:grpSp>
      <p:sp>
        <p:nvSpPr>
          <p:cNvPr id="66" name="TextBox 65"/>
          <p:cNvSpPr txBox="1"/>
          <p:nvPr/>
        </p:nvSpPr>
        <p:spPr>
          <a:xfrm>
            <a:off x="5343503" y="3941865"/>
            <a:ext cx="1561631" cy="224485"/>
          </a:xfrm>
          <a:prstGeom prst="rect">
            <a:avLst/>
          </a:prstGeom>
          <a:noFill/>
        </p:spPr>
        <p:txBody>
          <a:bodyPr wrap="square" lIns="0" tIns="0" rIns="0" bIns="0" rtlCol="0">
            <a:spAutoFit/>
          </a:bodyPr>
          <a:lstStyle/>
          <a:p>
            <a:pPr algn="ctr">
              <a:lnSpc>
                <a:spcPct val="120000"/>
              </a:lnSpc>
            </a:pPr>
            <a:r>
              <a:rPr lang="zh-CN" altLang="en-US" sz="1327" dirty="0">
                <a:solidFill>
                  <a:schemeClr val="bg1"/>
                </a:solidFill>
                <a:cs typeface="+mn-ea"/>
                <a:sym typeface="+mn-lt"/>
              </a:rPr>
              <a:t>请输入您的标题</a:t>
            </a:r>
            <a:endParaRPr lang="id-ID" sz="1327" dirty="0">
              <a:solidFill>
                <a:schemeClr val="bg1"/>
              </a:solidFill>
              <a:cs typeface="+mn-ea"/>
              <a:sym typeface="+mn-lt"/>
            </a:endParaRPr>
          </a:p>
        </p:txBody>
      </p:sp>
      <p:sp>
        <p:nvSpPr>
          <p:cNvPr id="67" name="TextBox 66"/>
          <p:cNvSpPr txBox="1"/>
          <p:nvPr/>
        </p:nvSpPr>
        <p:spPr>
          <a:xfrm>
            <a:off x="5463459" y="4401357"/>
            <a:ext cx="1321719" cy="224485"/>
          </a:xfrm>
          <a:prstGeom prst="rect">
            <a:avLst/>
          </a:prstGeom>
          <a:noFill/>
        </p:spPr>
        <p:txBody>
          <a:bodyPr wrap="square" lIns="0" tIns="0" rIns="0" bIns="0" rtlCol="0">
            <a:spAutoFit/>
          </a:bodyPr>
          <a:lstStyle/>
          <a:p>
            <a:pPr algn="ctr">
              <a:lnSpc>
                <a:spcPct val="120000"/>
              </a:lnSpc>
            </a:pPr>
            <a:r>
              <a:rPr lang="zh-CN" altLang="en-US" sz="1327" dirty="0">
                <a:solidFill>
                  <a:schemeClr val="bg1"/>
                </a:solidFill>
                <a:cs typeface="+mn-ea"/>
                <a:sym typeface="+mn-lt"/>
              </a:rPr>
              <a:t>请输入您的标题</a:t>
            </a:r>
            <a:endParaRPr lang="id-ID" sz="1327" dirty="0">
              <a:solidFill>
                <a:schemeClr val="bg1"/>
              </a:solidFill>
              <a:cs typeface="+mn-ea"/>
              <a:sym typeface="+mn-lt"/>
            </a:endParaRPr>
          </a:p>
        </p:txBody>
      </p:sp>
      <p:sp>
        <p:nvSpPr>
          <p:cNvPr id="68" name="TextBox 67"/>
          <p:cNvSpPr txBox="1"/>
          <p:nvPr/>
        </p:nvSpPr>
        <p:spPr>
          <a:xfrm>
            <a:off x="5311088" y="4956857"/>
            <a:ext cx="1626459" cy="224485"/>
          </a:xfrm>
          <a:prstGeom prst="rect">
            <a:avLst/>
          </a:prstGeom>
          <a:noFill/>
        </p:spPr>
        <p:txBody>
          <a:bodyPr wrap="square" lIns="0" tIns="0" rIns="0" bIns="0" rtlCol="0">
            <a:spAutoFit/>
          </a:bodyPr>
          <a:lstStyle/>
          <a:p>
            <a:pPr algn="ctr">
              <a:lnSpc>
                <a:spcPct val="120000"/>
              </a:lnSpc>
            </a:pPr>
            <a:r>
              <a:rPr lang="zh-CN" altLang="en-US" sz="1327" dirty="0">
                <a:solidFill>
                  <a:schemeClr val="bg1"/>
                </a:solidFill>
                <a:cs typeface="+mn-ea"/>
                <a:sym typeface="+mn-lt"/>
              </a:rPr>
              <a:t>请输入您的标题</a:t>
            </a:r>
            <a:endParaRPr lang="id-ID" sz="1327" dirty="0">
              <a:solidFill>
                <a:schemeClr val="bg1"/>
              </a:solidFill>
              <a:cs typeface="+mn-ea"/>
              <a:sym typeface="+mn-lt"/>
            </a:endParaRPr>
          </a:p>
        </p:txBody>
      </p:sp>
      <p:sp>
        <p:nvSpPr>
          <p:cNvPr id="69" name="TextBox 68"/>
          <p:cNvSpPr txBox="1"/>
          <p:nvPr/>
        </p:nvSpPr>
        <p:spPr>
          <a:xfrm>
            <a:off x="5445783" y="5464352"/>
            <a:ext cx="1357069" cy="224485"/>
          </a:xfrm>
          <a:prstGeom prst="rect">
            <a:avLst/>
          </a:prstGeom>
          <a:noFill/>
        </p:spPr>
        <p:txBody>
          <a:bodyPr wrap="square" lIns="0" tIns="0" rIns="0" bIns="0" rtlCol="0">
            <a:spAutoFit/>
          </a:bodyPr>
          <a:lstStyle/>
          <a:p>
            <a:pPr algn="ctr">
              <a:lnSpc>
                <a:spcPct val="120000"/>
              </a:lnSpc>
            </a:pPr>
            <a:r>
              <a:rPr lang="zh-CN" altLang="en-US" sz="1327" dirty="0">
                <a:solidFill>
                  <a:schemeClr val="bg1"/>
                </a:solidFill>
                <a:cs typeface="+mn-ea"/>
                <a:sym typeface="+mn-lt"/>
              </a:rPr>
              <a:t>请输入您的标题</a:t>
            </a:r>
            <a:endParaRPr lang="id-ID" sz="1327" dirty="0">
              <a:solidFill>
                <a:schemeClr val="bg1"/>
              </a:solidFill>
              <a:cs typeface="+mn-ea"/>
              <a:sym typeface="+mn-lt"/>
            </a:endParaRPr>
          </a:p>
        </p:txBody>
      </p:sp>
    </p:spTree>
    <p:extLst>
      <p:ext uri="{BB962C8B-B14F-4D97-AF65-F5344CB8AC3E}">
        <p14:creationId xmlns:p14="http://schemas.microsoft.com/office/powerpoint/2010/main" val="480113071"/>
      </p:ext>
    </p:extLst>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500" fill="hold"/>
                                        <p:tgtEl>
                                          <p:spTgt spid="19"/>
                                        </p:tgtEl>
                                        <p:attrNameLst>
                                          <p:attrName>ppt_x</p:attrName>
                                        </p:attrNameLst>
                                      </p:cBhvr>
                                      <p:tavLst>
                                        <p:tav tm="0">
                                          <p:val>
                                            <p:strVal val="#ppt_x"/>
                                          </p:val>
                                        </p:tav>
                                        <p:tav tm="100000">
                                          <p:val>
                                            <p:strVal val="#ppt_x"/>
                                          </p:val>
                                        </p:tav>
                                      </p:tavLst>
                                    </p:anim>
                                    <p:anim calcmode="lin" valueType="num">
                                      <p:cBhvr additive="base">
                                        <p:cTn id="23" dur="500" fill="hold"/>
                                        <p:tgtEl>
                                          <p:spTgt spid="19"/>
                                        </p:tgtEl>
                                        <p:attrNameLst>
                                          <p:attrName>ppt_y</p:attrName>
                                        </p:attrNameLst>
                                      </p:cBhvr>
                                      <p:tavLst>
                                        <p:tav tm="0">
                                          <p:val>
                                            <p:strVal val="0-#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69"/>
                                        </p:tgtEl>
                                        <p:attrNameLst>
                                          <p:attrName>style.visibility</p:attrName>
                                        </p:attrNameLst>
                                      </p:cBhvr>
                                      <p:to>
                                        <p:strVal val="visible"/>
                                      </p:to>
                                    </p:set>
                                    <p:animEffect transition="in" filter="fade">
                                      <p:cBhvr>
                                        <p:cTn id="28" dur="1000"/>
                                        <p:tgtEl>
                                          <p:spTgt spid="69"/>
                                        </p:tgtEl>
                                      </p:cBhvr>
                                    </p:animEffect>
                                    <p:anim calcmode="lin" valueType="num">
                                      <p:cBhvr>
                                        <p:cTn id="29" dur="1000" fill="hold"/>
                                        <p:tgtEl>
                                          <p:spTgt spid="69"/>
                                        </p:tgtEl>
                                        <p:attrNameLst>
                                          <p:attrName>ppt_x</p:attrName>
                                        </p:attrNameLst>
                                      </p:cBhvr>
                                      <p:tavLst>
                                        <p:tav tm="0">
                                          <p:val>
                                            <p:strVal val="#ppt_x"/>
                                          </p:val>
                                        </p:tav>
                                        <p:tav tm="100000">
                                          <p:val>
                                            <p:strVal val="#ppt_x"/>
                                          </p:val>
                                        </p:tav>
                                      </p:tavLst>
                                    </p:anim>
                                    <p:anim calcmode="lin" valueType="num">
                                      <p:cBhvr>
                                        <p:cTn id="30" dur="1000" fill="hold"/>
                                        <p:tgtEl>
                                          <p:spTgt spid="69"/>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68"/>
                                        </p:tgtEl>
                                        <p:attrNameLst>
                                          <p:attrName>style.visibility</p:attrName>
                                        </p:attrNameLst>
                                      </p:cBhvr>
                                      <p:to>
                                        <p:strVal val="visible"/>
                                      </p:to>
                                    </p:set>
                                    <p:animEffect transition="in" filter="fade">
                                      <p:cBhvr>
                                        <p:cTn id="33" dur="1000"/>
                                        <p:tgtEl>
                                          <p:spTgt spid="68"/>
                                        </p:tgtEl>
                                      </p:cBhvr>
                                    </p:animEffect>
                                    <p:anim calcmode="lin" valueType="num">
                                      <p:cBhvr>
                                        <p:cTn id="34" dur="1000" fill="hold"/>
                                        <p:tgtEl>
                                          <p:spTgt spid="68"/>
                                        </p:tgtEl>
                                        <p:attrNameLst>
                                          <p:attrName>ppt_x</p:attrName>
                                        </p:attrNameLst>
                                      </p:cBhvr>
                                      <p:tavLst>
                                        <p:tav tm="0">
                                          <p:val>
                                            <p:strVal val="#ppt_x"/>
                                          </p:val>
                                        </p:tav>
                                        <p:tav tm="100000">
                                          <p:val>
                                            <p:strVal val="#ppt_x"/>
                                          </p:val>
                                        </p:tav>
                                      </p:tavLst>
                                    </p:anim>
                                    <p:anim calcmode="lin" valueType="num">
                                      <p:cBhvr>
                                        <p:cTn id="35" dur="1000" fill="hold"/>
                                        <p:tgtEl>
                                          <p:spTgt spid="68"/>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67"/>
                                        </p:tgtEl>
                                        <p:attrNameLst>
                                          <p:attrName>style.visibility</p:attrName>
                                        </p:attrNameLst>
                                      </p:cBhvr>
                                      <p:to>
                                        <p:strVal val="visible"/>
                                      </p:to>
                                    </p:set>
                                    <p:animEffect transition="in" filter="fade">
                                      <p:cBhvr>
                                        <p:cTn id="38" dur="1000"/>
                                        <p:tgtEl>
                                          <p:spTgt spid="67"/>
                                        </p:tgtEl>
                                      </p:cBhvr>
                                    </p:animEffect>
                                    <p:anim calcmode="lin" valueType="num">
                                      <p:cBhvr>
                                        <p:cTn id="39" dur="1000" fill="hold"/>
                                        <p:tgtEl>
                                          <p:spTgt spid="67"/>
                                        </p:tgtEl>
                                        <p:attrNameLst>
                                          <p:attrName>ppt_x</p:attrName>
                                        </p:attrNameLst>
                                      </p:cBhvr>
                                      <p:tavLst>
                                        <p:tav tm="0">
                                          <p:val>
                                            <p:strVal val="#ppt_x"/>
                                          </p:val>
                                        </p:tav>
                                        <p:tav tm="100000">
                                          <p:val>
                                            <p:strVal val="#ppt_x"/>
                                          </p:val>
                                        </p:tav>
                                      </p:tavLst>
                                    </p:anim>
                                    <p:anim calcmode="lin" valueType="num">
                                      <p:cBhvr>
                                        <p:cTn id="40" dur="1000" fill="hold"/>
                                        <p:tgtEl>
                                          <p:spTgt spid="67"/>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66"/>
                                        </p:tgtEl>
                                        <p:attrNameLst>
                                          <p:attrName>style.visibility</p:attrName>
                                        </p:attrNameLst>
                                      </p:cBhvr>
                                      <p:to>
                                        <p:strVal val="visible"/>
                                      </p:to>
                                    </p:set>
                                    <p:animEffect transition="in" filter="fade">
                                      <p:cBhvr>
                                        <p:cTn id="43" dur="1000"/>
                                        <p:tgtEl>
                                          <p:spTgt spid="66"/>
                                        </p:tgtEl>
                                      </p:cBhvr>
                                    </p:animEffect>
                                    <p:anim calcmode="lin" valueType="num">
                                      <p:cBhvr>
                                        <p:cTn id="44" dur="1000" fill="hold"/>
                                        <p:tgtEl>
                                          <p:spTgt spid="66"/>
                                        </p:tgtEl>
                                        <p:attrNameLst>
                                          <p:attrName>ppt_x</p:attrName>
                                        </p:attrNameLst>
                                      </p:cBhvr>
                                      <p:tavLst>
                                        <p:tav tm="0">
                                          <p:val>
                                            <p:strVal val="#ppt_x"/>
                                          </p:val>
                                        </p:tav>
                                        <p:tav tm="100000">
                                          <p:val>
                                            <p:strVal val="#ppt_x"/>
                                          </p:val>
                                        </p:tav>
                                      </p:tavLst>
                                    </p:anim>
                                    <p:anim calcmode="lin" valueType="num">
                                      <p:cBhvr>
                                        <p:cTn id="45" dur="1000" fill="hold"/>
                                        <p:tgtEl>
                                          <p:spTgt spid="66"/>
                                        </p:tgtEl>
                                        <p:attrNameLst>
                                          <p:attrName>ppt_y</p:attrName>
                                        </p:attrNameLst>
                                      </p:cBhvr>
                                      <p:tavLst>
                                        <p:tav tm="0">
                                          <p:val>
                                            <p:strVal val="#ppt_y+.1"/>
                                          </p:val>
                                        </p:tav>
                                        <p:tav tm="100000">
                                          <p:val>
                                            <p:strVal val="#ppt_y"/>
                                          </p:val>
                                        </p:tav>
                                      </p:tavLst>
                                    </p:anim>
                                  </p:childTnLst>
                                </p:cTn>
                              </p:par>
                            </p:childTnLst>
                          </p:cTn>
                        </p:par>
                        <p:par>
                          <p:cTn id="46" fill="hold">
                            <p:stCondLst>
                              <p:cond delay="1000"/>
                            </p:stCondLst>
                            <p:childTnLst>
                              <p:par>
                                <p:cTn id="47" presetID="22" presetClass="entr" presetSubtype="4" fill="hold"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wipe(down)">
                                      <p:cBhvr>
                                        <p:cTn id="49" dur="1500"/>
                                        <p:tgtEl>
                                          <p:spTgt spid="22"/>
                                        </p:tgtEl>
                                      </p:cBhvr>
                                    </p:animEffect>
                                  </p:childTnLst>
                                </p:cTn>
                              </p:par>
                            </p:childTnLst>
                          </p:cTn>
                        </p:par>
                        <p:par>
                          <p:cTn id="50" fill="hold">
                            <p:stCondLst>
                              <p:cond delay="2500"/>
                            </p:stCondLst>
                            <p:childTnLst>
                              <p:par>
                                <p:cTn id="51" presetID="22" presetClass="entr" presetSubtype="4" fill="hold" nodeType="afterEffect">
                                  <p:stCondLst>
                                    <p:cond delay="0"/>
                                  </p:stCondLst>
                                  <p:childTnLst>
                                    <p:set>
                                      <p:cBhvr>
                                        <p:cTn id="52" dur="1" fill="hold">
                                          <p:stCondLst>
                                            <p:cond delay="0"/>
                                          </p:stCondLst>
                                        </p:cTn>
                                        <p:tgtEl>
                                          <p:spTgt spid="56"/>
                                        </p:tgtEl>
                                        <p:attrNameLst>
                                          <p:attrName>style.visibility</p:attrName>
                                        </p:attrNameLst>
                                      </p:cBhvr>
                                      <p:to>
                                        <p:strVal val="visible"/>
                                      </p:to>
                                    </p:set>
                                    <p:animEffect transition="in" filter="wipe(down)">
                                      <p:cBhvr>
                                        <p:cTn id="53" dur="1000"/>
                                        <p:tgtEl>
                                          <p:spTgt spid="56"/>
                                        </p:tgtEl>
                                      </p:cBhvr>
                                    </p:animEffect>
                                  </p:childTnLst>
                                </p:cTn>
                              </p:par>
                            </p:childTnLst>
                          </p:cTn>
                        </p:par>
                        <p:par>
                          <p:cTn id="54" fill="hold">
                            <p:stCondLst>
                              <p:cond delay="3500"/>
                            </p:stCondLst>
                            <p:childTnLst>
                              <p:par>
                                <p:cTn id="55" presetID="22" presetClass="entr" presetSubtype="4" fill="hold"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wipe(down)">
                                      <p:cBhvr>
                                        <p:cTn id="57" dur="1000"/>
                                        <p:tgtEl>
                                          <p:spTgt spid="49"/>
                                        </p:tgtEl>
                                      </p:cBhvr>
                                    </p:animEffect>
                                  </p:childTnLst>
                                </p:cTn>
                              </p:par>
                            </p:childTnLst>
                          </p:cTn>
                        </p:par>
                        <p:par>
                          <p:cTn id="58" fill="hold">
                            <p:stCondLst>
                              <p:cond delay="4500"/>
                            </p:stCondLst>
                            <p:childTnLst>
                              <p:par>
                                <p:cTn id="59" presetID="22" presetClass="entr" presetSubtype="4" fill="hold" nodeType="afterEffect">
                                  <p:stCondLst>
                                    <p:cond delay="0"/>
                                  </p:stCondLst>
                                  <p:childTnLst>
                                    <p:set>
                                      <p:cBhvr>
                                        <p:cTn id="60" dur="1" fill="hold">
                                          <p:stCondLst>
                                            <p:cond delay="0"/>
                                          </p:stCondLst>
                                        </p:cTn>
                                        <p:tgtEl>
                                          <p:spTgt spid="62"/>
                                        </p:tgtEl>
                                        <p:attrNameLst>
                                          <p:attrName>style.visibility</p:attrName>
                                        </p:attrNameLst>
                                      </p:cBhvr>
                                      <p:to>
                                        <p:strVal val="visible"/>
                                      </p:to>
                                    </p:set>
                                    <p:animEffect transition="in" filter="wipe(down)">
                                      <p:cBhvr>
                                        <p:cTn id="61" dur="1000"/>
                                        <p:tgtEl>
                                          <p:spTgt spid="62"/>
                                        </p:tgtEl>
                                      </p:cBhvr>
                                    </p:animEffect>
                                  </p:childTnLst>
                                </p:cTn>
                              </p:par>
                            </p:childTnLst>
                          </p:cTn>
                        </p:par>
                        <p:par>
                          <p:cTn id="62" fill="hold">
                            <p:stCondLst>
                              <p:cond delay="5500"/>
                            </p:stCondLst>
                            <p:childTnLst>
                              <p:par>
                                <p:cTn id="63" presetID="22" presetClass="entr" presetSubtype="4" fill="hold" nodeType="afterEffect">
                                  <p:stCondLst>
                                    <p:cond delay="0"/>
                                  </p:stCondLst>
                                  <p:childTnLst>
                                    <p:set>
                                      <p:cBhvr>
                                        <p:cTn id="64" dur="1" fill="hold">
                                          <p:stCondLst>
                                            <p:cond delay="0"/>
                                          </p:stCondLst>
                                        </p:cTn>
                                        <p:tgtEl>
                                          <p:spTgt spid="59"/>
                                        </p:tgtEl>
                                        <p:attrNameLst>
                                          <p:attrName>style.visibility</p:attrName>
                                        </p:attrNameLst>
                                      </p:cBhvr>
                                      <p:to>
                                        <p:strVal val="visible"/>
                                      </p:to>
                                    </p:set>
                                    <p:animEffect transition="in" filter="wipe(down)">
                                      <p:cBhvr>
                                        <p:cTn id="65" dur="1000"/>
                                        <p:tgtEl>
                                          <p:spTgt spid="59"/>
                                        </p:tgtEl>
                                      </p:cBhvr>
                                    </p:animEffect>
                                  </p:childTnLst>
                                </p:cTn>
                              </p:par>
                              <p:par>
                                <p:cTn id="66" presetID="22" presetClass="entr" presetSubtype="2" fill="hold" grpId="0" nodeType="withEffect">
                                  <p:stCondLst>
                                    <p:cond delay="1000"/>
                                  </p:stCondLst>
                                  <p:childTnLst>
                                    <p:set>
                                      <p:cBhvr>
                                        <p:cTn id="67" dur="1" fill="hold">
                                          <p:stCondLst>
                                            <p:cond delay="0"/>
                                          </p:stCondLst>
                                        </p:cTn>
                                        <p:tgtEl>
                                          <p:spTgt spid="48"/>
                                        </p:tgtEl>
                                        <p:attrNameLst>
                                          <p:attrName>style.visibility</p:attrName>
                                        </p:attrNameLst>
                                      </p:cBhvr>
                                      <p:to>
                                        <p:strVal val="visible"/>
                                      </p:to>
                                    </p:set>
                                    <p:animEffect transition="in" filter="wipe(right)">
                                      <p:cBhvr>
                                        <p:cTn id="68" dur="500"/>
                                        <p:tgtEl>
                                          <p:spTgt spid="48"/>
                                        </p:tgtEl>
                                      </p:cBhvr>
                                    </p:animEffect>
                                  </p:childTnLst>
                                </p:cTn>
                              </p:par>
                              <p:par>
                                <p:cTn id="69" presetID="22" presetClass="entr" presetSubtype="2" fill="hold" grpId="0" nodeType="withEffect">
                                  <p:stCondLst>
                                    <p:cond delay="1000"/>
                                  </p:stCondLst>
                                  <p:childTnLst>
                                    <p:set>
                                      <p:cBhvr>
                                        <p:cTn id="70" dur="1" fill="hold">
                                          <p:stCondLst>
                                            <p:cond delay="0"/>
                                          </p:stCondLst>
                                        </p:cTn>
                                        <p:tgtEl>
                                          <p:spTgt spid="47"/>
                                        </p:tgtEl>
                                        <p:attrNameLst>
                                          <p:attrName>style.visibility</p:attrName>
                                        </p:attrNameLst>
                                      </p:cBhvr>
                                      <p:to>
                                        <p:strVal val="visible"/>
                                      </p:to>
                                    </p:set>
                                    <p:animEffect transition="in" filter="wipe(right)">
                                      <p:cBhvr>
                                        <p:cTn id="71" dur="500"/>
                                        <p:tgtEl>
                                          <p:spTgt spid="47"/>
                                        </p:tgtEl>
                                      </p:cBhvr>
                                    </p:animEffect>
                                  </p:childTnLst>
                                </p:cTn>
                              </p:par>
                              <p:par>
                                <p:cTn id="72" presetID="22" presetClass="entr" presetSubtype="8" fill="hold" grpId="0" nodeType="withEffect">
                                  <p:stCondLst>
                                    <p:cond delay="1000"/>
                                  </p:stCondLst>
                                  <p:childTnLst>
                                    <p:set>
                                      <p:cBhvr>
                                        <p:cTn id="73" dur="1" fill="hold">
                                          <p:stCondLst>
                                            <p:cond delay="0"/>
                                          </p:stCondLst>
                                        </p:cTn>
                                        <p:tgtEl>
                                          <p:spTgt spid="46"/>
                                        </p:tgtEl>
                                        <p:attrNameLst>
                                          <p:attrName>style.visibility</p:attrName>
                                        </p:attrNameLst>
                                      </p:cBhvr>
                                      <p:to>
                                        <p:strVal val="visible"/>
                                      </p:to>
                                    </p:set>
                                    <p:animEffect transition="in" filter="wipe(left)">
                                      <p:cBhvr>
                                        <p:cTn id="74" dur="500"/>
                                        <p:tgtEl>
                                          <p:spTgt spid="46"/>
                                        </p:tgtEl>
                                      </p:cBhvr>
                                    </p:animEffect>
                                  </p:childTnLst>
                                </p:cTn>
                              </p:par>
                              <p:par>
                                <p:cTn id="75" presetID="22" presetClass="entr" presetSubtype="8" fill="hold" grpId="0" nodeType="withEffect">
                                  <p:stCondLst>
                                    <p:cond delay="1000"/>
                                  </p:stCondLst>
                                  <p:childTnLst>
                                    <p:set>
                                      <p:cBhvr>
                                        <p:cTn id="76" dur="1" fill="hold">
                                          <p:stCondLst>
                                            <p:cond delay="0"/>
                                          </p:stCondLst>
                                        </p:cTn>
                                        <p:tgtEl>
                                          <p:spTgt spid="45"/>
                                        </p:tgtEl>
                                        <p:attrNameLst>
                                          <p:attrName>style.visibility</p:attrName>
                                        </p:attrNameLst>
                                      </p:cBhvr>
                                      <p:to>
                                        <p:strVal val="visible"/>
                                      </p:to>
                                    </p:set>
                                    <p:animEffect transition="in" filter="wipe(left)">
                                      <p:cBhvr>
                                        <p:cTn id="77"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p:bldP spid="48" grpId="0"/>
      <p:bldP spid="66" grpId="0"/>
      <p:bldP spid="67" grpId="0"/>
      <p:bldP spid="68" grpId="0"/>
      <p:bldP spid="6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e9796909c4f7874f52562367c6ed239d"/>
          <p:cNvPicPr>
            <a:picLocks noChangeAspect="1"/>
          </p:cNvPicPr>
          <p:nvPr/>
        </p:nvPicPr>
        <p:blipFill>
          <a:blip r:embed="rId3"/>
          <a:srcRect t="13126" r="13811"/>
          <a:stretch>
            <a:fillRect/>
          </a:stretch>
        </p:blipFill>
        <p:spPr>
          <a:xfrm flipH="1">
            <a:off x="-6985" y="-21590"/>
            <a:ext cx="12197080" cy="6904990"/>
          </a:xfrm>
          <a:prstGeom prst="rect">
            <a:avLst/>
          </a:prstGeom>
        </p:spPr>
      </p:pic>
      <p:sp>
        <p:nvSpPr>
          <p:cNvPr id="8" name="Subtitle 2"/>
          <p:cNvSpPr txBox="1"/>
          <p:nvPr/>
        </p:nvSpPr>
        <p:spPr bwMode="auto">
          <a:xfrm>
            <a:off x="1109980" y="3651885"/>
            <a:ext cx="3034665" cy="807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365" tIns="72183" rIns="144365" bIns="72183">
            <a:spAutoFit/>
          </a:bodyPr>
          <a:lstStyle>
            <a:lvl1pPr defTabSz="1087120">
              <a:spcBef>
                <a:spcPct val="20000"/>
              </a:spcBef>
              <a:buChar char="•"/>
              <a:defRPr sz="3200">
                <a:solidFill>
                  <a:schemeClr val="tx1"/>
                </a:solidFill>
                <a:latin typeface="Arial" panose="020B0604020202020204" pitchFamily="34" charset="0"/>
                <a:ea typeface="宋体" panose="02010600030101010101" pitchFamily="2" charset="-122"/>
              </a:defRPr>
            </a:lvl1pPr>
            <a:lvl2pPr marL="1087755" indent="-285750" defTabSz="1087120">
              <a:spcBef>
                <a:spcPct val="20000"/>
              </a:spcBef>
              <a:buChar char="–"/>
              <a:defRPr sz="2800">
                <a:solidFill>
                  <a:schemeClr val="tx1"/>
                </a:solidFill>
                <a:latin typeface="Arial" panose="020B0604020202020204" pitchFamily="34" charset="0"/>
                <a:ea typeface="宋体" panose="02010600030101010101" pitchFamily="2" charset="-122"/>
              </a:defRPr>
            </a:lvl2pPr>
            <a:lvl3pPr marL="2174875" indent="-228600" defTabSz="1087120">
              <a:spcBef>
                <a:spcPct val="20000"/>
              </a:spcBef>
              <a:buChar char="•"/>
              <a:defRPr sz="2400">
                <a:solidFill>
                  <a:schemeClr val="tx1"/>
                </a:solidFill>
                <a:latin typeface="Arial" panose="020B0604020202020204" pitchFamily="34" charset="0"/>
                <a:ea typeface="宋体" panose="02010600030101010101" pitchFamily="2" charset="-122"/>
              </a:defRPr>
            </a:lvl3pPr>
            <a:lvl4pPr marL="326263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4pPr>
            <a:lvl5pPr marL="434975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5pPr>
            <a:lvl6pPr marL="48069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52641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57213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61785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buFontTx/>
              <a:buNone/>
            </a:pPr>
            <a:r>
              <a:rPr lang="zh-CN" sz="1200" dirty="0">
                <a:solidFill>
                  <a:schemeClr val="tx1"/>
                </a:solidFill>
                <a:latin typeface="兮妞-中黑体" panose="03000509000000000000" charset="-122"/>
                <a:ea typeface="兮妞-中黑体" panose="03000509000000000000" charset="-122"/>
                <a:cs typeface="Yuanti SC" charset="-122"/>
              </a:rPr>
              <a:t>标题数字等都可以通过点击和重新输入进行更改，顶部</a:t>
            </a:r>
            <a:r>
              <a:rPr lang="en-US" altLang="zh-CN" sz="1200" dirty="0">
                <a:solidFill>
                  <a:schemeClr val="tx1"/>
                </a:solidFill>
                <a:latin typeface="兮妞-中黑体" panose="03000509000000000000" charset="-122"/>
                <a:ea typeface="兮妞-中黑体" panose="03000509000000000000" charset="-122"/>
                <a:cs typeface="Yuanti SC" charset="-122"/>
              </a:rPr>
              <a:t>“</a:t>
            </a:r>
            <a:r>
              <a:rPr lang="zh-CN" altLang="en-US" sz="1200" dirty="0">
                <a:solidFill>
                  <a:schemeClr val="tx1"/>
                </a:solidFill>
                <a:latin typeface="兮妞-中黑体" panose="03000509000000000000" charset="-122"/>
                <a:ea typeface="兮妞-中黑体" panose="03000509000000000000" charset="-122"/>
                <a:cs typeface="Yuanti SC" charset="-122"/>
              </a:rPr>
              <a:t>开始</a:t>
            </a:r>
            <a:r>
              <a:rPr lang="en-US" altLang="zh-CN" sz="1200" dirty="0">
                <a:solidFill>
                  <a:schemeClr val="tx1"/>
                </a:solidFill>
                <a:latin typeface="兮妞-中黑体" panose="03000509000000000000" charset="-122"/>
                <a:ea typeface="兮妞-中黑体" panose="03000509000000000000" charset="-122"/>
                <a:cs typeface="Yuanti SC" charset="-122"/>
              </a:rPr>
              <a:t>”</a:t>
            </a:r>
            <a:r>
              <a:rPr lang="zh-CN" altLang="en-US" sz="1200" dirty="0">
                <a:solidFill>
                  <a:schemeClr val="tx1"/>
                </a:solidFill>
                <a:latin typeface="兮妞-中黑体" panose="03000509000000000000" charset="-122"/>
                <a:ea typeface="兮妞-中黑体" panose="03000509000000000000" charset="-122"/>
                <a:cs typeface="Yuanti SC" charset="-122"/>
              </a:rPr>
              <a:t>面板中可以对字体、字号、颜色、行距等进行修改。</a:t>
            </a:r>
          </a:p>
        </p:txBody>
      </p:sp>
      <p:sp>
        <p:nvSpPr>
          <p:cNvPr id="9" name="矩形 70"/>
          <p:cNvSpPr>
            <a:spLocks noChangeArrowheads="1"/>
          </p:cNvSpPr>
          <p:nvPr/>
        </p:nvSpPr>
        <p:spPr bwMode="auto">
          <a:xfrm>
            <a:off x="517525" y="2721610"/>
            <a:ext cx="4219575"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4000" dirty="0">
                <a:solidFill>
                  <a:schemeClr val="tx1"/>
                </a:solidFill>
                <a:latin typeface="兮妞-中黑体" panose="03000509000000000000" charset="-122"/>
                <a:ea typeface="兮妞-中黑体" panose="03000509000000000000" charset="-122"/>
                <a:cs typeface="Yuanti SC" charset="-122"/>
              </a:rPr>
              <a:t>输入您的标题</a:t>
            </a:r>
          </a:p>
        </p:txBody>
      </p:sp>
      <p:sp>
        <p:nvSpPr>
          <p:cNvPr id="6" name="文本框 5"/>
          <p:cNvSpPr txBox="1"/>
          <p:nvPr/>
        </p:nvSpPr>
        <p:spPr>
          <a:xfrm>
            <a:off x="2302168" y="1701235"/>
            <a:ext cx="1230923" cy="844590"/>
          </a:xfrm>
          <a:prstGeom prst="rect">
            <a:avLst/>
          </a:prstGeom>
          <a:noFill/>
        </p:spPr>
        <p:txBody>
          <a:bodyPr wrap="square" rtlCol="0" anchor="ctr">
            <a:spAutoFit/>
          </a:bodyPr>
          <a:lstStyle/>
          <a:p>
            <a:pPr>
              <a:lnSpc>
                <a:spcPct val="120000"/>
              </a:lnSpc>
            </a:pPr>
            <a:r>
              <a:rPr lang="en-US" altLang="zh-CN" sz="4400" dirty="0" smtClean="0">
                <a:solidFill>
                  <a:schemeClr val="tx1"/>
                </a:solidFill>
                <a:latin typeface="兮妞-中黑体" panose="03000509000000000000" charset="-122"/>
                <a:ea typeface="兮妞-中黑体" panose="03000509000000000000" charset="-122"/>
              </a:rPr>
              <a:t>03</a:t>
            </a:r>
            <a:endParaRPr lang="en-US" altLang="zh-CN" sz="4400" dirty="0">
              <a:solidFill>
                <a:schemeClr val="tx1"/>
              </a:solidFill>
              <a:latin typeface="兮妞-中黑体" panose="03000509000000000000" charset="-122"/>
              <a:ea typeface="兮妞-中黑体" panose="03000509000000000000" charset="-122"/>
            </a:endParaRPr>
          </a:p>
        </p:txBody>
      </p:sp>
    </p:spTree>
    <p:extLst>
      <p:ext uri="{BB962C8B-B14F-4D97-AF65-F5344CB8AC3E}">
        <p14:creationId xmlns:p14="http://schemas.microsoft.com/office/powerpoint/2010/main" val="830485713"/>
      </p:ext>
    </p:extLst>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2693534" y="2223533"/>
            <a:ext cx="3503433" cy="3503433"/>
            <a:chOff x="6240781" y="1363135"/>
            <a:chExt cx="4963584" cy="4963584"/>
          </a:xfrm>
        </p:grpSpPr>
        <p:grpSp>
          <p:nvGrpSpPr>
            <p:cNvPr id="13" name="Group 12"/>
            <p:cNvGrpSpPr/>
            <p:nvPr userDrawn="1"/>
          </p:nvGrpSpPr>
          <p:grpSpPr>
            <a:xfrm>
              <a:off x="6240781" y="1363135"/>
              <a:ext cx="3255433" cy="2434167"/>
              <a:chOff x="4657725" y="946151"/>
              <a:chExt cx="2441575" cy="1825625"/>
            </a:xfrm>
          </p:grpSpPr>
          <p:sp>
            <p:nvSpPr>
              <p:cNvPr id="27" name="Freeform 26"/>
              <p:cNvSpPr/>
              <p:nvPr/>
            </p:nvSpPr>
            <p:spPr bwMode="auto">
              <a:xfrm>
                <a:off x="5953125" y="2046288"/>
                <a:ext cx="1146175" cy="593725"/>
              </a:xfrm>
              <a:custGeom>
                <a:avLst/>
                <a:gdLst>
                  <a:gd name="T0" fmla="*/ 849 w 904"/>
                  <a:gd name="T1" fmla="*/ 0 h 468"/>
                  <a:gd name="T2" fmla="*/ 873 w 904"/>
                  <a:gd name="T3" fmla="*/ 58 h 468"/>
                  <a:gd name="T4" fmla="*/ 507 w 904"/>
                  <a:gd name="T5" fmla="*/ 436 h 468"/>
                  <a:gd name="T6" fmla="*/ 396 w 904"/>
                  <a:gd name="T7" fmla="*/ 436 h 468"/>
                  <a:gd name="T8" fmla="*/ 30 w 904"/>
                  <a:gd name="T9" fmla="*/ 58 h 468"/>
                  <a:gd name="T10" fmla="*/ 55 w 904"/>
                  <a:gd name="T11" fmla="*/ 0 h 468"/>
                  <a:gd name="T12" fmla="*/ 849 w 904"/>
                  <a:gd name="T13" fmla="*/ 0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849" y="0"/>
                    </a:moveTo>
                    <a:cubicBezTo>
                      <a:pt x="893" y="0"/>
                      <a:pt x="904" y="26"/>
                      <a:pt x="873" y="58"/>
                    </a:cubicBezTo>
                    <a:cubicBezTo>
                      <a:pt x="507" y="436"/>
                      <a:pt x="507" y="436"/>
                      <a:pt x="507" y="436"/>
                    </a:cubicBezTo>
                    <a:cubicBezTo>
                      <a:pt x="477" y="468"/>
                      <a:pt x="427" y="468"/>
                      <a:pt x="396" y="436"/>
                    </a:cubicBezTo>
                    <a:cubicBezTo>
                      <a:pt x="30" y="58"/>
                      <a:pt x="30" y="58"/>
                      <a:pt x="30" y="58"/>
                    </a:cubicBezTo>
                    <a:cubicBezTo>
                      <a:pt x="0" y="26"/>
                      <a:pt x="11" y="0"/>
                      <a:pt x="55" y="0"/>
                    </a:cubicBezTo>
                    <a:lnTo>
                      <a:pt x="849" y="0"/>
                    </a:lnTo>
                    <a:close/>
                  </a:path>
                </a:pathLst>
              </a:custGeom>
              <a:solidFill>
                <a:schemeClr val="accent1"/>
              </a:solidFill>
              <a:ln>
                <a:noFill/>
              </a:ln>
            </p:spPr>
            <p:txBody>
              <a:bodyPr vert="horz" wrap="square" lIns="52932" tIns="26467" rIns="52932" bIns="26467" numCol="1" anchor="t" anchorCtr="0" compatLnSpc="1"/>
              <a:lstStyle/>
              <a:p>
                <a:pPr algn="just">
                  <a:lnSpc>
                    <a:spcPct val="120000"/>
                  </a:lnSpc>
                </a:pPr>
                <a:endParaRPr lang="en-US" sz="1647" dirty="0">
                  <a:solidFill>
                    <a:schemeClr val="bg1"/>
                  </a:solidFill>
                  <a:cs typeface="+mn-ea"/>
                  <a:sym typeface="+mn-lt"/>
                </a:endParaRPr>
              </a:p>
            </p:txBody>
          </p:sp>
          <p:sp>
            <p:nvSpPr>
              <p:cNvPr id="28" name="Freeform 27"/>
              <p:cNvSpPr/>
              <p:nvPr/>
            </p:nvSpPr>
            <p:spPr bwMode="auto">
              <a:xfrm>
                <a:off x="4657725" y="946151"/>
                <a:ext cx="2151063" cy="1825625"/>
              </a:xfrm>
              <a:custGeom>
                <a:avLst/>
                <a:gdLst>
                  <a:gd name="T0" fmla="*/ 848 w 1696"/>
                  <a:gd name="T1" fmla="*/ 0 h 1440"/>
                  <a:gd name="T2" fmla="*/ 0 w 1696"/>
                  <a:gd name="T3" fmla="*/ 848 h 1440"/>
                  <a:gd name="T4" fmla="*/ 241 w 1696"/>
                  <a:gd name="T5" fmla="*/ 1440 h 1440"/>
                  <a:gd name="T6" fmla="*/ 718 w 1696"/>
                  <a:gd name="T7" fmla="*/ 1209 h 1440"/>
                  <a:gd name="T8" fmla="*/ 464 w 1696"/>
                  <a:gd name="T9" fmla="*/ 848 h 1440"/>
                  <a:gd name="T10" fmla="*/ 848 w 1696"/>
                  <a:gd name="T11" fmla="*/ 464 h 1440"/>
                  <a:gd name="T12" fmla="*/ 1232 w 1696"/>
                  <a:gd name="T13" fmla="*/ 848 h 1440"/>
                  <a:gd name="T14" fmla="*/ 1213 w 1696"/>
                  <a:gd name="T15" fmla="*/ 966 h 1440"/>
                  <a:gd name="T16" fmla="*/ 1293 w 1696"/>
                  <a:gd name="T17" fmla="*/ 966 h 1440"/>
                  <a:gd name="T18" fmla="*/ 1293 w 1696"/>
                  <a:gd name="T19" fmla="*/ 1062 h 1440"/>
                  <a:gd name="T20" fmla="*/ 1669 w 1696"/>
                  <a:gd name="T21" fmla="*/ 1062 h 1440"/>
                  <a:gd name="T22" fmla="*/ 1696 w 1696"/>
                  <a:gd name="T23" fmla="*/ 848 h 1440"/>
                  <a:gd name="T24" fmla="*/ 848 w 1696"/>
                  <a:gd name="T25" fmla="*/ 0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96" h="1440">
                    <a:moveTo>
                      <a:pt x="848" y="0"/>
                    </a:moveTo>
                    <a:cubicBezTo>
                      <a:pt x="380" y="0"/>
                      <a:pt x="0" y="380"/>
                      <a:pt x="0" y="848"/>
                    </a:cubicBezTo>
                    <a:cubicBezTo>
                      <a:pt x="0" y="1078"/>
                      <a:pt x="92" y="1287"/>
                      <a:pt x="241" y="1440"/>
                    </a:cubicBezTo>
                    <a:cubicBezTo>
                      <a:pt x="374" y="1315"/>
                      <a:pt x="540" y="1235"/>
                      <a:pt x="718" y="1209"/>
                    </a:cubicBezTo>
                    <a:cubicBezTo>
                      <a:pt x="570" y="1156"/>
                      <a:pt x="464" y="1014"/>
                      <a:pt x="464" y="848"/>
                    </a:cubicBezTo>
                    <a:cubicBezTo>
                      <a:pt x="464" y="636"/>
                      <a:pt x="636" y="464"/>
                      <a:pt x="848" y="464"/>
                    </a:cubicBezTo>
                    <a:cubicBezTo>
                      <a:pt x="1060" y="464"/>
                      <a:pt x="1232" y="636"/>
                      <a:pt x="1232" y="848"/>
                    </a:cubicBezTo>
                    <a:cubicBezTo>
                      <a:pt x="1232" y="889"/>
                      <a:pt x="1225" y="929"/>
                      <a:pt x="1213" y="966"/>
                    </a:cubicBezTo>
                    <a:cubicBezTo>
                      <a:pt x="1293" y="966"/>
                      <a:pt x="1293" y="966"/>
                      <a:pt x="1293" y="966"/>
                    </a:cubicBezTo>
                    <a:cubicBezTo>
                      <a:pt x="1293" y="1062"/>
                      <a:pt x="1293" y="1062"/>
                      <a:pt x="1293" y="1062"/>
                    </a:cubicBezTo>
                    <a:cubicBezTo>
                      <a:pt x="1669" y="1062"/>
                      <a:pt x="1669" y="1062"/>
                      <a:pt x="1669" y="1062"/>
                    </a:cubicBezTo>
                    <a:cubicBezTo>
                      <a:pt x="1687" y="994"/>
                      <a:pt x="1696" y="922"/>
                      <a:pt x="1696" y="848"/>
                    </a:cubicBezTo>
                    <a:cubicBezTo>
                      <a:pt x="1696" y="380"/>
                      <a:pt x="1316" y="0"/>
                      <a:pt x="848" y="0"/>
                    </a:cubicBezTo>
                    <a:close/>
                  </a:path>
                </a:pathLst>
              </a:custGeom>
              <a:solidFill>
                <a:schemeClr val="accent1"/>
              </a:solidFill>
              <a:ln>
                <a:noFill/>
              </a:ln>
            </p:spPr>
            <p:txBody>
              <a:bodyPr vert="horz" wrap="square" lIns="52932" tIns="26467" rIns="52932" bIns="26467" numCol="1" anchor="t" anchorCtr="0" compatLnSpc="1"/>
              <a:lstStyle/>
              <a:p>
                <a:pPr algn="just">
                  <a:lnSpc>
                    <a:spcPct val="120000"/>
                  </a:lnSpc>
                </a:pPr>
                <a:endParaRPr lang="en-US" sz="1647" dirty="0">
                  <a:solidFill>
                    <a:schemeClr val="bg1"/>
                  </a:solidFill>
                  <a:cs typeface="+mn-ea"/>
                  <a:sym typeface="+mn-lt"/>
                </a:endParaRPr>
              </a:p>
            </p:txBody>
          </p:sp>
        </p:grpSp>
        <p:grpSp>
          <p:nvGrpSpPr>
            <p:cNvPr id="14" name="Group 13"/>
            <p:cNvGrpSpPr/>
            <p:nvPr userDrawn="1"/>
          </p:nvGrpSpPr>
          <p:grpSpPr>
            <a:xfrm>
              <a:off x="6240781" y="3111502"/>
              <a:ext cx="2434167" cy="3215217"/>
              <a:chOff x="4657725" y="2257426"/>
              <a:chExt cx="1825625" cy="2411413"/>
            </a:xfrm>
          </p:grpSpPr>
          <p:sp>
            <p:nvSpPr>
              <p:cNvPr id="25" name="Freeform 24"/>
              <p:cNvSpPr/>
              <p:nvPr/>
            </p:nvSpPr>
            <p:spPr bwMode="auto">
              <a:xfrm>
                <a:off x="5753100" y="2257426"/>
                <a:ext cx="593725" cy="1146175"/>
              </a:xfrm>
              <a:custGeom>
                <a:avLst/>
                <a:gdLst>
                  <a:gd name="T0" fmla="*/ 0 w 468"/>
                  <a:gd name="T1" fmla="*/ 55 h 904"/>
                  <a:gd name="T2" fmla="*/ 57 w 468"/>
                  <a:gd name="T3" fmla="*/ 30 h 904"/>
                  <a:gd name="T4" fmla="*/ 436 w 468"/>
                  <a:gd name="T5" fmla="*/ 397 h 904"/>
                  <a:gd name="T6" fmla="*/ 436 w 468"/>
                  <a:gd name="T7" fmla="*/ 508 h 904"/>
                  <a:gd name="T8" fmla="*/ 57 w 468"/>
                  <a:gd name="T9" fmla="*/ 874 h 904"/>
                  <a:gd name="T10" fmla="*/ 0 w 468"/>
                  <a:gd name="T11" fmla="*/ 849 h 904"/>
                  <a:gd name="T12" fmla="*/ 0 w 468"/>
                  <a:gd name="T13" fmla="*/ 55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0" y="55"/>
                    </a:moveTo>
                    <a:cubicBezTo>
                      <a:pt x="0" y="11"/>
                      <a:pt x="26" y="0"/>
                      <a:pt x="57" y="30"/>
                    </a:cubicBezTo>
                    <a:cubicBezTo>
                      <a:pt x="436" y="397"/>
                      <a:pt x="436" y="397"/>
                      <a:pt x="436" y="397"/>
                    </a:cubicBezTo>
                    <a:cubicBezTo>
                      <a:pt x="468" y="427"/>
                      <a:pt x="468" y="477"/>
                      <a:pt x="436" y="508"/>
                    </a:cubicBezTo>
                    <a:cubicBezTo>
                      <a:pt x="57" y="874"/>
                      <a:pt x="57" y="874"/>
                      <a:pt x="57" y="874"/>
                    </a:cubicBezTo>
                    <a:cubicBezTo>
                      <a:pt x="26" y="904"/>
                      <a:pt x="0" y="893"/>
                      <a:pt x="0" y="849"/>
                    </a:cubicBezTo>
                    <a:lnTo>
                      <a:pt x="0" y="55"/>
                    </a:lnTo>
                    <a:close/>
                  </a:path>
                </a:pathLst>
              </a:custGeom>
              <a:solidFill>
                <a:schemeClr val="accent3"/>
              </a:solidFill>
              <a:ln>
                <a:noFill/>
              </a:ln>
            </p:spPr>
            <p:txBody>
              <a:bodyPr vert="horz" wrap="square" lIns="52932" tIns="26467" rIns="52932" bIns="26467" numCol="1" anchor="t" anchorCtr="0" compatLnSpc="1"/>
              <a:lstStyle/>
              <a:p>
                <a:pPr algn="just">
                  <a:lnSpc>
                    <a:spcPct val="120000"/>
                  </a:lnSpc>
                </a:pPr>
                <a:endParaRPr lang="en-US" sz="1647" dirty="0">
                  <a:solidFill>
                    <a:schemeClr val="bg1"/>
                  </a:solidFill>
                  <a:cs typeface="+mn-ea"/>
                  <a:sym typeface="+mn-lt"/>
                </a:endParaRPr>
              </a:p>
            </p:txBody>
          </p:sp>
          <p:sp>
            <p:nvSpPr>
              <p:cNvPr id="26" name="Freeform 25"/>
              <p:cNvSpPr/>
              <p:nvPr/>
            </p:nvSpPr>
            <p:spPr bwMode="auto">
              <a:xfrm>
                <a:off x="4657725" y="2517776"/>
                <a:ext cx="1825625" cy="2151063"/>
              </a:xfrm>
              <a:custGeom>
                <a:avLst/>
                <a:gdLst>
                  <a:gd name="T0" fmla="*/ 1209 w 1440"/>
                  <a:gd name="T1" fmla="*/ 978 h 1696"/>
                  <a:gd name="T2" fmla="*/ 848 w 1440"/>
                  <a:gd name="T3" fmla="*/ 1232 h 1696"/>
                  <a:gd name="T4" fmla="*/ 464 w 1440"/>
                  <a:gd name="T5" fmla="*/ 848 h 1696"/>
                  <a:gd name="T6" fmla="*/ 848 w 1440"/>
                  <a:gd name="T7" fmla="*/ 464 h 1696"/>
                  <a:gd name="T8" fmla="*/ 969 w 1440"/>
                  <a:gd name="T9" fmla="*/ 483 h 1696"/>
                  <a:gd name="T10" fmla="*/ 969 w 1440"/>
                  <a:gd name="T11" fmla="*/ 9 h 1696"/>
                  <a:gd name="T12" fmla="*/ 848 w 1440"/>
                  <a:gd name="T13" fmla="*/ 0 h 1696"/>
                  <a:gd name="T14" fmla="*/ 0 w 1440"/>
                  <a:gd name="T15" fmla="*/ 848 h 1696"/>
                  <a:gd name="T16" fmla="*/ 848 w 1440"/>
                  <a:gd name="T17" fmla="*/ 1696 h 1696"/>
                  <a:gd name="T18" fmla="*/ 1440 w 1440"/>
                  <a:gd name="T19" fmla="*/ 1455 h 1696"/>
                  <a:gd name="T20" fmla="*/ 1209 w 1440"/>
                  <a:gd name="T21" fmla="*/ 978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40" h="1696">
                    <a:moveTo>
                      <a:pt x="1209" y="978"/>
                    </a:moveTo>
                    <a:cubicBezTo>
                      <a:pt x="1156" y="1126"/>
                      <a:pt x="1014" y="1232"/>
                      <a:pt x="848" y="1232"/>
                    </a:cubicBezTo>
                    <a:cubicBezTo>
                      <a:pt x="636" y="1232"/>
                      <a:pt x="464" y="1060"/>
                      <a:pt x="464" y="848"/>
                    </a:cubicBezTo>
                    <a:cubicBezTo>
                      <a:pt x="464" y="636"/>
                      <a:pt x="636" y="464"/>
                      <a:pt x="848" y="464"/>
                    </a:cubicBezTo>
                    <a:cubicBezTo>
                      <a:pt x="890" y="464"/>
                      <a:pt x="931" y="471"/>
                      <a:pt x="969" y="483"/>
                    </a:cubicBezTo>
                    <a:cubicBezTo>
                      <a:pt x="969" y="9"/>
                      <a:pt x="969" y="9"/>
                      <a:pt x="969" y="9"/>
                    </a:cubicBezTo>
                    <a:cubicBezTo>
                      <a:pt x="929" y="3"/>
                      <a:pt x="889" y="0"/>
                      <a:pt x="848" y="0"/>
                    </a:cubicBezTo>
                    <a:cubicBezTo>
                      <a:pt x="380" y="0"/>
                      <a:pt x="0" y="380"/>
                      <a:pt x="0" y="848"/>
                    </a:cubicBezTo>
                    <a:cubicBezTo>
                      <a:pt x="0" y="1316"/>
                      <a:pt x="380" y="1696"/>
                      <a:pt x="848" y="1696"/>
                    </a:cubicBezTo>
                    <a:cubicBezTo>
                      <a:pt x="1078" y="1696"/>
                      <a:pt x="1287" y="1604"/>
                      <a:pt x="1440" y="1455"/>
                    </a:cubicBezTo>
                    <a:cubicBezTo>
                      <a:pt x="1315" y="1322"/>
                      <a:pt x="1235" y="1156"/>
                      <a:pt x="1209" y="978"/>
                    </a:cubicBezTo>
                    <a:close/>
                  </a:path>
                </a:pathLst>
              </a:custGeom>
              <a:solidFill>
                <a:schemeClr val="accent3"/>
              </a:solidFill>
              <a:ln>
                <a:noFill/>
              </a:ln>
            </p:spPr>
            <p:txBody>
              <a:bodyPr vert="horz" wrap="square" lIns="52932" tIns="26467" rIns="52932" bIns="26467" numCol="1" anchor="t" anchorCtr="0" compatLnSpc="1"/>
              <a:lstStyle/>
              <a:p>
                <a:pPr algn="just">
                  <a:lnSpc>
                    <a:spcPct val="120000"/>
                  </a:lnSpc>
                </a:pPr>
                <a:endParaRPr lang="en-US" sz="1647" dirty="0">
                  <a:solidFill>
                    <a:schemeClr val="bg1"/>
                  </a:solidFill>
                  <a:cs typeface="+mn-ea"/>
                  <a:sym typeface="+mn-lt"/>
                </a:endParaRPr>
              </a:p>
            </p:txBody>
          </p:sp>
        </p:grpSp>
        <p:grpSp>
          <p:nvGrpSpPr>
            <p:cNvPr id="15" name="Group 14"/>
            <p:cNvGrpSpPr/>
            <p:nvPr userDrawn="1"/>
          </p:nvGrpSpPr>
          <p:grpSpPr>
            <a:xfrm>
              <a:off x="7967980" y="3892551"/>
              <a:ext cx="3236384" cy="2434167"/>
              <a:chOff x="5953125" y="2843213"/>
              <a:chExt cx="2427288" cy="1825625"/>
            </a:xfrm>
          </p:grpSpPr>
          <p:sp>
            <p:nvSpPr>
              <p:cNvPr id="23" name="Freeform 22"/>
              <p:cNvSpPr/>
              <p:nvPr/>
            </p:nvSpPr>
            <p:spPr bwMode="auto">
              <a:xfrm>
                <a:off x="5953125" y="2989263"/>
                <a:ext cx="1146175" cy="593725"/>
              </a:xfrm>
              <a:custGeom>
                <a:avLst/>
                <a:gdLst>
                  <a:gd name="T0" fmla="*/ 55 w 904"/>
                  <a:gd name="T1" fmla="*/ 468 h 468"/>
                  <a:gd name="T2" fmla="*/ 30 w 904"/>
                  <a:gd name="T3" fmla="*/ 411 h 468"/>
                  <a:gd name="T4" fmla="*/ 396 w 904"/>
                  <a:gd name="T5" fmla="*/ 32 h 468"/>
                  <a:gd name="T6" fmla="*/ 507 w 904"/>
                  <a:gd name="T7" fmla="*/ 32 h 468"/>
                  <a:gd name="T8" fmla="*/ 873 w 904"/>
                  <a:gd name="T9" fmla="*/ 411 h 468"/>
                  <a:gd name="T10" fmla="*/ 849 w 904"/>
                  <a:gd name="T11" fmla="*/ 468 h 468"/>
                  <a:gd name="T12" fmla="*/ 55 w 904"/>
                  <a:gd name="T13" fmla="*/ 468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55" y="468"/>
                    </a:moveTo>
                    <a:cubicBezTo>
                      <a:pt x="11" y="468"/>
                      <a:pt x="0" y="442"/>
                      <a:pt x="30" y="411"/>
                    </a:cubicBezTo>
                    <a:cubicBezTo>
                      <a:pt x="396" y="32"/>
                      <a:pt x="396" y="32"/>
                      <a:pt x="396" y="32"/>
                    </a:cubicBezTo>
                    <a:cubicBezTo>
                      <a:pt x="427" y="0"/>
                      <a:pt x="477" y="0"/>
                      <a:pt x="507" y="32"/>
                    </a:cubicBezTo>
                    <a:cubicBezTo>
                      <a:pt x="873" y="411"/>
                      <a:pt x="873" y="411"/>
                      <a:pt x="873" y="411"/>
                    </a:cubicBezTo>
                    <a:cubicBezTo>
                      <a:pt x="904" y="442"/>
                      <a:pt x="893" y="468"/>
                      <a:pt x="849" y="468"/>
                    </a:cubicBezTo>
                    <a:lnTo>
                      <a:pt x="55" y="468"/>
                    </a:lnTo>
                    <a:close/>
                  </a:path>
                </a:pathLst>
              </a:custGeom>
              <a:solidFill>
                <a:schemeClr val="accent4"/>
              </a:solidFill>
              <a:ln>
                <a:noFill/>
              </a:ln>
            </p:spPr>
            <p:txBody>
              <a:bodyPr vert="horz" wrap="square" lIns="52932" tIns="26467" rIns="52932" bIns="26467" numCol="1" anchor="t" anchorCtr="0" compatLnSpc="1"/>
              <a:lstStyle/>
              <a:p>
                <a:pPr algn="just">
                  <a:lnSpc>
                    <a:spcPct val="120000"/>
                  </a:lnSpc>
                </a:pPr>
                <a:endParaRPr lang="en-US" sz="1647" dirty="0">
                  <a:solidFill>
                    <a:schemeClr val="bg1"/>
                  </a:solidFill>
                  <a:cs typeface="+mn-ea"/>
                  <a:sym typeface="+mn-lt"/>
                </a:endParaRPr>
              </a:p>
            </p:txBody>
          </p:sp>
          <p:sp>
            <p:nvSpPr>
              <p:cNvPr id="24" name="Freeform 23"/>
              <p:cNvSpPr/>
              <p:nvPr/>
            </p:nvSpPr>
            <p:spPr bwMode="auto">
              <a:xfrm>
                <a:off x="6230938" y="2843213"/>
                <a:ext cx="2149475" cy="1825625"/>
              </a:xfrm>
              <a:custGeom>
                <a:avLst/>
                <a:gdLst>
                  <a:gd name="T0" fmla="*/ 978 w 1696"/>
                  <a:gd name="T1" fmla="*/ 231 h 1440"/>
                  <a:gd name="T2" fmla="*/ 1232 w 1696"/>
                  <a:gd name="T3" fmla="*/ 592 h 1440"/>
                  <a:gd name="T4" fmla="*/ 848 w 1696"/>
                  <a:gd name="T5" fmla="*/ 976 h 1440"/>
                  <a:gd name="T6" fmla="*/ 464 w 1696"/>
                  <a:gd name="T7" fmla="*/ 592 h 1440"/>
                  <a:gd name="T8" fmla="*/ 487 w 1696"/>
                  <a:gd name="T9" fmla="*/ 462 h 1440"/>
                  <a:gd name="T10" fmla="*/ 10 w 1696"/>
                  <a:gd name="T11" fmla="*/ 462 h 1440"/>
                  <a:gd name="T12" fmla="*/ 0 w 1696"/>
                  <a:gd name="T13" fmla="*/ 592 h 1440"/>
                  <a:gd name="T14" fmla="*/ 848 w 1696"/>
                  <a:gd name="T15" fmla="*/ 1440 h 1440"/>
                  <a:gd name="T16" fmla="*/ 1696 w 1696"/>
                  <a:gd name="T17" fmla="*/ 592 h 1440"/>
                  <a:gd name="T18" fmla="*/ 1455 w 1696"/>
                  <a:gd name="T19" fmla="*/ 0 h 1440"/>
                  <a:gd name="T20" fmla="*/ 978 w 1696"/>
                  <a:gd name="T21" fmla="*/ 231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6" h="1440">
                    <a:moveTo>
                      <a:pt x="978" y="231"/>
                    </a:moveTo>
                    <a:cubicBezTo>
                      <a:pt x="1126" y="284"/>
                      <a:pt x="1232" y="426"/>
                      <a:pt x="1232" y="592"/>
                    </a:cubicBezTo>
                    <a:cubicBezTo>
                      <a:pt x="1232" y="804"/>
                      <a:pt x="1060" y="976"/>
                      <a:pt x="848" y="976"/>
                    </a:cubicBezTo>
                    <a:cubicBezTo>
                      <a:pt x="636" y="976"/>
                      <a:pt x="464" y="804"/>
                      <a:pt x="464" y="592"/>
                    </a:cubicBezTo>
                    <a:cubicBezTo>
                      <a:pt x="464" y="546"/>
                      <a:pt x="472" y="503"/>
                      <a:pt x="487" y="462"/>
                    </a:cubicBezTo>
                    <a:cubicBezTo>
                      <a:pt x="10" y="462"/>
                      <a:pt x="10" y="462"/>
                      <a:pt x="10" y="462"/>
                    </a:cubicBezTo>
                    <a:cubicBezTo>
                      <a:pt x="3" y="504"/>
                      <a:pt x="0" y="548"/>
                      <a:pt x="0" y="592"/>
                    </a:cubicBezTo>
                    <a:cubicBezTo>
                      <a:pt x="0" y="1060"/>
                      <a:pt x="380" y="1440"/>
                      <a:pt x="848" y="1440"/>
                    </a:cubicBezTo>
                    <a:cubicBezTo>
                      <a:pt x="1316" y="1440"/>
                      <a:pt x="1696" y="1060"/>
                      <a:pt x="1696" y="592"/>
                    </a:cubicBezTo>
                    <a:cubicBezTo>
                      <a:pt x="1696" y="362"/>
                      <a:pt x="1604" y="153"/>
                      <a:pt x="1455" y="0"/>
                    </a:cubicBezTo>
                    <a:cubicBezTo>
                      <a:pt x="1322" y="125"/>
                      <a:pt x="1156" y="205"/>
                      <a:pt x="978" y="231"/>
                    </a:cubicBezTo>
                    <a:close/>
                  </a:path>
                </a:pathLst>
              </a:custGeom>
              <a:solidFill>
                <a:schemeClr val="accent4"/>
              </a:solidFill>
              <a:ln>
                <a:noFill/>
              </a:ln>
            </p:spPr>
            <p:txBody>
              <a:bodyPr vert="horz" wrap="square" lIns="52932" tIns="26467" rIns="52932" bIns="26467" numCol="1" anchor="t" anchorCtr="0" compatLnSpc="1"/>
              <a:lstStyle/>
              <a:p>
                <a:pPr algn="just">
                  <a:lnSpc>
                    <a:spcPct val="120000"/>
                  </a:lnSpc>
                </a:pPr>
                <a:endParaRPr lang="en-US" sz="1647" dirty="0">
                  <a:solidFill>
                    <a:schemeClr val="bg1"/>
                  </a:solidFill>
                  <a:cs typeface="+mn-ea"/>
                  <a:sym typeface="+mn-lt"/>
                </a:endParaRPr>
              </a:p>
            </p:txBody>
          </p:sp>
        </p:grpSp>
        <p:grpSp>
          <p:nvGrpSpPr>
            <p:cNvPr id="16" name="Group 15"/>
            <p:cNvGrpSpPr/>
            <p:nvPr userDrawn="1"/>
          </p:nvGrpSpPr>
          <p:grpSpPr>
            <a:xfrm>
              <a:off x="8770198" y="1363135"/>
              <a:ext cx="2434167" cy="3276600"/>
              <a:chOff x="6554788" y="946151"/>
              <a:chExt cx="1825625" cy="2457450"/>
            </a:xfrm>
          </p:grpSpPr>
          <p:sp>
            <p:nvSpPr>
              <p:cNvPr id="21" name="Freeform 20"/>
              <p:cNvSpPr/>
              <p:nvPr/>
            </p:nvSpPr>
            <p:spPr bwMode="auto">
              <a:xfrm>
                <a:off x="6691313" y="2257426"/>
                <a:ext cx="593725" cy="1146175"/>
              </a:xfrm>
              <a:custGeom>
                <a:avLst/>
                <a:gdLst>
                  <a:gd name="T0" fmla="*/ 468 w 468"/>
                  <a:gd name="T1" fmla="*/ 849 h 904"/>
                  <a:gd name="T2" fmla="*/ 410 w 468"/>
                  <a:gd name="T3" fmla="*/ 874 h 904"/>
                  <a:gd name="T4" fmla="*/ 32 w 468"/>
                  <a:gd name="T5" fmla="*/ 508 h 904"/>
                  <a:gd name="T6" fmla="*/ 32 w 468"/>
                  <a:gd name="T7" fmla="*/ 397 h 904"/>
                  <a:gd name="T8" fmla="*/ 410 w 468"/>
                  <a:gd name="T9" fmla="*/ 30 h 904"/>
                  <a:gd name="T10" fmla="*/ 468 w 468"/>
                  <a:gd name="T11" fmla="*/ 55 h 904"/>
                  <a:gd name="T12" fmla="*/ 468 w 468"/>
                  <a:gd name="T13" fmla="*/ 849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468" y="849"/>
                    </a:moveTo>
                    <a:cubicBezTo>
                      <a:pt x="468" y="893"/>
                      <a:pt x="442" y="904"/>
                      <a:pt x="410" y="874"/>
                    </a:cubicBezTo>
                    <a:cubicBezTo>
                      <a:pt x="32" y="508"/>
                      <a:pt x="32" y="508"/>
                      <a:pt x="32" y="508"/>
                    </a:cubicBezTo>
                    <a:cubicBezTo>
                      <a:pt x="0" y="477"/>
                      <a:pt x="0" y="427"/>
                      <a:pt x="32" y="397"/>
                    </a:cubicBezTo>
                    <a:cubicBezTo>
                      <a:pt x="410" y="30"/>
                      <a:pt x="410" y="30"/>
                      <a:pt x="410" y="30"/>
                    </a:cubicBezTo>
                    <a:cubicBezTo>
                      <a:pt x="442" y="0"/>
                      <a:pt x="468" y="11"/>
                      <a:pt x="468" y="55"/>
                    </a:cubicBezTo>
                    <a:lnTo>
                      <a:pt x="468" y="849"/>
                    </a:lnTo>
                    <a:close/>
                  </a:path>
                </a:pathLst>
              </a:custGeom>
              <a:solidFill>
                <a:schemeClr val="accent2"/>
              </a:solidFill>
              <a:ln>
                <a:noFill/>
              </a:ln>
            </p:spPr>
            <p:txBody>
              <a:bodyPr vert="horz" wrap="square" lIns="52932" tIns="26467" rIns="52932" bIns="26467" numCol="1" anchor="t" anchorCtr="0" compatLnSpc="1"/>
              <a:lstStyle/>
              <a:p>
                <a:pPr algn="just">
                  <a:lnSpc>
                    <a:spcPct val="120000"/>
                  </a:lnSpc>
                </a:pPr>
                <a:endParaRPr lang="en-US" sz="1647" dirty="0">
                  <a:solidFill>
                    <a:schemeClr val="bg1"/>
                  </a:solidFill>
                  <a:cs typeface="+mn-ea"/>
                  <a:sym typeface="+mn-lt"/>
                </a:endParaRPr>
              </a:p>
            </p:txBody>
          </p:sp>
          <p:sp>
            <p:nvSpPr>
              <p:cNvPr id="22" name="Freeform 21"/>
              <p:cNvSpPr/>
              <p:nvPr/>
            </p:nvSpPr>
            <p:spPr bwMode="auto">
              <a:xfrm>
                <a:off x="6554788" y="946151"/>
                <a:ext cx="1825625" cy="2151063"/>
              </a:xfrm>
              <a:custGeom>
                <a:avLst/>
                <a:gdLst>
                  <a:gd name="T0" fmla="*/ 592 w 1440"/>
                  <a:gd name="T1" fmla="*/ 0 h 1696"/>
                  <a:gd name="T2" fmla="*/ 0 w 1440"/>
                  <a:gd name="T3" fmla="*/ 241 h 1696"/>
                  <a:gd name="T4" fmla="*/ 231 w 1440"/>
                  <a:gd name="T5" fmla="*/ 718 h 1696"/>
                  <a:gd name="T6" fmla="*/ 592 w 1440"/>
                  <a:gd name="T7" fmla="*/ 464 h 1696"/>
                  <a:gd name="T8" fmla="*/ 976 w 1440"/>
                  <a:gd name="T9" fmla="*/ 848 h 1696"/>
                  <a:gd name="T10" fmla="*/ 592 w 1440"/>
                  <a:gd name="T11" fmla="*/ 1232 h 1696"/>
                  <a:gd name="T12" fmla="*/ 452 w 1440"/>
                  <a:gd name="T13" fmla="*/ 1206 h 1696"/>
                  <a:gd name="T14" fmla="*/ 452 w 1440"/>
                  <a:gd name="T15" fmla="*/ 1300 h 1696"/>
                  <a:gd name="T16" fmla="*/ 389 w 1440"/>
                  <a:gd name="T17" fmla="*/ 1300 h 1696"/>
                  <a:gd name="T18" fmla="*/ 389 w 1440"/>
                  <a:gd name="T19" fmla="*/ 1671 h 1696"/>
                  <a:gd name="T20" fmla="*/ 592 w 1440"/>
                  <a:gd name="T21" fmla="*/ 1696 h 1696"/>
                  <a:gd name="T22" fmla="*/ 1440 w 1440"/>
                  <a:gd name="T23" fmla="*/ 848 h 1696"/>
                  <a:gd name="T24" fmla="*/ 592 w 1440"/>
                  <a:gd name="T25" fmla="*/ 0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40" h="1696">
                    <a:moveTo>
                      <a:pt x="592" y="0"/>
                    </a:moveTo>
                    <a:cubicBezTo>
                      <a:pt x="362" y="0"/>
                      <a:pt x="153" y="92"/>
                      <a:pt x="0" y="241"/>
                    </a:cubicBezTo>
                    <a:cubicBezTo>
                      <a:pt x="125" y="374"/>
                      <a:pt x="205" y="540"/>
                      <a:pt x="231" y="718"/>
                    </a:cubicBezTo>
                    <a:cubicBezTo>
                      <a:pt x="284" y="570"/>
                      <a:pt x="426" y="464"/>
                      <a:pt x="592" y="464"/>
                    </a:cubicBezTo>
                    <a:cubicBezTo>
                      <a:pt x="804" y="464"/>
                      <a:pt x="976" y="636"/>
                      <a:pt x="976" y="848"/>
                    </a:cubicBezTo>
                    <a:cubicBezTo>
                      <a:pt x="976" y="1060"/>
                      <a:pt x="804" y="1232"/>
                      <a:pt x="592" y="1232"/>
                    </a:cubicBezTo>
                    <a:cubicBezTo>
                      <a:pt x="543" y="1232"/>
                      <a:pt x="495" y="1223"/>
                      <a:pt x="452" y="1206"/>
                    </a:cubicBezTo>
                    <a:cubicBezTo>
                      <a:pt x="452" y="1300"/>
                      <a:pt x="452" y="1300"/>
                      <a:pt x="452" y="1300"/>
                    </a:cubicBezTo>
                    <a:cubicBezTo>
                      <a:pt x="389" y="1300"/>
                      <a:pt x="389" y="1300"/>
                      <a:pt x="389" y="1300"/>
                    </a:cubicBezTo>
                    <a:cubicBezTo>
                      <a:pt x="389" y="1671"/>
                      <a:pt x="389" y="1671"/>
                      <a:pt x="389" y="1671"/>
                    </a:cubicBezTo>
                    <a:cubicBezTo>
                      <a:pt x="454" y="1687"/>
                      <a:pt x="522" y="1696"/>
                      <a:pt x="592" y="1696"/>
                    </a:cubicBezTo>
                    <a:cubicBezTo>
                      <a:pt x="1060" y="1696"/>
                      <a:pt x="1440" y="1316"/>
                      <a:pt x="1440" y="848"/>
                    </a:cubicBezTo>
                    <a:cubicBezTo>
                      <a:pt x="1440" y="380"/>
                      <a:pt x="1060" y="0"/>
                      <a:pt x="592" y="0"/>
                    </a:cubicBezTo>
                    <a:close/>
                  </a:path>
                </a:pathLst>
              </a:custGeom>
              <a:solidFill>
                <a:schemeClr val="accent2"/>
              </a:solidFill>
              <a:ln>
                <a:noFill/>
              </a:ln>
            </p:spPr>
            <p:txBody>
              <a:bodyPr vert="horz" wrap="square" lIns="52932" tIns="26467" rIns="52932" bIns="26467" numCol="1" anchor="t" anchorCtr="0" compatLnSpc="1"/>
              <a:lstStyle/>
              <a:p>
                <a:pPr algn="just">
                  <a:lnSpc>
                    <a:spcPct val="120000"/>
                  </a:lnSpc>
                </a:pPr>
                <a:endParaRPr lang="en-US" sz="1647" dirty="0">
                  <a:solidFill>
                    <a:schemeClr val="bg1"/>
                  </a:solidFill>
                  <a:cs typeface="+mn-ea"/>
                  <a:sym typeface="+mn-lt"/>
                </a:endParaRPr>
              </a:p>
            </p:txBody>
          </p:sp>
        </p:grpSp>
        <p:sp>
          <p:nvSpPr>
            <p:cNvPr id="17" name="TextBox 16"/>
            <p:cNvSpPr txBox="1"/>
            <p:nvPr userDrawn="1"/>
          </p:nvSpPr>
          <p:spPr>
            <a:xfrm rot="18920653">
              <a:off x="6614389" y="1959675"/>
              <a:ext cx="1084827" cy="451405"/>
            </a:xfrm>
            <a:prstGeom prst="rect">
              <a:avLst/>
            </a:prstGeom>
            <a:noFill/>
          </p:spPr>
          <p:txBody>
            <a:bodyPr wrap="none" rtlCol="0" anchor="ctr">
              <a:prstTxWarp prst="textArchUp">
                <a:avLst/>
              </a:prstTxWarp>
              <a:spAutoFit/>
            </a:bodyPr>
            <a:lstStyle/>
            <a:p>
              <a:pPr algn="just">
                <a:lnSpc>
                  <a:spcPct val="120000"/>
                </a:lnSpc>
              </a:pPr>
              <a:r>
                <a:rPr lang="zh-CN" altLang="en-US" sz="1647" b="1" dirty="0">
                  <a:solidFill>
                    <a:schemeClr val="bg1"/>
                  </a:solidFill>
                  <a:cs typeface="+mn-ea"/>
                  <a:sym typeface="+mn-lt"/>
                </a:rPr>
                <a:t>文字内容</a:t>
              </a:r>
              <a:endParaRPr lang="id-ID" sz="1647" b="1" dirty="0">
                <a:solidFill>
                  <a:schemeClr val="bg1"/>
                </a:solidFill>
                <a:cs typeface="+mn-ea"/>
                <a:sym typeface="+mn-lt"/>
              </a:endParaRPr>
            </a:p>
          </p:txBody>
        </p:sp>
        <p:sp>
          <p:nvSpPr>
            <p:cNvPr id="18" name="TextBox 17"/>
            <p:cNvSpPr txBox="1"/>
            <p:nvPr userDrawn="1"/>
          </p:nvSpPr>
          <p:spPr>
            <a:xfrm rot="2904439">
              <a:off x="9713530" y="2071950"/>
              <a:ext cx="1348425" cy="451405"/>
            </a:xfrm>
            <a:prstGeom prst="rect">
              <a:avLst/>
            </a:prstGeom>
            <a:noFill/>
          </p:spPr>
          <p:txBody>
            <a:bodyPr wrap="none" rtlCol="0" anchor="ctr">
              <a:prstTxWarp prst="textArchUp">
                <a:avLst/>
              </a:prstTxWarp>
              <a:spAutoFit/>
            </a:bodyPr>
            <a:lstStyle/>
            <a:p>
              <a:pPr algn="just">
                <a:lnSpc>
                  <a:spcPct val="120000"/>
                </a:lnSpc>
              </a:pPr>
              <a:r>
                <a:rPr lang="zh-CN" altLang="en-US" sz="1647" b="1" dirty="0">
                  <a:solidFill>
                    <a:schemeClr val="bg1"/>
                  </a:solidFill>
                  <a:cs typeface="+mn-ea"/>
                  <a:sym typeface="+mn-lt"/>
                </a:rPr>
                <a:t>文字内容</a:t>
              </a:r>
              <a:endParaRPr lang="id-ID" sz="1647" b="1" dirty="0">
                <a:solidFill>
                  <a:schemeClr val="bg1"/>
                </a:solidFill>
                <a:cs typeface="+mn-ea"/>
                <a:sym typeface="+mn-lt"/>
              </a:endParaRPr>
            </a:p>
          </p:txBody>
        </p:sp>
        <p:sp>
          <p:nvSpPr>
            <p:cNvPr id="19" name="TextBox 18"/>
            <p:cNvSpPr txBox="1"/>
            <p:nvPr userDrawn="1"/>
          </p:nvSpPr>
          <p:spPr>
            <a:xfrm rot="3328205">
              <a:off x="6381839" y="5171931"/>
              <a:ext cx="1276620" cy="451405"/>
            </a:xfrm>
            <a:prstGeom prst="rect">
              <a:avLst/>
            </a:prstGeom>
            <a:noFill/>
          </p:spPr>
          <p:txBody>
            <a:bodyPr wrap="none" rtlCol="0" anchor="ctr">
              <a:prstTxWarp prst="textArchDown">
                <a:avLst/>
              </a:prstTxWarp>
              <a:spAutoFit/>
            </a:bodyPr>
            <a:lstStyle/>
            <a:p>
              <a:pPr algn="just">
                <a:lnSpc>
                  <a:spcPct val="120000"/>
                </a:lnSpc>
              </a:pPr>
              <a:r>
                <a:rPr lang="zh-CN" altLang="en-US" sz="1647" b="1" dirty="0">
                  <a:solidFill>
                    <a:schemeClr val="bg1"/>
                  </a:solidFill>
                  <a:cs typeface="+mn-ea"/>
                  <a:sym typeface="+mn-lt"/>
                </a:rPr>
                <a:t>文字内容</a:t>
              </a:r>
              <a:endParaRPr lang="id-ID" sz="1647" b="1" dirty="0">
                <a:solidFill>
                  <a:schemeClr val="bg1"/>
                </a:solidFill>
                <a:cs typeface="+mn-ea"/>
                <a:sym typeface="+mn-lt"/>
              </a:endParaRPr>
            </a:p>
          </p:txBody>
        </p:sp>
        <p:sp>
          <p:nvSpPr>
            <p:cNvPr id="20" name="TextBox 19"/>
            <p:cNvSpPr txBox="1"/>
            <p:nvPr userDrawn="1"/>
          </p:nvSpPr>
          <p:spPr>
            <a:xfrm rot="18872992">
              <a:off x="9524091" y="5259067"/>
              <a:ext cx="1436559" cy="451405"/>
            </a:xfrm>
            <a:prstGeom prst="rect">
              <a:avLst/>
            </a:prstGeom>
            <a:noFill/>
          </p:spPr>
          <p:txBody>
            <a:bodyPr wrap="none" rtlCol="0" anchor="ctr">
              <a:prstTxWarp prst="textArchDown">
                <a:avLst/>
              </a:prstTxWarp>
              <a:spAutoFit/>
            </a:bodyPr>
            <a:lstStyle/>
            <a:p>
              <a:pPr algn="just">
                <a:lnSpc>
                  <a:spcPct val="120000"/>
                </a:lnSpc>
              </a:pPr>
              <a:r>
                <a:rPr lang="zh-CN" altLang="en-US" sz="1647" b="1" dirty="0">
                  <a:solidFill>
                    <a:schemeClr val="bg1"/>
                  </a:solidFill>
                  <a:cs typeface="+mn-ea"/>
                  <a:sym typeface="+mn-lt"/>
                </a:rPr>
                <a:t>文字内容</a:t>
              </a:r>
              <a:endParaRPr lang="id-ID" sz="1647" b="1" dirty="0">
                <a:solidFill>
                  <a:schemeClr val="bg1"/>
                </a:solidFill>
                <a:cs typeface="+mn-ea"/>
                <a:sym typeface="+mn-lt"/>
              </a:endParaRPr>
            </a:p>
          </p:txBody>
        </p:sp>
      </p:grpSp>
      <p:grpSp>
        <p:nvGrpSpPr>
          <p:cNvPr id="29" name="Group 30"/>
          <p:cNvGrpSpPr/>
          <p:nvPr/>
        </p:nvGrpSpPr>
        <p:grpSpPr>
          <a:xfrm>
            <a:off x="6503237" y="1924840"/>
            <a:ext cx="3422019" cy="950150"/>
            <a:chOff x="8633669" y="2129946"/>
            <a:chExt cx="2990246" cy="1094212"/>
          </a:xfrm>
        </p:grpSpPr>
        <p:sp>
          <p:nvSpPr>
            <p:cNvPr id="30" name="Rectangle 28"/>
            <p:cNvSpPr/>
            <p:nvPr/>
          </p:nvSpPr>
          <p:spPr>
            <a:xfrm>
              <a:off x="8633669" y="2623601"/>
              <a:ext cx="2990246" cy="600557"/>
            </a:xfrm>
            <a:prstGeom prst="rect">
              <a:avLst/>
            </a:prstGeom>
          </p:spPr>
          <p:txBody>
            <a:bodyPr wrap="square" lIns="0" tIns="0" rIns="0" bIns="0">
              <a:spAutoFit/>
            </a:bodyPr>
            <a:lstStyle/>
            <a:p>
              <a:pPr defTabSz="1214936">
                <a:lnSpc>
                  <a:spcPct val="150000"/>
                </a:lnSpc>
                <a:spcBef>
                  <a:spcPct val="20000"/>
                </a:spcBef>
              </a:pPr>
              <a:r>
                <a:rPr lang="zh-CN" altLang="en-US" sz="1200" dirty="0">
                  <a:solidFill>
                    <a:schemeClr val="tx1">
                      <a:lumMod val="50000"/>
                      <a:lumOff val="50000"/>
                    </a:schemeClr>
                  </a:solidFill>
                  <a:cs typeface="+mn-ea"/>
                  <a:sym typeface="+mn-lt"/>
                </a:rPr>
                <a:t>标题数字等都可以通过点击和重新输入进行更改，顶部“开始”</a:t>
              </a:r>
              <a:endParaRPr lang="en-US" altLang="zh-CN" sz="1200" dirty="0">
                <a:solidFill>
                  <a:schemeClr val="tx1">
                    <a:lumMod val="50000"/>
                    <a:lumOff val="50000"/>
                  </a:schemeClr>
                </a:solidFill>
                <a:cs typeface="+mn-ea"/>
                <a:sym typeface="+mn-lt"/>
              </a:endParaRPr>
            </a:p>
          </p:txBody>
        </p:sp>
        <p:sp>
          <p:nvSpPr>
            <p:cNvPr id="31" name="TextBox 29"/>
            <p:cNvSpPr txBox="1"/>
            <p:nvPr/>
          </p:nvSpPr>
          <p:spPr>
            <a:xfrm>
              <a:off x="8633669" y="2129946"/>
              <a:ext cx="1279218" cy="311613"/>
            </a:xfrm>
            <a:prstGeom prst="rect">
              <a:avLst/>
            </a:prstGeom>
            <a:noFill/>
          </p:spPr>
          <p:txBody>
            <a:bodyPr wrap="square" lIns="0" tIns="0" rIns="0" bIns="0" rtlCol="0">
              <a:spAutoFit/>
            </a:bodyPr>
            <a:lstStyle/>
            <a:p>
              <a:pPr>
                <a:lnSpc>
                  <a:spcPct val="120000"/>
                </a:lnSpc>
              </a:pPr>
              <a:r>
                <a:rPr lang="zh-CN" altLang="en-US" sz="1600" b="1" dirty="0">
                  <a:solidFill>
                    <a:schemeClr val="tx1">
                      <a:lumMod val="65000"/>
                      <a:lumOff val="35000"/>
                    </a:schemeClr>
                  </a:solidFill>
                  <a:cs typeface="+mn-ea"/>
                  <a:sym typeface="+mn-lt"/>
                </a:rPr>
                <a:t>请输入您的标题</a:t>
              </a:r>
              <a:endParaRPr lang="en-GB" sz="1600" b="1" dirty="0">
                <a:solidFill>
                  <a:schemeClr val="tx1">
                    <a:lumMod val="65000"/>
                    <a:lumOff val="35000"/>
                  </a:schemeClr>
                </a:solidFill>
                <a:cs typeface="+mn-ea"/>
                <a:sym typeface="+mn-lt"/>
              </a:endParaRPr>
            </a:p>
          </p:txBody>
        </p:sp>
      </p:grpSp>
      <p:grpSp>
        <p:nvGrpSpPr>
          <p:cNvPr id="33" name="Group 30"/>
          <p:cNvGrpSpPr/>
          <p:nvPr/>
        </p:nvGrpSpPr>
        <p:grpSpPr>
          <a:xfrm>
            <a:off x="6523239" y="3187727"/>
            <a:ext cx="3422019" cy="797266"/>
            <a:chOff x="8633669" y="2306010"/>
            <a:chExt cx="2990246" cy="918149"/>
          </a:xfrm>
        </p:grpSpPr>
        <p:sp>
          <p:nvSpPr>
            <p:cNvPr id="34" name="Rectangle 28"/>
            <p:cNvSpPr/>
            <p:nvPr/>
          </p:nvSpPr>
          <p:spPr>
            <a:xfrm>
              <a:off x="8633669" y="2623601"/>
              <a:ext cx="2990246" cy="600558"/>
            </a:xfrm>
            <a:prstGeom prst="rect">
              <a:avLst/>
            </a:prstGeom>
          </p:spPr>
          <p:txBody>
            <a:bodyPr wrap="square" lIns="0" tIns="0" rIns="0" bIns="0">
              <a:spAutoFit/>
            </a:bodyPr>
            <a:lstStyle/>
            <a:p>
              <a:pPr defTabSz="1214936">
                <a:lnSpc>
                  <a:spcPct val="150000"/>
                </a:lnSpc>
                <a:spcBef>
                  <a:spcPct val="20000"/>
                </a:spcBef>
              </a:pPr>
              <a:r>
                <a:rPr lang="zh-CN" altLang="en-US" sz="1200" dirty="0">
                  <a:solidFill>
                    <a:schemeClr val="tx1">
                      <a:lumMod val="50000"/>
                      <a:lumOff val="50000"/>
                    </a:schemeClr>
                  </a:solidFill>
                  <a:cs typeface="+mn-ea"/>
                  <a:sym typeface="+mn-lt"/>
                </a:rPr>
                <a:t>标题数字等都可以通过点击和重新输入进行更改，顶部“开始”</a:t>
              </a:r>
              <a:endParaRPr lang="en-US" altLang="zh-CN" sz="1200" dirty="0">
                <a:solidFill>
                  <a:schemeClr val="tx1">
                    <a:lumMod val="50000"/>
                    <a:lumOff val="50000"/>
                  </a:schemeClr>
                </a:solidFill>
                <a:cs typeface="+mn-ea"/>
                <a:sym typeface="+mn-lt"/>
              </a:endParaRPr>
            </a:p>
          </p:txBody>
        </p:sp>
        <p:sp>
          <p:nvSpPr>
            <p:cNvPr id="35" name="TextBox 29"/>
            <p:cNvSpPr txBox="1"/>
            <p:nvPr/>
          </p:nvSpPr>
          <p:spPr>
            <a:xfrm>
              <a:off x="8633669" y="2306010"/>
              <a:ext cx="1279218" cy="311614"/>
            </a:xfrm>
            <a:prstGeom prst="rect">
              <a:avLst/>
            </a:prstGeom>
            <a:noFill/>
          </p:spPr>
          <p:txBody>
            <a:bodyPr wrap="square" lIns="0" tIns="0" rIns="0" bIns="0" rtlCol="0">
              <a:spAutoFit/>
            </a:bodyPr>
            <a:lstStyle/>
            <a:p>
              <a:pPr>
                <a:lnSpc>
                  <a:spcPct val="120000"/>
                </a:lnSpc>
              </a:pPr>
              <a:r>
                <a:rPr lang="zh-CN" altLang="en-US" sz="1600" b="1" dirty="0">
                  <a:solidFill>
                    <a:schemeClr val="tx1">
                      <a:lumMod val="65000"/>
                      <a:lumOff val="35000"/>
                    </a:schemeClr>
                  </a:solidFill>
                  <a:cs typeface="+mn-ea"/>
                  <a:sym typeface="+mn-lt"/>
                </a:rPr>
                <a:t>请输入您的标题</a:t>
              </a:r>
              <a:endParaRPr lang="en-GB" sz="1600" b="1" dirty="0">
                <a:solidFill>
                  <a:schemeClr val="tx1">
                    <a:lumMod val="65000"/>
                    <a:lumOff val="35000"/>
                  </a:schemeClr>
                </a:solidFill>
                <a:cs typeface="+mn-ea"/>
                <a:sym typeface="+mn-lt"/>
              </a:endParaRPr>
            </a:p>
          </p:txBody>
        </p:sp>
      </p:grpSp>
      <p:grpSp>
        <p:nvGrpSpPr>
          <p:cNvPr id="36" name="Group 30"/>
          <p:cNvGrpSpPr/>
          <p:nvPr/>
        </p:nvGrpSpPr>
        <p:grpSpPr>
          <a:xfrm>
            <a:off x="6503237" y="4277475"/>
            <a:ext cx="3422019" cy="797266"/>
            <a:chOff x="8633669" y="2306010"/>
            <a:chExt cx="2990246" cy="918149"/>
          </a:xfrm>
        </p:grpSpPr>
        <p:sp>
          <p:nvSpPr>
            <p:cNvPr id="37" name="Rectangle 28"/>
            <p:cNvSpPr/>
            <p:nvPr/>
          </p:nvSpPr>
          <p:spPr>
            <a:xfrm>
              <a:off x="8633669" y="2623601"/>
              <a:ext cx="2990246" cy="600558"/>
            </a:xfrm>
            <a:prstGeom prst="rect">
              <a:avLst/>
            </a:prstGeom>
          </p:spPr>
          <p:txBody>
            <a:bodyPr wrap="square" lIns="0" tIns="0" rIns="0" bIns="0">
              <a:spAutoFit/>
            </a:bodyPr>
            <a:lstStyle/>
            <a:p>
              <a:pPr defTabSz="1214936">
                <a:lnSpc>
                  <a:spcPct val="150000"/>
                </a:lnSpc>
                <a:spcBef>
                  <a:spcPct val="20000"/>
                </a:spcBef>
              </a:pPr>
              <a:r>
                <a:rPr lang="zh-CN" altLang="en-US" sz="1200" dirty="0">
                  <a:solidFill>
                    <a:schemeClr val="tx1">
                      <a:lumMod val="50000"/>
                      <a:lumOff val="50000"/>
                    </a:schemeClr>
                  </a:solidFill>
                  <a:cs typeface="+mn-ea"/>
                  <a:sym typeface="+mn-lt"/>
                </a:rPr>
                <a:t>标题数字等都可以通过点击和重新输入进行更改，顶部“开始”</a:t>
              </a:r>
              <a:endParaRPr lang="en-US" altLang="zh-CN" sz="1200" dirty="0">
                <a:solidFill>
                  <a:schemeClr val="tx1">
                    <a:lumMod val="50000"/>
                    <a:lumOff val="50000"/>
                  </a:schemeClr>
                </a:solidFill>
                <a:cs typeface="+mn-ea"/>
                <a:sym typeface="+mn-lt"/>
              </a:endParaRPr>
            </a:p>
          </p:txBody>
        </p:sp>
        <p:sp>
          <p:nvSpPr>
            <p:cNvPr id="38" name="TextBox 29"/>
            <p:cNvSpPr txBox="1"/>
            <p:nvPr/>
          </p:nvSpPr>
          <p:spPr>
            <a:xfrm>
              <a:off x="8633669" y="2306010"/>
              <a:ext cx="1279218" cy="311614"/>
            </a:xfrm>
            <a:prstGeom prst="rect">
              <a:avLst/>
            </a:prstGeom>
            <a:noFill/>
          </p:spPr>
          <p:txBody>
            <a:bodyPr wrap="square" lIns="0" tIns="0" rIns="0" bIns="0" rtlCol="0">
              <a:spAutoFit/>
            </a:bodyPr>
            <a:lstStyle/>
            <a:p>
              <a:pPr>
                <a:lnSpc>
                  <a:spcPct val="120000"/>
                </a:lnSpc>
              </a:pPr>
              <a:r>
                <a:rPr lang="zh-CN" altLang="en-US" sz="1600" b="1" dirty="0">
                  <a:solidFill>
                    <a:schemeClr val="tx1">
                      <a:lumMod val="65000"/>
                      <a:lumOff val="35000"/>
                    </a:schemeClr>
                  </a:solidFill>
                  <a:cs typeface="+mn-ea"/>
                  <a:sym typeface="+mn-lt"/>
                </a:rPr>
                <a:t>请输入您的标题</a:t>
              </a:r>
              <a:endParaRPr lang="en-GB" sz="1600" b="1" dirty="0">
                <a:solidFill>
                  <a:schemeClr val="tx1">
                    <a:lumMod val="65000"/>
                    <a:lumOff val="35000"/>
                  </a:schemeClr>
                </a:solidFill>
                <a:cs typeface="+mn-ea"/>
                <a:sym typeface="+mn-lt"/>
              </a:endParaRPr>
            </a:p>
          </p:txBody>
        </p:sp>
      </p:grpSp>
      <p:grpSp>
        <p:nvGrpSpPr>
          <p:cNvPr id="39" name="Group 30"/>
          <p:cNvGrpSpPr/>
          <p:nvPr/>
        </p:nvGrpSpPr>
        <p:grpSpPr>
          <a:xfrm>
            <a:off x="6523239" y="5207192"/>
            <a:ext cx="3422019" cy="797266"/>
            <a:chOff x="8633669" y="2306010"/>
            <a:chExt cx="2990246" cy="918149"/>
          </a:xfrm>
        </p:grpSpPr>
        <p:sp>
          <p:nvSpPr>
            <p:cNvPr id="40" name="Rectangle 28"/>
            <p:cNvSpPr/>
            <p:nvPr/>
          </p:nvSpPr>
          <p:spPr>
            <a:xfrm>
              <a:off x="8633669" y="2623601"/>
              <a:ext cx="2990246" cy="600558"/>
            </a:xfrm>
            <a:prstGeom prst="rect">
              <a:avLst/>
            </a:prstGeom>
          </p:spPr>
          <p:txBody>
            <a:bodyPr wrap="square" lIns="0" tIns="0" rIns="0" bIns="0">
              <a:spAutoFit/>
            </a:bodyPr>
            <a:lstStyle/>
            <a:p>
              <a:pPr defTabSz="1214936">
                <a:lnSpc>
                  <a:spcPct val="150000"/>
                </a:lnSpc>
                <a:spcBef>
                  <a:spcPct val="20000"/>
                </a:spcBef>
              </a:pPr>
              <a:r>
                <a:rPr lang="zh-CN" altLang="en-US" sz="1200" dirty="0">
                  <a:solidFill>
                    <a:schemeClr val="tx1">
                      <a:lumMod val="50000"/>
                      <a:lumOff val="50000"/>
                    </a:schemeClr>
                  </a:solidFill>
                  <a:cs typeface="+mn-ea"/>
                  <a:sym typeface="+mn-lt"/>
                </a:rPr>
                <a:t>标题数字等都可以通过点击和重新输入进行更改，顶部“开始”</a:t>
              </a:r>
              <a:endParaRPr lang="en-US" altLang="zh-CN" sz="1200" dirty="0">
                <a:solidFill>
                  <a:schemeClr val="tx1">
                    <a:lumMod val="50000"/>
                    <a:lumOff val="50000"/>
                  </a:schemeClr>
                </a:solidFill>
                <a:cs typeface="+mn-ea"/>
                <a:sym typeface="+mn-lt"/>
              </a:endParaRPr>
            </a:p>
          </p:txBody>
        </p:sp>
        <p:sp>
          <p:nvSpPr>
            <p:cNvPr id="41" name="TextBox 29"/>
            <p:cNvSpPr txBox="1"/>
            <p:nvPr/>
          </p:nvSpPr>
          <p:spPr>
            <a:xfrm>
              <a:off x="8633669" y="2306010"/>
              <a:ext cx="1279218" cy="285769"/>
            </a:xfrm>
            <a:prstGeom prst="rect">
              <a:avLst/>
            </a:prstGeom>
            <a:noFill/>
          </p:spPr>
          <p:txBody>
            <a:bodyPr wrap="square" lIns="0" tIns="0" rIns="0" bIns="0" rtlCol="0">
              <a:spAutoFit/>
            </a:bodyPr>
            <a:lstStyle/>
            <a:p>
              <a:pPr>
                <a:lnSpc>
                  <a:spcPct val="120000"/>
                </a:lnSpc>
              </a:pPr>
              <a:r>
                <a:rPr lang="zh-CN" altLang="en-US" sz="1467" b="1" dirty="0">
                  <a:solidFill>
                    <a:schemeClr val="tx1">
                      <a:lumMod val="65000"/>
                      <a:lumOff val="35000"/>
                    </a:schemeClr>
                  </a:solidFill>
                  <a:cs typeface="+mn-ea"/>
                  <a:sym typeface="+mn-lt"/>
                </a:rPr>
                <a:t>请输入您的标题 </a:t>
              </a:r>
              <a:endParaRPr lang="en-GB" sz="1467" b="1" dirty="0">
                <a:solidFill>
                  <a:schemeClr val="tx1">
                    <a:lumMod val="65000"/>
                    <a:lumOff val="35000"/>
                  </a:schemeClr>
                </a:solidFill>
                <a:cs typeface="+mn-ea"/>
                <a:sym typeface="+mn-lt"/>
              </a:endParaRPr>
            </a:p>
          </p:txBody>
        </p:sp>
      </p:grpSp>
    </p:spTree>
    <p:extLst>
      <p:ext uri="{BB962C8B-B14F-4D97-AF65-F5344CB8AC3E}">
        <p14:creationId xmlns:p14="http://schemas.microsoft.com/office/powerpoint/2010/main" val="1756145397"/>
      </p:ext>
    </p:extLst>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1500"/>
                                        <p:tgtEl>
                                          <p:spTgt spid="12"/>
                                        </p:tgtEl>
                                      </p:cBhvr>
                                    </p:animEffect>
                                  </p:childTnLst>
                                </p:cTn>
                              </p:par>
                            </p:childTnLst>
                          </p:cTn>
                        </p:par>
                        <p:par>
                          <p:cTn id="8" fill="hold">
                            <p:stCondLst>
                              <p:cond delay="1500"/>
                            </p:stCondLst>
                            <p:childTnLst>
                              <p:par>
                                <p:cTn id="9" presetID="10" presetClass="entr" presetSubtype="0"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500"/>
                                        <p:tgtEl>
                                          <p:spTgt spid="29"/>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500"/>
                                        <p:tgtEl>
                                          <p:spTgt spid="33"/>
                                        </p:tgtEl>
                                      </p:cBhvr>
                                    </p:animEffect>
                                  </p:childTnLst>
                                </p:cTn>
                              </p:par>
                            </p:childTnLst>
                          </p:cTn>
                        </p:par>
                        <p:par>
                          <p:cTn id="16" fill="hold">
                            <p:stCondLst>
                              <p:cond delay="2500"/>
                            </p:stCondLst>
                            <p:childTnLst>
                              <p:par>
                                <p:cTn id="17" presetID="10" presetClass="entr" presetSubtype="0"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childTnLst>
                          </p:cTn>
                        </p:par>
                        <p:par>
                          <p:cTn id="20" fill="hold">
                            <p:stCondLst>
                              <p:cond delay="3000"/>
                            </p:stCondLst>
                            <p:childTnLst>
                              <p:par>
                                <p:cTn id="21" presetID="10" presetClass="entr" presetSubtype="0" fill="hold" nodeType="after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fade">
                                      <p:cBhvr>
                                        <p:cTn id="2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a:off x="1559748" y="1664904"/>
            <a:ext cx="10022040" cy="4149485"/>
            <a:chOff x="1169624" y="1248605"/>
            <a:chExt cx="7516943" cy="3112285"/>
          </a:xfrm>
        </p:grpSpPr>
        <p:sp>
          <p:nvSpPr>
            <p:cNvPr id="4" name="Freeform: Shape 13"/>
            <p:cNvSpPr/>
            <p:nvPr/>
          </p:nvSpPr>
          <p:spPr>
            <a:xfrm rot="2561600">
              <a:off x="2321534" y="3371555"/>
              <a:ext cx="450491" cy="65321"/>
            </a:xfrm>
            <a:custGeom>
              <a:avLst/>
              <a:gdLst/>
              <a:ahLst/>
              <a:cxnLst/>
              <a:rect l="0" t="0" r="0" b="0"/>
              <a:pathLst>
                <a:path>
                  <a:moveTo>
                    <a:pt x="0" y="28828"/>
                  </a:moveTo>
                  <a:lnTo>
                    <a:pt x="397630" y="28828"/>
                  </a:lnTo>
                </a:path>
              </a:pathLst>
            </a:custGeom>
            <a:noFill/>
            <a:ln w="19050">
              <a:solidFill>
                <a:schemeClr val="tx1">
                  <a:lumMod val="75000"/>
                  <a:lumOff val="25000"/>
                </a:schemeClr>
              </a:solidFill>
              <a:prstDash val="dash"/>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anchor="ctr"/>
            <a:lstStyle/>
            <a:p>
              <a:pPr algn="ctr"/>
              <a:endParaRPr sz="2533">
                <a:cs typeface="+mn-ea"/>
                <a:sym typeface="+mn-lt"/>
              </a:endParaRPr>
            </a:p>
          </p:txBody>
        </p:sp>
        <p:sp>
          <p:nvSpPr>
            <p:cNvPr id="5" name="Freeform: Shape 14"/>
            <p:cNvSpPr/>
            <p:nvPr/>
          </p:nvSpPr>
          <p:spPr>
            <a:xfrm>
              <a:off x="2381226" y="2758564"/>
              <a:ext cx="500655" cy="65321"/>
            </a:xfrm>
            <a:custGeom>
              <a:avLst/>
              <a:gdLst/>
              <a:ahLst/>
              <a:cxnLst/>
              <a:rect l="0" t="0" r="0" b="0"/>
              <a:pathLst>
                <a:path>
                  <a:moveTo>
                    <a:pt x="0" y="28828"/>
                  </a:moveTo>
                  <a:lnTo>
                    <a:pt x="441908" y="28828"/>
                  </a:lnTo>
                </a:path>
              </a:pathLst>
            </a:custGeom>
            <a:noFill/>
            <a:ln w="19050">
              <a:solidFill>
                <a:schemeClr val="tx1">
                  <a:lumMod val="75000"/>
                  <a:lumOff val="25000"/>
                </a:schemeClr>
              </a:solidFill>
              <a:prstDash val="dash"/>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anchor="ctr"/>
            <a:lstStyle/>
            <a:p>
              <a:pPr algn="ctr"/>
              <a:endParaRPr sz="2533">
                <a:cs typeface="+mn-ea"/>
                <a:sym typeface="+mn-lt"/>
              </a:endParaRPr>
            </a:p>
          </p:txBody>
        </p:sp>
        <p:sp>
          <p:nvSpPr>
            <p:cNvPr id="6" name="Freeform: Shape 15"/>
            <p:cNvSpPr/>
            <p:nvPr/>
          </p:nvSpPr>
          <p:spPr>
            <a:xfrm rot="19038400">
              <a:off x="2321534" y="2145578"/>
              <a:ext cx="450469" cy="65321"/>
            </a:xfrm>
            <a:custGeom>
              <a:avLst/>
              <a:gdLst/>
              <a:ahLst/>
              <a:cxnLst/>
              <a:rect l="0" t="0" r="0" b="0"/>
              <a:pathLst>
                <a:path>
                  <a:moveTo>
                    <a:pt x="0" y="28828"/>
                  </a:moveTo>
                  <a:lnTo>
                    <a:pt x="397611" y="28828"/>
                  </a:lnTo>
                </a:path>
              </a:pathLst>
            </a:custGeom>
            <a:noFill/>
            <a:ln w="19050">
              <a:solidFill>
                <a:schemeClr val="tx1">
                  <a:lumMod val="75000"/>
                  <a:lumOff val="25000"/>
                </a:schemeClr>
              </a:solidFill>
              <a:prstDash val="dash"/>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anchor="ctr"/>
            <a:lstStyle/>
            <a:p>
              <a:pPr algn="ctr"/>
              <a:endParaRPr sz="2533">
                <a:cs typeface="+mn-ea"/>
                <a:sym typeface="+mn-lt"/>
              </a:endParaRPr>
            </a:p>
          </p:txBody>
        </p:sp>
        <p:sp>
          <p:nvSpPr>
            <p:cNvPr id="8" name="Freeform: Shape 17"/>
            <p:cNvSpPr/>
            <p:nvPr/>
          </p:nvSpPr>
          <p:spPr>
            <a:xfrm>
              <a:off x="2599006" y="1307867"/>
              <a:ext cx="855248" cy="855341"/>
            </a:xfrm>
            <a:custGeom>
              <a:avLst/>
              <a:gdLst>
                <a:gd name="connsiteX0" fmla="*/ 0 w 754893"/>
                <a:gd name="connsiteY0" fmla="*/ 377488 h 754976"/>
                <a:gd name="connsiteX1" fmla="*/ 377447 w 754893"/>
                <a:gd name="connsiteY1" fmla="*/ 0 h 754976"/>
                <a:gd name="connsiteX2" fmla="*/ 754894 w 754893"/>
                <a:gd name="connsiteY2" fmla="*/ 377488 h 754976"/>
                <a:gd name="connsiteX3" fmla="*/ 377447 w 754893"/>
                <a:gd name="connsiteY3" fmla="*/ 754976 h 754976"/>
                <a:gd name="connsiteX4" fmla="*/ 0 w 754893"/>
                <a:gd name="connsiteY4" fmla="*/ 377488 h 7549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4893" h="754976">
                  <a:moveTo>
                    <a:pt x="0" y="377488"/>
                  </a:moveTo>
                  <a:cubicBezTo>
                    <a:pt x="0" y="169007"/>
                    <a:pt x="168989" y="0"/>
                    <a:pt x="377447" y="0"/>
                  </a:cubicBezTo>
                  <a:cubicBezTo>
                    <a:pt x="585905" y="0"/>
                    <a:pt x="754894" y="169007"/>
                    <a:pt x="754894" y="377488"/>
                  </a:cubicBezTo>
                  <a:cubicBezTo>
                    <a:pt x="754894" y="585969"/>
                    <a:pt x="585905" y="754976"/>
                    <a:pt x="377447" y="754976"/>
                  </a:cubicBezTo>
                  <a:cubicBezTo>
                    <a:pt x="168989" y="754976"/>
                    <a:pt x="0" y="585969"/>
                    <a:pt x="0" y="377488"/>
                  </a:cubicBezTo>
                  <a:close/>
                </a:path>
              </a:pathLst>
            </a:custGeom>
            <a:solidFill>
              <a:schemeClr val="accent1"/>
            </a:solidFill>
            <a:effectLst>
              <a:outerShdw blurRad="40000" dist="20000" dir="5400000" rotWithShape="0">
                <a:srgbClr val="000000">
                  <a:alpha val="0"/>
                </a:srgbClr>
              </a:outerShdw>
            </a:effectLst>
          </p:spPr>
          <p:style>
            <a:lnRef idx="3">
              <a:schemeClr val="lt1">
                <a:hueOff val="0"/>
                <a:satOff val="0"/>
                <a:lumOff val="0"/>
                <a:alphaOff val="0"/>
              </a:schemeClr>
            </a:lnRef>
            <a:fillRef idx="1">
              <a:scrgbClr r="0" g="0" b="0"/>
            </a:fillRef>
            <a:effectRef idx="1">
              <a:scrgbClr r="0" g="0" b="0"/>
            </a:effectRef>
            <a:fontRef idx="minor">
              <a:schemeClr val="lt1"/>
            </a:fontRef>
          </p:style>
          <p:txBody>
            <a:bodyPr spcFirstLastPara="0" vert="horz" wrap="none" lIns="159248" tIns="159264" rIns="159248" bIns="159264" anchor="ctr" anchorCtr="0">
              <a:normAutofit/>
            </a:bodyPr>
            <a:lstStyle/>
            <a:p>
              <a:pPr algn="ctr" defTabSz="1166677">
                <a:spcBef>
                  <a:spcPct val="0"/>
                </a:spcBef>
                <a:spcAft>
                  <a:spcPct val="0"/>
                </a:spcAft>
              </a:pPr>
              <a:r>
                <a:rPr lang="en-US" sz="3200" b="1" dirty="0">
                  <a:cs typeface="+mn-ea"/>
                  <a:sym typeface="+mn-lt"/>
                </a:rPr>
                <a:t>20%</a:t>
              </a:r>
            </a:p>
          </p:txBody>
        </p:sp>
        <p:sp>
          <p:nvSpPr>
            <p:cNvPr id="9" name="Freeform: Shape 18"/>
            <p:cNvSpPr/>
            <p:nvPr/>
          </p:nvSpPr>
          <p:spPr>
            <a:xfrm>
              <a:off x="2881878" y="2363601"/>
              <a:ext cx="855248" cy="855248"/>
            </a:xfrm>
            <a:custGeom>
              <a:avLst/>
              <a:gdLst>
                <a:gd name="connsiteX0" fmla="*/ 0 w 754893"/>
                <a:gd name="connsiteY0" fmla="*/ 377447 h 754893"/>
                <a:gd name="connsiteX1" fmla="*/ 377447 w 754893"/>
                <a:gd name="connsiteY1" fmla="*/ 0 h 754893"/>
                <a:gd name="connsiteX2" fmla="*/ 754894 w 754893"/>
                <a:gd name="connsiteY2" fmla="*/ 377447 h 754893"/>
                <a:gd name="connsiteX3" fmla="*/ 377447 w 754893"/>
                <a:gd name="connsiteY3" fmla="*/ 754894 h 754893"/>
                <a:gd name="connsiteX4" fmla="*/ 0 w 754893"/>
                <a:gd name="connsiteY4" fmla="*/ 377447 h 7548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4893" h="754893">
                  <a:moveTo>
                    <a:pt x="0" y="377447"/>
                  </a:moveTo>
                  <a:cubicBezTo>
                    <a:pt x="0" y="168989"/>
                    <a:pt x="168989" y="0"/>
                    <a:pt x="377447" y="0"/>
                  </a:cubicBezTo>
                  <a:cubicBezTo>
                    <a:pt x="585905" y="0"/>
                    <a:pt x="754894" y="168989"/>
                    <a:pt x="754894" y="377447"/>
                  </a:cubicBezTo>
                  <a:cubicBezTo>
                    <a:pt x="754894" y="585905"/>
                    <a:pt x="585905" y="754894"/>
                    <a:pt x="377447" y="754894"/>
                  </a:cubicBezTo>
                  <a:cubicBezTo>
                    <a:pt x="168989" y="754894"/>
                    <a:pt x="0" y="585905"/>
                    <a:pt x="0" y="377447"/>
                  </a:cubicBezTo>
                  <a:close/>
                </a:path>
              </a:pathLst>
            </a:custGeom>
            <a:solidFill>
              <a:schemeClr val="accent2"/>
            </a:solidFill>
            <a:effectLst>
              <a:outerShdw blurRad="40000" dist="20000" dir="5400000" rotWithShape="0">
                <a:srgbClr val="000000">
                  <a:alpha val="0"/>
                </a:srgbClr>
              </a:outerShdw>
            </a:effectLst>
          </p:spPr>
          <p:style>
            <a:lnRef idx="3">
              <a:schemeClr val="lt1">
                <a:hueOff val="0"/>
                <a:satOff val="0"/>
                <a:lumOff val="0"/>
                <a:alphaOff val="0"/>
              </a:schemeClr>
            </a:lnRef>
            <a:fillRef idx="1">
              <a:scrgbClr r="0" g="0" b="0"/>
            </a:fillRef>
            <a:effectRef idx="1">
              <a:scrgbClr r="0" g="0" b="0"/>
            </a:effectRef>
            <a:fontRef idx="minor">
              <a:schemeClr val="lt1"/>
            </a:fontRef>
          </p:style>
          <p:txBody>
            <a:bodyPr spcFirstLastPara="0" vert="horz" wrap="none" lIns="159248" tIns="159248" rIns="159248" bIns="159248" anchor="ctr" anchorCtr="0">
              <a:normAutofit/>
            </a:bodyPr>
            <a:lstStyle/>
            <a:p>
              <a:pPr algn="ctr" defTabSz="1166677">
                <a:spcBef>
                  <a:spcPct val="0"/>
                </a:spcBef>
                <a:spcAft>
                  <a:spcPct val="0"/>
                </a:spcAft>
              </a:pPr>
              <a:r>
                <a:rPr lang="en-US" sz="3200" b="1">
                  <a:cs typeface="+mn-ea"/>
                  <a:sym typeface="+mn-lt"/>
                </a:rPr>
                <a:t>40%</a:t>
              </a:r>
            </a:p>
          </p:txBody>
        </p:sp>
        <p:sp>
          <p:nvSpPr>
            <p:cNvPr id="10" name="Freeform: Shape 26"/>
            <p:cNvSpPr/>
            <p:nvPr/>
          </p:nvSpPr>
          <p:spPr>
            <a:xfrm>
              <a:off x="2599006" y="3419286"/>
              <a:ext cx="855248" cy="855248"/>
            </a:xfrm>
            <a:custGeom>
              <a:avLst/>
              <a:gdLst>
                <a:gd name="connsiteX0" fmla="*/ 0 w 754893"/>
                <a:gd name="connsiteY0" fmla="*/ 377447 h 754893"/>
                <a:gd name="connsiteX1" fmla="*/ 377447 w 754893"/>
                <a:gd name="connsiteY1" fmla="*/ 0 h 754893"/>
                <a:gd name="connsiteX2" fmla="*/ 754894 w 754893"/>
                <a:gd name="connsiteY2" fmla="*/ 377447 h 754893"/>
                <a:gd name="connsiteX3" fmla="*/ 377447 w 754893"/>
                <a:gd name="connsiteY3" fmla="*/ 754894 h 754893"/>
                <a:gd name="connsiteX4" fmla="*/ 0 w 754893"/>
                <a:gd name="connsiteY4" fmla="*/ 377447 h 7548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4893" h="754893">
                  <a:moveTo>
                    <a:pt x="0" y="377447"/>
                  </a:moveTo>
                  <a:cubicBezTo>
                    <a:pt x="0" y="168989"/>
                    <a:pt x="168989" y="0"/>
                    <a:pt x="377447" y="0"/>
                  </a:cubicBezTo>
                  <a:cubicBezTo>
                    <a:pt x="585905" y="0"/>
                    <a:pt x="754894" y="168989"/>
                    <a:pt x="754894" y="377447"/>
                  </a:cubicBezTo>
                  <a:cubicBezTo>
                    <a:pt x="754894" y="585905"/>
                    <a:pt x="585905" y="754894"/>
                    <a:pt x="377447" y="754894"/>
                  </a:cubicBezTo>
                  <a:cubicBezTo>
                    <a:pt x="168989" y="754894"/>
                    <a:pt x="0" y="585905"/>
                    <a:pt x="0" y="377447"/>
                  </a:cubicBezTo>
                  <a:close/>
                </a:path>
              </a:pathLst>
            </a:custGeom>
            <a:solidFill>
              <a:schemeClr val="accent1"/>
            </a:solidFill>
            <a:effectLst>
              <a:outerShdw blurRad="40000" dist="20000" dir="5400000" rotWithShape="0">
                <a:srgbClr val="000000">
                  <a:alpha val="0"/>
                </a:srgbClr>
              </a:outerShdw>
            </a:effectLst>
          </p:spPr>
          <p:style>
            <a:lnRef idx="3">
              <a:schemeClr val="lt1">
                <a:hueOff val="0"/>
                <a:satOff val="0"/>
                <a:lumOff val="0"/>
                <a:alphaOff val="0"/>
              </a:schemeClr>
            </a:lnRef>
            <a:fillRef idx="1">
              <a:scrgbClr r="0" g="0" b="0"/>
            </a:fillRef>
            <a:effectRef idx="1">
              <a:scrgbClr r="0" g="0" b="0"/>
            </a:effectRef>
            <a:fontRef idx="minor">
              <a:schemeClr val="lt1"/>
            </a:fontRef>
          </p:style>
          <p:txBody>
            <a:bodyPr spcFirstLastPara="0" vert="horz" wrap="none" lIns="159248" tIns="159248" rIns="159248" bIns="159248" anchor="ctr" anchorCtr="0">
              <a:normAutofit/>
            </a:bodyPr>
            <a:lstStyle/>
            <a:p>
              <a:pPr algn="ctr" defTabSz="1166677">
                <a:spcBef>
                  <a:spcPct val="0"/>
                </a:spcBef>
                <a:spcAft>
                  <a:spcPct val="0"/>
                </a:spcAft>
              </a:pPr>
              <a:r>
                <a:rPr lang="en-US" sz="3200" b="1">
                  <a:cs typeface="+mn-ea"/>
                  <a:sym typeface="+mn-lt"/>
                </a:rPr>
                <a:t>80%</a:t>
              </a:r>
            </a:p>
          </p:txBody>
        </p:sp>
        <p:cxnSp>
          <p:nvCxnSpPr>
            <p:cNvPr id="11" name="Straight Connector 6"/>
            <p:cNvCxnSpPr/>
            <p:nvPr/>
          </p:nvCxnSpPr>
          <p:spPr>
            <a:xfrm>
              <a:off x="3436764" y="1684662"/>
              <a:ext cx="1864727" cy="2"/>
            </a:xfrm>
            <a:prstGeom prst="line">
              <a:avLst/>
            </a:prstGeom>
            <a:ln w="19050">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 name="Straight Connector 7"/>
            <p:cNvCxnSpPr/>
            <p:nvPr/>
          </p:nvCxnSpPr>
          <p:spPr>
            <a:xfrm>
              <a:off x="3710664" y="2806285"/>
              <a:ext cx="2175514" cy="0"/>
            </a:xfrm>
            <a:prstGeom prst="line">
              <a:avLst/>
            </a:prstGeom>
            <a:ln w="19050">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3" name="Straight Connector 8"/>
            <p:cNvCxnSpPr/>
            <p:nvPr/>
          </p:nvCxnSpPr>
          <p:spPr>
            <a:xfrm>
              <a:off x="3436764" y="3924828"/>
              <a:ext cx="1864727" cy="0"/>
            </a:xfrm>
            <a:prstGeom prst="line">
              <a:avLst/>
            </a:prstGeom>
            <a:ln w="19050">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14" name="Oval 9"/>
            <p:cNvSpPr/>
            <p:nvPr/>
          </p:nvSpPr>
          <p:spPr>
            <a:xfrm>
              <a:off x="5327789" y="3488773"/>
              <a:ext cx="872117" cy="872117"/>
            </a:xfrm>
            <a:prstGeom prst="ellipse">
              <a:avLst/>
            </a:prstGeom>
            <a:noFill/>
            <a:ln w="19050">
              <a:solidFill>
                <a:schemeClr val="tx1">
                  <a:lumMod val="75000"/>
                  <a:lumOff val="2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533">
                <a:cs typeface="+mn-ea"/>
                <a:sym typeface="+mn-lt"/>
              </a:endParaRPr>
            </a:p>
          </p:txBody>
        </p:sp>
        <p:sp>
          <p:nvSpPr>
            <p:cNvPr id="15" name="Oval 10"/>
            <p:cNvSpPr/>
            <p:nvPr/>
          </p:nvSpPr>
          <p:spPr>
            <a:xfrm>
              <a:off x="5327789" y="1248605"/>
              <a:ext cx="872117" cy="872117"/>
            </a:xfrm>
            <a:prstGeom prst="ellipse">
              <a:avLst/>
            </a:prstGeom>
            <a:noFill/>
            <a:ln w="19050">
              <a:solidFill>
                <a:schemeClr val="tx1">
                  <a:lumMod val="75000"/>
                  <a:lumOff val="2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533">
                <a:cs typeface="+mn-ea"/>
                <a:sym typeface="+mn-lt"/>
              </a:endParaRPr>
            </a:p>
          </p:txBody>
        </p:sp>
        <p:sp>
          <p:nvSpPr>
            <p:cNvPr id="16" name="Oval 11"/>
            <p:cNvSpPr/>
            <p:nvPr/>
          </p:nvSpPr>
          <p:spPr>
            <a:xfrm>
              <a:off x="5940917" y="2370231"/>
              <a:ext cx="872117" cy="872117"/>
            </a:xfrm>
            <a:prstGeom prst="ellipse">
              <a:avLst/>
            </a:prstGeom>
            <a:noFill/>
            <a:ln w="19050">
              <a:solidFill>
                <a:schemeClr val="tx1">
                  <a:lumMod val="75000"/>
                  <a:lumOff val="2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533">
                <a:cs typeface="+mn-ea"/>
                <a:sym typeface="+mn-lt"/>
              </a:endParaRPr>
            </a:p>
          </p:txBody>
        </p:sp>
        <p:grpSp>
          <p:nvGrpSpPr>
            <p:cNvPr id="2" name="组合 1"/>
            <p:cNvGrpSpPr/>
            <p:nvPr/>
          </p:nvGrpSpPr>
          <p:grpSpPr>
            <a:xfrm>
              <a:off x="1169624" y="2078521"/>
              <a:ext cx="1425413" cy="1425413"/>
              <a:chOff x="1169624" y="2078521"/>
              <a:chExt cx="1425413" cy="1425413"/>
            </a:xfrm>
          </p:grpSpPr>
          <p:sp>
            <p:nvSpPr>
              <p:cNvPr id="7" name="Oval 16"/>
              <p:cNvSpPr/>
              <p:nvPr/>
            </p:nvSpPr>
            <p:spPr>
              <a:xfrm>
                <a:off x="1169624" y="2078521"/>
                <a:ext cx="1425413" cy="1425413"/>
              </a:xfrm>
              <a:prstGeom prst="ellipse">
                <a:avLst/>
              </a:prstGeom>
              <a:solidFill>
                <a:schemeClr val="accent2"/>
              </a:solidFill>
              <a:effectLst>
                <a:outerShdw blurRad="40000" dist="20000" dir="5400000" rotWithShape="0">
                  <a:srgbClr val="000000">
                    <a:alpha val="0"/>
                  </a:srgbClr>
                </a:outerShdw>
              </a:effectLst>
            </p:spPr>
            <p:style>
              <a:lnRef idx="3">
                <a:schemeClr val="lt1">
                  <a:hueOff val="0"/>
                  <a:satOff val="0"/>
                  <a:lumOff val="0"/>
                  <a:alphaOff val="0"/>
                </a:schemeClr>
              </a:lnRef>
              <a:fillRef idx="1">
                <a:scrgbClr r="0" g="0" b="0"/>
              </a:fillRef>
              <a:effectRef idx="1">
                <a:scrgbClr r="0" g="0" b="0"/>
              </a:effectRef>
              <a:fontRef idx="minor">
                <a:schemeClr val="lt1"/>
              </a:fontRef>
            </p:style>
            <p:txBody>
              <a:bodyPr anchor="ctr"/>
              <a:lstStyle/>
              <a:p>
                <a:pPr algn="ctr"/>
                <a:endParaRPr sz="2533">
                  <a:cs typeface="+mn-ea"/>
                  <a:sym typeface="+mn-lt"/>
                </a:endParaRPr>
              </a:p>
            </p:txBody>
          </p:sp>
          <p:grpSp>
            <p:nvGrpSpPr>
              <p:cNvPr id="17" name="Group 30"/>
              <p:cNvGrpSpPr/>
              <p:nvPr/>
            </p:nvGrpSpPr>
            <p:grpSpPr>
              <a:xfrm>
                <a:off x="1618802" y="2428278"/>
                <a:ext cx="519557" cy="756019"/>
                <a:chOff x="4075113" y="1909763"/>
                <a:chExt cx="247650" cy="360363"/>
              </a:xfrm>
              <a:solidFill>
                <a:schemeClr val="bg1"/>
              </a:solidFill>
            </p:grpSpPr>
            <p:sp>
              <p:nvSpPr>
                <p:cNvPr id="27" name="Freeform: Shape 31"/>
                <p:cNvSpPr/>
                <p:nvPr/>
              </p:nvSpPr>
              <p:spPr bwMode="auto">
                <a:xfrm>
                  <a:off x="4075113" y="1909763"/>
                  <a:ext cx="247650" cy="360363"/>
                </a:xfrm>
                <a:custGeom>
                  <a:avLst/>
                  <a:gdLst/>
                  <a:ahLst/>
                  <a:cxnLst>
                    <a:cxn ang="0">
                      <a:pos x="42" y="0"/>
                    </a:cxn>
                    <a:cxn ang="0">
                      <a:pos x="0" y="42"/>
                    </a:cxn>
                    <a:cxn ang="0">
                      <a:pos x="19" y="88"/>
                    </a:cxn>
                    <a:cxn ang="0">
                      <a:pos x="42" y="123"/>
                    </a:cxn>
                    <a:cxn ang="0">
                      <a:pos x="65" y="88"/>
                    </a:cxn>
                    <a:cxn ang="0">
                      <a:pos x="85" y="42"/>
                    </a:cxn>
                    <a:cxn ang="0">
                      <a:pos x="42" y="0"/>
                    </a:cxn>
                    <a:cxn ang="0">
                      <a:pos x="52" y="104"/>
                    </a:cxn>
                    <a:cxn ang="0">
                      <a:pos x="33" y="106"/>
                    </a:cxn>
                    <a:cxn ang="0">
                      <a:pos x="31" y="99"/>
                    </a:cxn>
                    <a:cxn ang="0">
                      <a:pos x="31" y="99"/>
                    </a:cxn>
                    <a:cxn ang="0">
                      <a:pos x="55" y="96"/>
                    </a:cxn>
                    <a:cxn ang="0">
                      <a:pos x="54" y="99"/>
                    </a:cxn>
                    <a:cxn ang="0">
                      <a:pos x="52" y="104"/>
                    </a:cxn>
                    <a:cxn ang="0">
                      <a:pos x="30" y="95"/>
                    </a:cxn>
                    <a:cxn ang="0">
                      <a:pos x="27" y="88"/>
                    </a:cxn>
                    <a:cxn ang="0">
                      <a:pos x="57" y="88"/>
                    </a:cxn>
                    <a:cxn ang="0">
                      <a:pos x="56" y="92"/>
                    </a:cxn>
                    <a:cxn ang="0">
                      <a:pos x="30" y="95"/>
                    </a:cxn>
                    <a:cxn ang="0">
                      <a:pos x="42" y="115"/>
                    </a:cxn>
                    <a:cxn ang="0">
                      <a:pos x="35" y="110"/>
                    </a:cxn>
                    <a:cxn ang="0">
                      <a:pos x="51" y="108"/>
                    </a:cxn>
                    <a:cxn ang="0">
                      <a:pos x="42" y="115"/>
                    </a:cxn>
                    <a:cxn ang="0">
                      <a:pos x="60" y="80"/>
                    </a:cxn>
                    <a:cxn ang="0">
                      <a:pos x="24" y="80"/>
                    </a:cxn>
                    <a:cxn ang="0">
                      <a:pos x="18" y="68"/>
                    </a:cxn>
                    <a:cxn ang="0">
                      <a:pos x="8" y="42"/>
                    </a:cxn>
                    <a:cxn ang="0">
                      <a:pos x="42" y="8"/>
                    </a:cxn>
                    <a:cxn ang="0">
                      <a:pos x="77" y="42"/>
                    </a:cxn>
                    <a:cxn ang="0">
                      <a:pos x="67" y="68"/>
                    </a:cxn>
                    <a:cxn ang="0">
                      <a:pos x="60" y="80"/>
                    </a:cxn>
                    <a:cxn ang="0">
                      <a:pos x="60" y="80"/>
                    </a:cxn>
                    <a:cxn ang="0">
                      <a:pos x="60" y="80"/>
                    </a:cxn>
                  </a:cxnLst>
                  <a:rect l="0" t="0" r="r" b="b"/>
                  <a:pathLst>
                    <a:path w="85" h="123">
                      <a:moveTo>
                        <a:pt x="42" y="0"/>
                      </a:moveTo>
                      <a:cubicBezTo>
                        <a:pt x="19" y="0"/>
                        <a:pt x="0" y="19"/>
                        <a:pt x="0" y="42"/>
                      </a:cubicBezTo>
                      <a:cubicBezTo>
                        <a:pt x="0" y="57"/>
                        <a:pt x="14" y="74"/>
                        <a:pt x="19" y="88"/>
                      </a:cubicBezTo>
                      <a:cubicBezTo>
                        <a:pt x="27" y="110"/>
                        <a:pt x="26" y="123"/>
                        <a:pt x="42" y="123"/>
                      </a:cubicBezTo>
                      <a:cubicBezTo>
                        <a:pt x="59" y="123"/>
                        <a:pt x="58" y="110"/>
                        <a:pt x="65" y="88"/>
                      </a:cubicBezTo>
                      <a:cubicBezTo>
                        <a:pt x="70" y="74"/>
                        <a:pt x="85" y="57"/>
                        <a:pt x="85" y="42"/>
                      </a:cubicBezTo>
                      <a:cubicBezTo>
                        <a:pt x="85" y="19"/>
                        <a:pt x="66" y="0"/>
                        <a:pt x="42" y="0"/>
                      </a:cubicBezTo>
                      <a:close/>
                      <a:moveTo>
                        <a:pt x="52" y="104"/>
                      </a:moveTo>
                      <a:cubicBezTo>
                        <a:pt x="33" y="106"/>
                        <a:pt x="33" y="106"/>
                        <a:pt x="33" y="106"/>
                      </a:cubicBezTo>
                      <a:cubicBezTo>
                        <a:pt x="33" y="104"/>
                        <a:pt x="32" y="102"/>
                        <a:pt x="31" y="99"/>
                      </a:cubicBezTo>
                      <a:cubicBezTo>
                        <a:pt x="31" y="99"/>
                        <a:pt x="31" y="99"/>
                        <a:pt x="31" y="99"/>
                      </a:cubicBezTo>
                      <a:cubicBezTo>
                        <a:pt x="55" y="96"/>
                        <a:pt x="55" y="96"/>
                        <a:pt x="55" y="96"/>
                      </a:cubicBezTo>
                      <a:cubicBezTo>
                        <a:pt x="54" y="97"/>
                        <a:pt x="54" y="98"/>
                        <a:pt x="54" y="99"/>
                      </a:cubicBezTo>
                      <a:cubicBezTo>
                        <a:pt x="53" y="101"/>
                        <a:pt x="53" y="103"/>
                        <a:pt x="52" y="104"/>
                      </a:cubicBezTo>
                      <a:close/>
                      <a:moveTo>
                        <a:pt x="30" y="95"/>
                      </a:moveTo>
                      <a:cubicBezTo>
                        <a:pt x="29" y="93"/>
                        <a:pt x="28" y="91"/>
                        <a:pt x="27" y="88"/>
                      </a:cubicBezTo>
                      <a:cubicBezTo>
                        <a:pt x="57" y="88"/>
                        <a:pt x="57" y="88"/>
                        <a:pt x="57" y="88"/>
                      </a:cubicBezTo>
                      <a:cubicBezTo>
                        <a:pt x="57" y="89"/>
                        <a:pt x="56" y="91"/>
                        <a:pt x="56" y="92"/>
                      </a:cubicBezTo>
                      <a:lnTo>
                        <a:pt x="30" y="95"/>
                      </a:lnTo>
                      <a:close/>
                      <a:moveTo>
                        <a:pt x="42" y="115"/>
                      </a:moveTo>
                      <a:cubicBezTo>
                        <a:pt x="38" y="115"/>
                        <a:pt x="37" y="114"/>
                        <a:pt x="35" y="110"/>
                      </a:cubicBezTo>
                      <a:cubicBezTo>
                        <a:pt x="51" y="108"/>
                        <a:pt x="51" y="108"/>
                        <a:pt x="51" y="108"/>
                      </a:cubicBezTo>
                      <a:cubicBezTo>
                        <a:pt x="49" y="114"/>
                        <a:pt x="47" y="115"/>
                        <a:pt x="42" y="115"/>
                      </a:cubicBezTo>
                      <a:close/>
                      <a:moveTo>
                        <a:pt x="60" y="80"/>
                      </a:moveTo>
                      <a:cubicBezTo>
                        <a:pt x="24" y="80"/>
                        <a:pt x="24" y="80"/>
                        <a:pt x="24" y="80"/>
                      </a:cubicBezTo>
                      <a:cubicBezTo>
                        <a:pt x="23" y="76"/>
                        <a:pt x="20" y="72"/>
                        <a:pt x="18" y="68"/>
                      </a:cubicBezTo>
                      <a:cubicBezTo>
                        <a:pt x="13" y="59"/>
                        <a:pt x="8" y="50"/>
                        <a:pt x="8" y="42"/>
                      </a:cubicBezTo>
                      <a:cubicBezTo>
                        <a:pt x="8" y="23"/>
                        <a:pt x="23" y="8"/>
                        <a:pt x="42" y="8"/>
                      </a:cubicBezTo>
                      <a:cubicBezTo>
                        <a:pt x="61" y="8"/>
                        <a:pt x="77" y="23"/>
                        <a:pt x="77" y="42"/>
                      </a:cubicBezTo>
                      <a:cubicBezTo>
                        <a:pt x="77" y="50"/>
                        <a:pt x="72" y="59"/>
                        <a:pt x="67" y="68"/>
                      </a:cubicBezTo>
                      <a:cubicBezTo>
                        <a:pt x="64" y="72"/>
                        <a:pt x="62" y="76"/>
                        <a:pt x="60" y="80"/>
                      </a:cubicBezTo>
                      <a:close/>
                      <a:moveTo>
                        <a:pt x="60" y="80"/>
                      </a:moveTo>
                      <a:cubicBezTo>
                        <a:pt x="60" y="80"/>
                        <a:pt x="60" y="80"/>
                        <a:pt x="60" y="80"/>
                      </a:cubicBezTo>
                    </a:path>
                  </a:pathLst>
                </a:custGeom>
                <a:grpFill/>
                <a:ln w="9525">
                  <a:noFill/>
                  <a:round/>
                </a:ln>
              </p:spPr>
              <p:txBody>
                <a:bodyPr anchor="ctr"/>
                <a:lstStyle/>
                <a:p>
                  <a:pPr algn="ctr"/>
                  <a:endParaRPr sz="2533">
                    <a:cs typeface="+mn-ea"/>
                    <a:sym typeface="+mn-lt"/>
                  </a:endParaRPr>
                </a:p>
              </p:txBody>
            </p:sp>
            <p:sp>
              <p:nvSpPr>
                <p:cNvPr id="28" name="Freeform: Shape 32"/>
                <p:cNvSpPr/>
                <p:nvPr/>
              </p:nvSpPr>
              <p:spPr bwMode="auto">
                <a:xfrm>
                  <a:off x="4130675" y="1965326"/>
                  <a:ext cx="73025" cy="73025"/>
                </a:xfrm>
                <a:custGeom>
                  <a:avLst/>
                  <a:gdLst/>
                  <a:ahLst/>
                  <a:cxnLst>
                    <a:cxn ang="0">
                      <a:pos x="23" y="0"/>
                    </a:cxn>
                    <a:cxn ang="0">
                      <a:pos x="0" y="23"/>
                    </a:cxn>
                    <a:cxn ang="0">
                      <a:pos x="2" y="25"/>
                    </a:cxn>
                    <a:cxn ang="0">
                      <a:pos x="4" y="23"/>
                    </a:cxn>
                    <a:cxn ang="0">
                      <a:pos x="23" y="4"/>
                    </a:cxn>
                    <a:cxn ang="0">
                      <a:pos x="25" y="2"/>
                    </a:cxn>
                    <a:cxn ang="0">
                      <a:pos x="23" y="0"/>
                    </a:cxn>
                    <a:cxn ang="0">
                      <a:pos x="23" y="0"/>
                    </a:cxn>
                    <a:cxn ang="0">
                      <a:pos x="23" y="0"/>
                    </a:cxn>
                  </a:cxnLst>
                  <a:rect l="0" t="0" r="r" b="b"/>
                  <a:pathLst>
                    <a:path w="25" h="25">
                      <a:moveTo>
                        <a:pt x="23" y="0"/>
                      </a:moveTo>
                      <a:cubicBezTo>
                        <a:pt x="11" y="0"/>
                        <a:pt x="0" y="10"/>
                        <a:pt x="0" y="23"/>
                      </a:cubicBezTo>
                      <a:cubicBezTo>
                        <a:pt x="0" y="24"/>
                        <a:pt x="1" y="25"/>
                        <a:pt x="2" y="25"/>
                      </a:cubicBezTo>
                      <a:cubicBezTo>
                        <a:pt x="3" y="25"/>
                        <a:pt x="4" y="24"/>
                        <a:pt x="4" y="23"/>
                      </a:cubicBezTo>
                      <a:cubicBezTo>
                        <a:pt x="4" y="12"/>
                        <a:pt x="13" y="4"/>
                        <a:pt x="23" y="4"/>
                      </a:cubicBezTo>
                      <a:cubicBezTo>
                        <a:pt x="24" y="4"/>
                        <a:pt x="25" y="3"/>
                        <a:pt x="25" y="2"/>
                      </a:cubicBezTo>
                      <a:cubicBezTo>
                        <a:pt x="25" y="1"/>
                        <a:pt x="24" y="0"/>
                        <a:pt x="23" y="0"/>
                      </a:cubicBezTo>
                      <a:close/>
                      <a:moveTo>
                        <a:pt x="23" y="0"/>
                      </a:moveTo>
                      <a:cubicBezTo>
                        <a:pt x="23" y="0"/>
                        <a:pt x="23" y="0"/>
                        <a:pt x="23" y="0"/>
                      </a:cubicBezTo>
                    </a:path>
                  </a:pathLst>
                </a:custGeom>
                <a:grpFill/>
                <a:ln w="9525">
                  <a:noFill/>
                  <a:round/>
                </a:ln>
              </p:spPr>
              <p:txBody>
                <a:bodyPr anchor="ctr"/>
                <a:lstStyle/>
                <a:p>
                  <a:pPr algn="ctr"/>
                  <a:endParaRPr sz="2533">
                    <a:cs typeface="+mn-ea"/>
                    <a:sym typeface="+mn-lt"/>
                  </a:endParaRPr>
                </a:p>
              </p:txBody>
            </p:sp>
          </p:grpSp>
        </p:grpSp>
        <p:sp>
          <p:nvSpPr>
            <p:cNvPr id="18" name="Freeform: Shape 33"/>
            <p:cNvSpPr/>
            <p:nvPr/>
          </p:nvSpPr>
          <p:spPr bwMode="auto">
            <a:xfrm>
              <a:off x="6220688" y="2578866"/>
              <a:ext cx="312575" cy="454838"/>
            </a:xfrm>
            <a:custGeom>
              <a:avLst/>
              <a:gdLst/>
              <a:ahLst/>
              <a:cxnLst>
                <a:cxn ang="0">
                  <a:pos x="38" y="109"/>
                </a:cxn>
                <a:cxn ang="0">
                  <a:pos x="40" y="107"/>
                </a:cxn>
                <a:cxn ang="0">
                  <a:pos x="44" y="107"/>
                </a:cxn>
                <a:cxn ang="0">
                  <a:pos x="46" y="109"/>
                </a:cxn>
                <a:cxn ang="0">
                  <a:pos x="44" y="111"/>
                </a:cxn>
                <a:cxn ang="0">
                  <a:pos x="40" y="111"/>
                </a:cxn>
                <a:cxn ang="0">
                  <a:pos x="38" y="109"/>
                </a:cxn>
                <a:cxn ang="0">
                  <a:pos x="48" y="12"/>
                </a:cxn>
                <a:cxn ang="0">
                  <a:pos x="37" y="12"/>
                </a:cxn>
                <a:cxn ang="0">
                  <a:pos x="35" y="14"/>
                </a:cxn>
                <a:cxn ang="0">
                  <a:pos x="37" y="15"/>
                </a:cxn>
                <a:cxn ang="0">
                  <a:pos x="48" y="15"/>
                </a:cxn>
                <a:cxn ang="0">
                  <a:pos x="50" y="14"/>
                </a:cxn>
                <a:cxn ang="0">
                  <a:pos x="48" y="12"/>
                </a:cxn>
                <a:cxn ang="0">
                  <a:pos x="85" y="12"/>
                </a:cxn>
                <a:cxn ang="0">
                  <a:pos x="85" y="111"/>
                </a:cxn>
                <a:cxn ang="0">
                  <a:pos x="73" y="123"/>
                </a:cxn>
                <a:cxn ang="0">
                  <a:pos x="12" y="123"/>
                </a:cxn>
                <a:cxn ang="0">
                  <a:pos x="0" y="111"/>
                </a:cxn>
                <a:cxn ang="0">
                  <a:pos x="0" y="12"/>
                </a:cxn>
                <a:cxn ang="0">
                  <a:pos x="12" y="0"/>
                </a:cxn>
                <a:cxn ang="0">
                  <a:pos x="73" y="0"/>
                </a:cxn>
                <a:cxn ang="0">
                  <a:pos x="85" y="12"/>
                </a:cxn>
                <a:cxn ang="0">
                  <a:pos x="77" y="104"/>
                </a:cxn>
                <a:cxn ang="0">
                  <a:pos x="8" y="104"/>
                </a:cxn>
                <a:cxn ang="0">
                  <a:pos x="8" y="111"/>
                </a:cxn>
                <a:cxn ang="0">
                  <a:pos x="12" y="115"/>
                </a:cxn>
                <a:cxn ang="0">
                  <a:pos x="73" y="115"/>
                </a:cxn>
                <a:cxn ang="0">
                  <a:pos x="77" y="111"/>
                </a:cxn>
                <a:cxn ang="0">
                  <a:pos x="77" y="104"/>
                </a:cxn>
                <a:cxn ang="0">
                  <a:pos x="77" y="23"/>
                </a:cxn>
                <a:cxn ang="0">
                  <a:pos x="8" y="23"/>
                </a:cxn>
                <a:cxn ang="0">
                  <a:pos x="8" y="100"/>
                </a:cxn>
                <a:cxn ang="0">
                  <a:pos x="77" y="100"/>
                </a:cxn>
                <a:cxn ang="0">
                  <a:pos x="77" y="23"/>
                </a:cxn>
                <a:cxn ang="0">
                  <a:pos x="77" y="12"/>
                </a:cxn>
                <a:cxn ang="0">
                  <a:pos x="73" y="8"/>
                </a:cxn>
                <a:cxn ang="0">
                  <a:pos x="12" y="8"/>
                </a:cxn>
                <a:cxn ang="0">
                  <a:pos x="8" y="12"/>
                </a:cxn>
                <a:cxn ang="0">
                  <a:pos x="8" y="19"/>
                </a:cxn>
                <a:cxn ang="0">
                  <a:pos x="77" y="19"/>
                </a:cxn>
                <a:cxn ang="0">
                  <a:pos x="77" y="12"/>
                </a:cxn>
                <a:cxn ang="0">
                  <a:pos x="77" y="12"/>
                </a:cxn>
                <a:cxn ang="0">
                  <a:pos x="77" y="12"/>
                </a:cxn>
              </a:cxnLst>
              <a:rect l="0" t="0" r="r" b="b"/>
              <a:pathLst>
                <a:path w="85" h="123">
                  <a:moveTo>
                    <a:pt x="38" y="109"/>
                  </a:moveTo>
                  <a:cubicBezTo>
                    <a:pt x="38" y="108"/>
                    <a:pt x="39" y="107"/>
                    <a:pt x="40" y="107"/>
                  </a:cubicBezTo>
                  <a:cubicBezTo>
                    <a:pt x="44" y="107"/>
                    <a:pt x="44" y="107"/>
                    <a:pt x="44" y="107"/>
                  </a:cubicBezTo>
                  <a:cubicBezTo>
                    <a:pt x="45" y="107"/>
                    <a:pt x="46" y="108"/>
                    <a:pt x="46" y="109"/>
                  </a:cubicBezTo>
                  <a:cubicBezTo>
                    <a:pt x="46" y="110"/>
                    <a:pt x="45" y="111"/>
                    <a:pt x="44" y="111"/>
                  </a:cubicBezTo>
                  <a:cubicBezTo>
                    <a:pt x="40" y="111"/>
                    <a:pt x="40" y="111"/>
                    <a:pt x="40" y="111"/>
                  </a:cubicBezTo>
                  <a:cubicBezTo>
                    <a:pt x="39" y="111"/>
                    <a:pt x="38" y="110"/>
                    <a:pt x="38" y="109"/>
                  </a:cubicBezTo>
                  <a:close/>
                  <a:moveTo>
                    <a:pt x="48" y="12"/>
                  </a:moveTo>
                  <a:cubicBezTo>
                    <a:pt x="37" y="12"/>
                    <a:pt x="37" y="12"/>
                    <a:pt x="37" y="12"/>
                  </a:cubicBezTo>
                  <a:cubicBezTo>
                    <a:pt x="36" y="12"/>
                    <a:pt x="35" y="12"/>
                    <a:pt x="35" y="14"/>
                  </a:cubicBezTo>
                  <a:cubicBezTo>
                    <a:pt x="35" y="15"/>
                    <a:pt x="36" y="15"/>
                    <a:pt x="37" y="15"/>
                  </a:cubicBezTo>
                  <a:cubicBezTo>
                    <a:pt x="48" y="15"/>
                    <a:pt x="48" y="15"/>
                    <a:pt x="48" y="15"/>
                  </a:cubicBezTo>
                  <a:cubicBezTo>
                    <a:pt x="49" y="15"/>
                    <a:pt x="50" y="15"/>
                    <a:pt x="50" y="14"/>
                  </a:cubicBezTo>
                  <a:cubicBezTo>
                    <a:pt x="50" y="12"/>
                    <a:pt x="49" y="12"/>
                    <a:pt x="48" y="12"/>
                  </a:cubicBezTo>
                  <a:close/>
                  <a:moveTo>
                    <a:pt x="85" y="12"/>
                  </a:moveTo>
                  <a:cubicBezTo>
                    <a:pt x="85" y="111"/>
                    <a:pt x="85" y="111"/>
                    <a:pt x="85" y="111"/>
                  </a:cubicBezTo>
                  <a:cubicBezTo>
                    <a:pt x="85" y="118"/>
                    <a:pt x="79" y="123"/>
                    <a:pt x="73" y="123"/>
                  </a:cubicBezTo>
                  <a:cubicBezTo>
                    <a:pt x="12" y="123"/>
                    <a:pt x="12" y="123"/>
                    <a:pt x="12" y="123"/>
                  </a:cubicBezTo>
                  <a:cubicBezTo>
                    <a:pt x="5" y="123"/>
                    <a:pt x="0" y="118"/>
                    <a:pt x="0" y="111"/>
                  </a:cubicBezTo>
                  <a:cubicBezTo>
                    <a:pt x="0" y="12"/>
                    <a:pt x="0" y="12"/>
                    <a:pt x="0" y="12"/>
                  </a:cubicBezTo>
                  <a:cubicBezTo>
                    <a:pt x="0" y="5"/>
                    <a:pt x="5" y="0"/>
                    <a:pt x="12" y="0"/>
                  </a:cubicBezTo>
                  <a:cubicBezTo>
                    <a:pt x="73" y="0"/>
                    <a:pt x="73" y="0"/>
                    <a:pt x="73" y="0"/>
                  </a:cubicBezTo>
                  <a:cubicBezTo>
                    <a:pt x="79" y="0"/>
                    <a:pt x="85" y="5"/>
                    <a:pt x="85" y="12"/>
                  </a:cubicBezTo>
                  <a:close/>
                  <a:moveTo>
                    <a:pt x="77" y="104"/>
                  </a:moveTo>
                  <a:cubicBezTo>
                    <a:pt x="8" y="104"/>
                    <a:pt x="8" y="104"/>
                    <a:pt x="8" y="104"/>
                  </a:cubicBezTo>
                  <a:cubicBezTo>
                    <a:pt x="8" y="111"/>
                    <a:pt x="8" y="111"/>
                    <a:pt x="8" y="111"/>
                  </a:cubicBezTo>
                  <a:cubicBezTo>
                    <a:pt x="8" y="113"/>
                    <a:pt x="10" y="115"/>
                    <a:pt x="12" y="115"/>
                  </a:cubicBezTo>
                  <a:cubicBezTo>
                    <a:pt x="73" y="115"/>
                    <a:pt x="73" y="115"/>
                    <a:pt x="73" y="115"/>
                  </a:cubicBezTo>
                  <a:cubicBezTo>
                    <a:pt x="75" y="115"/>
                    <a:pt x="77" y="113"/>
                    <a:pt x="77" y="111"/>
                  </a:cubicBezTo>
                  <a:lnTo>
                    <a:pt x="77" y="104"/>
                  </a:lnTo>
                  <a:close/>
                  <a:moveTo>
                    <a:pt x="77" y="23"/>
                  </a:moveTo>
                  <a:cubicBezTo>
                    <a:pt x="8" y="23"/>
                    <a:pt x="8" y="23"/>
                    <a:pt x="8" y="23"/>
                  </a:cubicBezTo>
                  <a:cubicBezTo>
                    <a:pt x="8" y="100"/>
                    <a:pt x="8" y="100"/>
                    <a:pt x="8" y="100"/>
                  </a:cubicBezTo>
                  <a:cubicBezTo>
                    <a:pt x="77" y="100"/>
                    <a:pt x="77" y="100"/>
                    <a:pt x="77" y="100"/>
                  </a:cubicBezTo>
                  <a:lnTo>
                    <a:pt x="77" y="23"/>
                  </a:lnTo>
                  <a:close/>
                  <a:moveTo>
                    <a:pt x="77" y="12"/>
                  </a:moveTo>
                  <a:cubicBezTo>
                    <a:pt x="77" y="9"/>
                    <a:pt x="75" y="8"/>
                    <a:pt x="73" y="8"/>
                  </a:cubicBezTo>
                  <a:cubicBezTo>
                    <a:pt x="12" y="8"/>
                    <a:pt x="12" y="8"/>
                    <a:pt x="12" y="8"/>
                  </a:cubicBezTo>
                  <a:cubicBezTo>
                    <a:pt x="10" y="8"/>
                    <a:pt x="8" y="9"/>
                    <a:pt x="8" y="12"/>
                  </a:cubicBezTo>
                  <a:cubicBezTo>
                    <a:pt x="8" y="19"/>
                    <a:pt x="8" y="19"/>
                    <a:pt x="8" y="19"/>
                  </a:cubicBezTo>
                  <a:cubicBezTo>
                    <a:pt x="77" y="19"/>
                    <a:pt x="77" y="19"/>
                    <a:pt x="77" y="19"/>
                  </a:cubicBezTo>
                  <a:lnTo>
                    <a:pt x="77" y="12"/>
                  </a:lnTo>
                  <a:close/>
                  <a:moveTo>
                    <a:pt x="77" y="12"/>
                  </a:moveTo>
                  <a:cubicBezTo>
                    <a:pt x="77" y="12"/>
                    <a:pt x="77" y="12"/>
                    <a:pt x="77" y="12"/>
                  </a:cubicBezTo>
                </a:path>
              </a:pathLst>
            </a:custGeom>
            <a:solidFill>
              <a:schemeClr val="accent2"/>
            </a:solidFill>
            <a:ln w="9525">
              <a:noFill/>
              <a:round/>
            </a:ln>
          </p:spPr>
          <p:txBody>
            <a:bodyPr anchor="ctr"/>
            <a:lstStyle/>
            <a:p>
              <a:pPr algn="ctr"/>
              <a:endParaRPr sz="2533">
                <a:cs typeface="+mn-ea"/>
                <a:sym typeface="+mn-lt"/>
              </a:endParaRPr>
            </a:p>
          </p:txBody>
        </p:sp>
        <p:sp>
          <p:nvSpPr>
            <p:cNvPr id="19" name="Freeform: Shape 34"/>
            <p:cNvSpPr/>
            <p:nvPr/>
          </p:nvSpPr>
          <p:spPr bwMode="auto">
            <a:xfrm>
              <a:off x="5566485" y="1457241"/>
              <a:ext cx="394726" cy="454838"/>
            </a:xfrm>
            <a:custGeom>
              <a:avLst/>
              <a:gdLst/>
              <a:ahLst/>
              <a:cxnLst>
                <a:cxn ang="0">
                  <a:pos x="53" y="0"/>
                </a:cxn>
                <a:cxn ang="0">
                  <a:pos x="0" y="25"/>
                </a:cxn>
                <a:cxn ang="0">
                  <a:pos x="0" y="98"/>
                </a:cxn>
                <a:cxn ang="0">
                  <a:pos x="53" y="123"/>
                </a:cxn>
                <a:cxn ang="0">
                  <a:pos x="107" y="98"/>
                </a:cxn>
                <a:cxn ang="0">
                  <a:pos x="107" y="25"/>
                </a:cxn>
                <a:cxn ang="0">
                  <a:pos x="53" y="0"/>
                </a:cxn>
                <a:cxn ang="0">
                  <a:pos x="99" y="98"/>
                </a:cxn>
                <a:cxn ang="0">
                  <a:pos x="53" y="115"/>
                </a:cxn>
                <a:cxn ang="0">
                  <a:pos x="7" y="98"/>
                </a:cxn>
                <a:cxn ang="0">
                  <a:pos x="7" y="83"/>
                </a:cxn>
                <a:cxn ang="0">
                  <a:pos x="53" y="96"/>
                </a:cxn>
                <a:cxn ang="0">
                  <a:pos x="99" y="83"/>
                </a:cxn>
                <a:cxn ang="0">
                  <a:pos x="99" y="98"/>
                </a:cxn>
                <a:cxn ang="0">
                  <a:pos x="99" y="75"/>
                </a:cxn>
                <a:cxn ang="0">
                  <a:pos x="99" y="75"/>
                </a:cxn>
                <a:cxn ang="0">
                  <a:pos x="99" y="75"/>
                </a:cxn>
                <a:cxn ang="0">
                  <a:pos x="53" y="92"/>
                </a:cxn>
                <a:cxn ang="0">
                  <a:pos x="7" y="75"/>
                </a:cxn>
                <a:cxn ang="0">
                  <a:pos x="7" y="75"/>
                </a:cxn>
                <a:cxn ang="0">
                  <a:pos x="7" y="60"/>
                </a:cxn>
                <a:cxn ang="0">
                  <a:pos x="53" y="73"/>
                </a:cxn>
                <a:cxn ang="0">
                  <a:pos x="99" y="60"/>
                </a:cxn>
                <a:cxn ang="0">
                  <a:pos x="99" y="75"/>
                </a:cxn>
                <a:cxn ang="0">
                  <a:pos x="99" y="52"/>
                </a:cxn>
                <a:cxn ang="0">
                  <a:pos x="99" y="52"/>
                </a:cxn>
                <a:cxn ang="0">
                  <a:pos x="99" y="52"/>
                </a:cxn>
                <a:cxn ang="0">
                  <a:pos x="53" y="69"/>
                </a:cxn>
                <a:cxn ang="0">
                  <a:pos x="7" y="52"/>
                </a:cxn>
                <a:cxn ang="0">
                  <a:pos x="7" y="52"/>
                </a:cxn>
                <a:cxn ang="0">
                  <a:pos x="7" y="39"/>
                </a:cxn>
                <a:cxn ang="0">
                  <a:pos x="53" y="50"/>
                </a:cxn>
                <a:cxn ang="0">
                  <a:pos x="99" y="39"/>
                </a:cxn>
                <a:cxn ang="0">
                  <a:pos x="99" y="52"/>
                </a:cxn>
                <a:cxn ang="0">
                  <a:pos x="53" y="42"/>
                </a:cxn>
                <a:cxn ang="0">
                  <a:pos x="7" y="25"/>
                </a:cxn>
                <a:cxn ang="0">
                  <a:pos x="53" y="8"/>
                </a:cxn>
                <a:cxn ang="0">
                  <a:pos x="99" y="25"/>
                </a:cxn>
                <a:cxn ang="0">
                  <a:pos x="53" y="42"/>
                </a:cxn>
                <a:cxn ang="0">
                  <a:pos x="53" y="42"/>
                </a:cxn>
                <a:cxn ang="0">
                  <a:pos x="53" y="42"/>
                </a:cxn>
              </a:cxnLst>
              <a:rect l="0" t="0" r="r" b="b"/>
              <a:pathLst>
                <a:path w="107" h="123">
                  <a:moveTo>
                    <a:pt x="53" y="0"/>
                  </a:moveTo>
                  <a:cubicBezTo>
                    <a:pt x="27" y="0"/>
                    <a:pt x="0" y="8"/>
                    <a:pt x="0" y="25"/>
                  </a:cubicBezTo>
                  <a:cubicBezTo>
                    <a:pt x="0" y="98"/>
                    <a:pt x="0" y="98"/>
                    <a:pt x="0" y="98"/>
                  </a:cubicBezTo>
                  <a:cubicBezTo>
                    <a:pt x="0" y="115"/>
                    <a:pt x="27" y="123"/>
                    <a:pt x="53" y="123"/>
                  </a:cubicBezTo>
                  <a:cubicBezTo>
                    <a:pt x="79" y="123"/>
                    <a:pt x="107" y="115"/>
                    <a:pt x="107" y="98"/>
                  </a:cubicBezTo>
                  <a:cubicBezTo>
                    <a:pt x="107" y="25"/>
                    <a:pt x="107" y="25"/>
                    <a:pt x="107" y="25"/>
                  </a:cubicBezTo>
                  <a:cubicBezTo>
                    <a:pt x="107" y="8"/>
                    <a:pt x="79" y="0"/>
                    <a:pt x="53" y="0"/>
                  </a:cubicBezTo>
                  <a:close/>
                  <a:moveTo>
                    <a:pt x="99" y="98"/>
                  </a:moveTo>
                  <a:cubicBezTo>
                    <a:pt x="99" y="107"/>
                    <a:pt x="79" y="115"/>
                    <a:pt x="53" y="115"/>
                  </a:cubicBezTo>
                  <a:cubicBezTo>
                    <a:pt x="28" y="115"/>
                    <a:pt x="7" y="107"/>
                    <a:pt x="7" y="98"/>
                  </a:cubicBezTo>
                  <a:cubicBezTo>
                    <a:pt x="7" y="83"/>
                    <a:pt x="7" y="83"/>
                    <a:pt x="7" y="83"/>
                  </a:cubicBezTo>
                  <a:cubicBezTo>
                    <a:pt x="15" y="92"/>
                    <a:pt x="34" y="96"/>
                    <a:pt x="53" y="96"/>
                  </a:cubicBezTo>
                  <a:cubicBezTo>
                    <a:pt x="72" y="96"/>
                    <a:pt x="91" y="92"/>
                    <a:pt x="99" y="83"/>
                  </a:cubicBezTo>
                  <a:lnTo>
                    <a:pt x="99" y="98"/>
                  </a:lnTo>
                  <a:close/>
                  <a:moveTo>
                    <a:pt x="99" y="75"/>
                  </a:moveTo>
                  <a:cubicBezTo>
                    <a:pt x="99" y="75"/>
                    <a:pt x="99" y="75"/>
                    <a:pt x="99" y="75"/>
                  </a:cubicBezTo>
                  <a:cubicBezTo>
                    <a:pt x="99" y="75"/>
                    <a:pt x="99" y="75"/>
                    <a:pt x="99" y="75"/>
                  </a:cubicBezTo>
                  <a:cubicBezTo>
                    <a:pt x="99" y="84"/>
                    <a:pt x="79" y="92"/>
                    <a:pt x="53" y="92"/>
                  </a:cubicBezTo>
                  <a:cubicBezTo>
                    <a:pt x="28" y="92"/>
                    <a:pt x="7" y="84"/>
                    <a:pt x="7" y="75"/>
                  </a:cubicBezTo>
                  <a:cubicBezTo>
                    <a:pt x="7" y="75"/>
                    <a:pt x="7" y="75"/>
                    <a:pt x="7" y="75"/>
                  </a:cubicBezTo>
                  <a:cubicBezTo>
                    <a:pt x="7" y="60"/>
                    <a:pt x="7" y="60"/>
                    <a:pt x="7" y="60"/>
                  </a:cubicBezTo>
                  <a:cubicBezTo>
                    <a:pt x="15" y="69"/>
                    <a:pt x="34" y="73"/>
                    <a:pt x="53" y="73"/>
                  </a:cubicBezTo>
                  <a:cubicBezTo>
                    <a:pt x="72" y="73"/>
                    <a:pt x="91" y="69"/>
                    <a:pt x="99" y="60"/>
                  </a:cubicBezTo>
                  <a:lnTo>
                    <a:pt x="99" y="75"/>
                  </a:lnTo>
                  <a:close/>
                  <a:moveTo>
                    <a:pt x="99" y="52"/>
                  </a:moveTo>
                  <a:cubicBezTo>
                    <a:pt x="99" y="52"/>
                    <a:pt x="99" y="52"/>
                    <a:pt x="99" y="52"/>
                  </a:cubicBezTo>
                  <a:cubicBezTo>
                    <a:pt x="99" y="52"/>
                    <a:pt x="99" y="52"/>
                    <a:pt x="99" y="52"/>
                  </a:cubicBezTo>
                  <a:cubicBezTo>
                    <a:pt x="99" y="61"/>
                    <a:pt x="79" y="69"/>
                    <a:pt x="53" y="69"/>
                  </a:cubicBezTo>
                  <a:cubicBezTo>
                    <a:pt x="28" y="69"/>
                    <a:pt x="7" y="61"/>
                    <a:pt x="7" y="52"/>
                  </a:cubicBezTo>
                  <a:cubicBezTo>
                    <a:pt x="7" y="52"/>
                    <a:pt x="7" y="52"/>
                    <a:pt x="7" y="52"/>
                  </a:cubicBezTo>
                  <a:cubicBezTo>
                    <a:pt x="7" y="39"/>
                    <a:pt x="7" y="39"/>
                    <a:pt x="7" y="39"/>
                  </a:cubicBezTo>
                  <a:cubicBezTo>
                    <a:pt x="17" y="46"/>
                    <a:pt x="36" y="50"/>
                    <a:pt x="53" y="50"/>
                  </a:cubicBezTo>
                  <a:cubicBezTo>
                    <a:pt x="71" y="50"/>
                    <a:pt x="89" y="46"/>
                    <a:pt x="99" y="39"/>
                  </a:cubicBezTo>
                  <a:lnTo>
                    <a:pt x="99" y="52"/>
                  </a:lnTo>
                  <a:close/>
                  <a:moveTo>
                    <a:pt x="53" y="42"/>
                  </a:moveTo>
                  <a:cubicBezTo>
                    <a:pt x="28" y="42"/>
                    <a:pt x="7" y="34"/>
                    <a:pt x="7" y="25"/>
                  </a:cubicBezTo>
                  <a:cubicBezTo>
                    <a:pt x="7" y="15"/>
                    <a:pt x="28" y="8"/>
                    <a:pt x="53" y="8"/>
                  </a:cubicBezTo>
                  <a:cubicBezTo>
                    <a:pt x="79" y="8"/>
                    <a:pt x="99" y="15"/>
                    <a:pt x="99" y="25"/>
                  </a:cubicBezTo>
                  <a:cubicBezTo>
                    <a:pt x="99" y="34"/>
                    <a:pt x="79" y="42"/>
                    <a:pt x="53" y="42"/>
                  </a:cubicBezTo>
                  <a:close/>
                  <a:moveTo>
                    <a:pt x="53" y="42"/>
                  </a:moveTo>
                  <a:cubicBezTo>
                    <a:pt x="53" y="42"/>
                    <a:pt x="53" y="42"/>
                    <a:pt x="53" y="42"/>
                  </a:cubicBezTo>
                </a:path>
              </a:pathLst>
            </a:custGeom>
            <a:solidFill>
              <a:schemeClr val="accent1"/>
            </a:solidFill>
            <a:ln w="9525">
              <a:noFill/>
              <a:round/>
            </a:ln>
          </p:spPr>
          <p:txBody>
            <a:bodyPr anchor="ctr"/>
            <a:lstStyle/>
            <a:p>
              <a:pPr algn="ctr"/>
              <a:endParaRPr sz="2533">
                <a:cs typeface="+mn-ea"/>
                <a:sym typeface="+mn-lt"/>
              </a:endParaRPr>
            </a:p>
          </p:txBody>
        </p:sp>
        <p:sp>
          <p:nvSpPr>
            <p:cNvPr id="20" name="Freeform: Shape 35"/>
            <p:cNvSpPr/>
            <p:nvPr/>
          </p:nvSpPr>
          <p:spPr bwMode="auto">
            <a:xfrm>
              <a:off x="5536425" y="3711435"/>
              <a:ext cx="454838" cy="426786"/>
            </a:xfrm>
            <a:custGeom>
              <a:avLst/>
              <a:gdLst/>
              <a:ahLst/>
              <a:cxnLst>
                <a:cxn ang="0">
                  <a:pos x="111" y="0"/>
                </a:cxn>
                <a:cxn ang="0">
                  <a:pos x="12" y="0"/>
                </a:cxn>
                <a:cxn ang="0">
                  <a:pos x="0" y="12"/>
                </a:cxn>
                <a:cxn ang="0">
                  <a:pos x="0" y="88"/>
                </a:cxn>
                <a:cxn ang="0">
                  <a:pos x="12" y="100"/>
                </a:cxn>
                <a:cxn ang="0">
                  <a:pos x="50" y="100"/>
                </a:cxn>
                <a:cxn ang="0">
                  <a:pos x="50" y="104"/>
                </a:cxn>
                <a:cxn ang="0">
                  <a:pos x="26" y="108"/>
                </a:cxn>
                <a:cxn ang="0">
                  <a:pos x="23" y="111"/>
                </a:cxn>
                <a:cxn ang="0">
                  <a:pos x="27" y="115"/>
                </a:cxn>
                <a:cxn ang="0">
                  <a:pos x="96" y="115"/>
                </a:cxn>
                <a:cxn ang="0">
                  <a:pos x="100" y="111"/>
                </a:cxn>
                <a:cxn ang="0">
                  <a:pos x="97" y="108"/>
                </a:cxn>
                <a:cxn ang="0">
                  <a:pos x="73" y="104"/>
                </a:cxn>
                <a:cxn ang="0">
                  <a:pos x="73" y="100"/>
                </a:cxn>
                <a:cxn ang="0">
                  <a:pos x="111" y="100"/>
                </a:cxn>
                <a:cxn ang="0">
                  <a:pos x="123" y="88"/>
                </a:cxn>
                <a:cxn ang="0">
                  <a:pos x="123" y="12"/>
                </a:cxn>
                <a:cxn ang="0">
                  <a:pos x="111" y="0"/>
                </a:cxn>
                <a:cxn ang="0">
                  <a:pos x="115" y="88"/>
                </a:cxn>
                <a:cxn ang="0">
                  <a:pos x="111" y="92"/>
                </a:cxn>
                <a:cxn ang="0">
                  <a:pos x="12" y="92"/>
                </a:cxn>
                <a:cxn ang="0">
                  <a:pos x="8" y="88"/>
                </a:cxn>
                <a:cxn ang="0">
                  <a:pos x="8" y="12"/>
                </a:cxn>
                <a:cxn ang="0">
                  <a:pos x="12" y="8"/>
                </a:cxn>
                <a:cxn ang="0">
                  <a:pos x="111" y="8"/>
                </a:cxn>
                <a:cxn ang="0">
                  <a:pos x="115" y="12"/>
                </a:cxn>
                <a:cxn ang="0">
                  <a:pos x="115" y="88"/>
                </a:cxn>
                <a:cxn ang="0">
                  <a:pos x="104" y="15"/>
                </a:cxn>
                <a:cxn ang="0">
                  <a:pos x="19" y="15"/>
                </a:cxn>
                <a:cxn ang="0">
                  <a:pos x="16" y="19"/>
                </a:cxn>
                <a:cxn ang="0">
                  <a:pos x="16" y="73"/>
                </a:cxn>
                <a:cxn ang="0">
                  <a:pos x="19" y="77"/>
                </a:cxn>
                <a:cxn ang="0">
                  <a:pos x="104" y="77"/>
                </a:cxn>
                <a:cxn ang="0">
                  <a:pos x="108" y="73"/>
                </a:cxn>
                <a:cxn ang="0">
                  <a:pos x="108" y="19"/>
                </a:cxn>
                <a:cxn ang="0">
                  <a:pos x="104" y="15"/>
                </a:cxn>
                <a:cxn ang="0">
                  <a:pos x="104" y="73"/>
                </a:cxn>
                <a:cxn ang="0">
                  <a:pos x="19" y="73"/>
                </a:cxn>
                <a:cxn ang="0">
                  <a:pos x="19" y="19"/>
                </a:cxn>
                <a:cxn ang="0">
                  <a:pos x="104" y="19"/>
                </a:cxn>
                <a:cxn ang="0">
                  <a:pos x="104" y="73"/>
                </a:cxn>
                <a:cxn ang="0">
                  <a:pos x="104" y="73"/>
                </a:cxn>
                <a:cxn ang="0">
                  <a:pos x="104" y="73"/>
                </a:cxn>
              </a:cxnLst>
              <a:rect l="0" t="0" r="r" b="b"/>
              <a:pathLst>
                <a:path w="123" h="115">
                  <a:moveTo>
                    <a:pt x="111" y="0"/>
                  </a:moveTo>
                  <a:cubicBezTo>
                    <a:pt x="12" y="0"/>
                    <a:pt x="12" y="0"/>
                    <a:pt x="12" y="0"/>
                  </a:cubicBezTo>
                  <a:cubicBezTo>
                    <a:pt x="5" y="0"/>
                    <a:pt x="0" y="5"/>
                    <a:pt x="0" y="12"/>
                  </a:cubicBezTo>
                  <a:cubicBezTo>
                    <a:pt x="0" y="88"/>
                    <a:pt x="0" y="88"/>
                    <a:pt x="0" y="88"/>
                  </a:cubicBezTo>
                  <a:cubicBezTo>
                    <a:pt x="0" y="95"/>
                    <a:pt x="5" y="100"/>
                    <a:pt x="12" y="100"/>
                  </a:cubicBezTo>
                  <a:cubicBezTo>
                    <a:pt x="50" y="100"/>
                    <a:pt x="50" y="100"/>
                    <a:pt x="50" y="100"/>
                  </a:cubicBezTo>
                  <a:cubicBezTo>
                    <a:pt x="50" y="104"/>
                    <a:pt x="50" y="104"/>
                    <a:pt x="50" y="104"/>
                  </a:cubicBezTo>
                  <a:cubicBezTo>
                    <a:pt x="26" y="108"/>
                    <a:pt x="26" y="108"/>
                    <a:pt x="26" y="108"/>
                  </a:cubicBezTo>
                  <a:cubicBezTo>
                    <a:pt x="24" y="108"/>
                    <a:pt x="23" y="109"/>
                    <a:pt x="23" y="111"/>
                  </a:cubicBezTo>
                  <a:cubicBezTo>
                    <a:pt x="23" y="113"/>
                    <a:pt x="25" y="115"/>
                    <a:pt x="27" y="115"/>
                  </a:cubicBezTo>
                  <a:cubicBezTo>
                    <a:pt x="96" y="115"/>
                    <a:pt x="96" y="115"/>
                    <a:pt x="96" y="115"/>
                  </a:cubicBezTo>
                  <a:cubicBezTo>
                    <a:pt x="98" y="115"/>
                    <a:pt x="100" y="113"/>
                    <a:pt x="100" y="111"/>
                  </a:cubicBezTo>
                  <a:cubicBezTo>
                    <a:pt x="100" y="109"/>
                    <a:pt x="99" y="108"/>
                    <a:pt x="97" y="108"/>
                  </a:cubicBezTo>
                  <a:cubicBezTo>
                    <a:pt x="73" y="104"/>
                    <a:pt x="73" y="104"/>
                    <a:pt x="73" y="104"/>
                  </a:cubicBezTo>
                  <a:cubicBezTo>
                    <a:pt x="73" y="100"/>
                    <a:pt x="73" y="100"/>
                    <a:pt x="73" y="100"/>
                  </a:cubicBezTo>
                  <a:cubicBezTo>
                    <a:pt x="111" y="100"/>
                    <a:pt x="111" y="100"/>
                    <a:pt x="111" y="100"/>
                  </a:cubicBezTo>
                  <a:cubicBezTo>
                    <a:pt x="118" y="100"/>
                    <a:pt x="123" y="95"/>
                    <a:pt x="123" y="88"/>
                  </a:cubicBezTo>
                  <a:cubicBezTo>
                    <a:pt x="123" y="12"/>
                    <a:pt x="123" y="12"/>
                    <a:pt x="123" y="12"/>
                  </a:cubicBezTo>
                  <a:cubicBezTo>
                    <a:pt x="123" y="5"/>
                    <a:pt x="118" y="0"/>
                    <a:pt x="111" y="0"/>
                  </a:cubicBezTo>
                  <a:close/>
                  <a:moveTo>
                    <a:pt x="115" y="88"/>
                  </a:moveTo>
                  <a:cubicBezTo>
                    <a:pt x="115" y="90"/>
                    <a:pt x="114" y="92"/>
                    <a:pt x="111" y="92"/>
                  </a:cubicBezTo>
                  <a:cubicBezTo>
                    <a:pt x="12" y="92"/>
                    <a:pt x="12" y="92"/>
                    <a:pt x="12" y="92"/>
                  </a:cubicBezTo>
                  <a:cubicBezTo>
                    <a:pt x="10" y="92"/>
                    <a:pt x="8" y="90"/>
                    <a:pt x="8" y="88"/>
                  </a:cubicBezTo>
                  <a:cubicBezTo>
                    <a:pt x="8" y="12"/>
                    <a:pt x="8" y="12"/>
                    <a:pt x="8" y="12"/>
                  </a:cubicBezTo>
                  <a:cubicBezTo>
                    <a:pt x="8" y="9"/>
                    <a:pt x="10" y="8"/>
                    <a:pt x="12" y="8"/>
                  </a:cubicBezTo>
                  <a:cubicBezTo>
                    <a:pt x="111" y="8"/>
                    <a:pt x="111" y="8"/>
                    <a:pt x="111" y="8"/>
                  </a:cubicBezTo>
                  <a:cubicBezTo>
                    <a:pt x="114" y="8"/>
                    <a:pt x="115" y="9"/>
                    <a:pt x="115" y="12"/>
                  </a:cubicBezTo>
                  <a:lnTo>
                    <a:pt x="115" y="88"/>
                  </a:lnTo>
                  <a:close/>
                  <a:moveTo>
                    <a:pt x="104" y="15"/>
                  </a:moveTo>
                  <a:cubicBezTo>
                    <a:pt x="19" y="15"/>
                    <a:pt x="19" y="15"/>
                    <a:pt x="19" y="15"/>
                  </a:cubicBezTo>
                  <a:cubicBezTo>
                    <a:pt x="17" y="15"/>
                    <a:pt x="16" y="17"/>
                    <a:pt x="16" y="19"/>
                  </a:cubicBezTo>
                  <a:cubicBezTo>
                    <a:pt x="16" y="73"/>
                    <a:pt x="16" y="73"/>
                    <a:pt x="16" y="73"/>
                  </a:cubicBezTo>
                  <a:cubicBezTo>
                    <a:pt x="16" y="75"/>
                    <a:pt x="17" y="77"/>
                    <a:pt x="19" y="77"/>
                  </a:cubicBezTo>
                  <a:cubicBezTo>
                    <a:pt x="104" y="77"/>
                    <a:pt x="104" y="77"/>
                    <a:pt x="104" y="77"/>
                  </a:cubicBezTo>
                  <a:cubicBezTo>
                    <a:pt x="106" y="77"/>
                    <a:pt x="108" y="75"/>
                    <a:pt x="108" y="73"/>
                  </a:cubicBezTo>
                  <a:cubicBezTo>
                    <a:pt x="108" y="19"/>
                    <a:pt x="108" y="19"/>
                    <a:pt x="108" y="19"/>
                  </a:cubicBezTo>
                  <a:cubicBezTo>
                    <a:pt x="108" y="17"/>
                    <a:pt x="106" y="15"/>
                    <a:pt x="104" y="15"/>
                  </a:cubicBezTo>
                  <a:close/>
                  <a:moveTo>
                    <a:pt x="104" y="73"/>
                  </a:moveTo>
                  <a:cubicBezTo>
                    <a:pt x="19" y="73"/>
                    <a:pt x="19" y="73"/>
                    <a:pt x="19" y="73"/>
                  </a:cubicBezTo>
                  <a:cubicBezTo>
                    <a:pt x="19" y="19"/>
                    <a:pt x="19" y="19"/>
                    <a:pt x="19" y="19"/>
                  </a:cubicBezTo>
                  <a:cubicBezTo>
                    <a:pt x="104" y="19"/>
                    <a:pt x="104" y="19"/>
                    <a:pt x="104" y="19"/>
                  </a:cubicBezTo>
                  <a:lnTo>
                    <a:pt x="104" y="73"/>
                  </a:lnTo>
                  <a:close/>
                  <a:moveTo>
                    <a:pt x="104" y="73"/>
                  </a:moveTo>
                  <a:cubicBezTo>
                    <a:pt x="104" y="73"/>
                    <a:pt x="104" y="73"/>
                    <a:pt x="104" y="73"/>
                  </a:cubicBezTo>
                </a:path>
              </a:pathLst>
            </a:custGeom>
            <a:solidFill>
              <a:schemeClr val="accent1"/>
            </a:solidFill>
            <a:ln w="9525">
              <a:noFill/>
              <a:round/>
            </a:ln>
          </p:spPr>
          <p:txBody>
            <a:bodyPr anchor="ctr"/>
            <a:lstStyle/>
            <a:p>
              <a:pPr algn="ctr"/>
              <a:endParaRPr sz="2533">
                <a:cs typeface="+mn-ea"/>
                <a:sym typeface="+mn-lt"/>
              </a:endParaRPr>
            </a:p>
          </p:txBody>
        </p:sp>
        <p:sp>
          <p:nvSpPr>
            <p:cNvPr id="21" name="Rectangle 1"/>
            <p:cNvSpPr/>
            <p:nvPr/>
          </p:nvSpPr>
          <p:spPr>
            <a:xfrm>
              <a:off x="3454254" y="1411923"/>
              <a:ext cx="1199443" cy="253915"/>
            </a:xfrm>
            <a:prstGeom prst="rect">
              <a:avLst/>
            </a:prstGeom>
          </p:spPr>
          <p:txBody>
            <a:bodyPr wrap="none" lIns="287983" anchor="ctr" anchorCtr="0">
              <a:normAutofit fontScale="90000" lnSpcReduction="20000"/>
            </a:bodyPr>
            <a:lstStyle/>
            <a:p>
              <a:r>
                <a:rPr lang="zh-CN" altLang="en-US" sz="2133" b="1" dirty="0">
                  <a:solidFill>
                    <a:schemeClr val="bg1">
                      <a:lumMod val="50000"/>
                    </a:schemeClr>
                  </a:solidFill>
                  <a:cs typeface="+mn-ea"/>
                  <a:sym typeface="+mn-lt"/>
                </a:rPr>
                <a:t>标题文本预设 </a:t>
              </a:r>
            </a:p>
          </p:txBody>
        </p:sp>
        <p:sp>
          <p:nvSpPr>
            <p:cNvPr id="22" name="Rectangle 27"/>
            <p:cNvSpPr/>
            <p:nvPr/>
          </p:nvSpPr>
          <p:spPr>
            <a:xfrm>
              <a:off x="3737125" y="2521763"/>
              <a:ext cx="1199443" cy="253915"/>
            </a:xfrm>
            <a:prstGeom prst="rect">
              <a:avLst/>
            </a:prstGeom>
          </p:spPr>
          <p:txBody>
            <a:bodyPr wrap="none" lIns="287983" anchor="ctr" anchorCtr="0">
              <a:normAutofit fontScale="90000" lnSpcReduction="20000"/>
            </a:bodyPr>
            <a:lstStyle/>
            <a:p>
              <a:r>
                <a:rPr lang="zh-CN" altLang="en-US" sz="2133" b="1">
                  <a:solidFill>
                    <a:schemeClr val="bg1">
                      <a:lumMod val="50000"/>
                    </a:schemeClr>
                  </a:solidFill>
                  <a:cs typeface="+mn-ea"/>
                  <a:sym typeface="+mn-lt"/>
                </a:rPr>
                <a:t>标题文本预设 </a:t>
              </a:r>
            </a:p>
          </p:txBody>
        </p:sp>
        <p:sp>
          <p:nvSpPr>
            <p:cNvPr id="23" name="Rectangle 29"/>
            <p:cNvSpPr/>
            <p:nvPr/>
          </p:nvSpPr>
          <p:spPr>
            <a:xfrm>
              <a:off x="3454254" y="3638636"/>
              <a:ext cx="1199443" cy="253915"/>
            </a:xfrm>
            <a:prstGeom prst="rect">
              <a:avLst/>
            </a:prstGeom>
          </p:spPr>
          <p:txBody>
            <a:bodyPr wrap="none" lIns="287983" anchor="ctr" anchorCtr="0">
              <a:normAutofit fontScale="90000" lnSpcReduction="20000"/>
            </a:bodyPr>
            <a:lstStyle/>
            <a:p>
              <a:r>
                <a:rPr lang="zh-CN" altLang="en-US" sz="2133" b="1">
                  <a:solidFill>
                    <a:schemeClr val="bg1">
                      <a:lumMod val="50000"/>
                    </a:schemeClr>
                  </a:solidFill>
                  <a:cs typeface="+mn-ea"/>
                  <a:sym typeface="+mn-lt"/>
                </a:rPr>
                <a:t>标题文本预设 </a:t>
              </a:r>
            </a:p>
          </p:txBody>
        </p:sp>
        <p:sp>
          <p:nvSpPr>
            <p:cNvPr id="24" name="TextBox 39"/>
            <p:cNvSpPr txBox="1"/>
            <p:nvPr/>
          </p:nvSpPr>
          <p:spPr bwMode="auto">
            <a:xfrm>
              <a:off x="6199905" y="1476096"/>
              <a:ext cx="1873534" cy="417134"/>
            </a:xfrm>
            <a:prstGeom prst="rect">
              <a:avLst/>
            </a:prstGeom>
            <a:noFill/>
          </p:spPr>
          <p:txBody>
            <a:bodyPr wrap="square" lIns="287983" tIns="62396" rIns="119993" bIns="62396">
              <a:normAutofit fontScale="77500" lnSpcReduction="20000"/>
            </a:bodyPr>
            <a:lstStyle/>
            <a:p>
              <a:pPr algn="l" latinLnBrk="0">
                <a:lnSpc>
                  <a:spcPct val="120000"/>
                </a:lnSpc>
              </a:pPr>
              <a:r>
                <a:rPr lang="zh-CN" altLang="en-US" sz="1333">
                  <a:solidFill>
                    <a:schemeClr val="bg1">
                      <a:lumMod val="50000"/>
                    </a:schemeClr>
                  </a:solidFill>
                  <a:cs typeface="+mn-ea"/>
                  <a:sym typeface="+mn-lt"/>
                </a:rPr>
                <a:t>此部分内容作为文字排版占位显示</a:t>
              </a:r>
              <a:br>
                <a:rPr lang="zh-CN" altLang="en-US" sz="1333">
                  <a:solidFill>
                    <a:schemeClr val="bg1">
                      <a:lumMod val="50000"/>
                    </a:schemeClr>
                  </a:solidFill>
                  <a:cs typeface="+mn-ea"/>
                  <a:sym typeface="+mn-lt"/>
                </a:rPr>
              </a:br>
              <a:r>
                <a:rPr lang="zh-CN" altLang="en-US" sz="1333">
                  <a:solidFill>
                    <a:schemeClr val="bg1">
                      <a:lumMod val="50000"/>
                    </a:schemeClr>
                  </a:solidFill>
                  <a:cs typeface="+mn-ea"/>
                  <a:sym typeface="+mn-lt"/>
                </a:rPr>
                <a:t> （建议使用主题字体）</a:t>
              </a:r>
            </a:p>
          </p:txBody>
        </p:sp>
        <p:sp>
          <p:nvSpPr>
            <p:cNvPr id="25" name="TextBox 40"/>
            <p:cNvSpPr txBox="1"/>
            <p:nvPr/>
          </p:nvSpPr>
          <p:spPr bwMode="auto">
            <a:xfrm>
              <a:off x="6813033" y="2597723"/>
              <a:ext cx="1873534" cy="417134"/>
            </a:xfrm>
            <a:prstGeom prst="rect">
              <a:avLst/>
            </a:prstGeom>
            <a:noFill/>
          </p:spPr>
          <p:txBody>
            <a:bodyPr wrap="square" lIns="287983" tIns="62396" rIns="119993" bIns="62396">
              <a:normAutofit fontScale="77500" lnSpcReduction="20000"/>
            </a:bodyPr>
            <a:lstStyle/>
            <a:p>
              <a:pPr algn="l" latinLnBrk="0">
                <a:lnSpc>
                  <a:spcPct val="120000"/>
                </a:lnSpc>
              </a:pPr>
              <a:r>
                <a:rPr lang="zh-CN" altLang="en-US" sz="1333">
                  <a:solidFill>
                    <a:schemeClr val="bg1">
                      <a:lumMod val="50000"/>
                    </a:schemeClr>
                  </a:solidFill>
                  <a:cs typeface="+mn-ea"/>
                  <a:sym typeface="+mn-lt"/>
                </a:rPr>
                <a:t>此部分内容作为文字排版占位显示</a:t>
              </a:r>
              <a:br>
                <a:rPr lang="zh-CN" altLang="en-US" sz="1333">
                  <a:solidFill>
                    <a:schemeClr val="bg1">
                      <a:lumMod val="50000"/>
                    </a:schemeClr>
                  </a:solidFill>
                  <a:cs typeface="+mn-ea"/>
                  <a:sym typeface="+mn-lt"/>
                </a:rPr>
              </a:br>
              <a:r>
                <a:rPr lang="zh-CN" altLang="en-US" sz="1333">
                  <a:solidFill>
                    <a:schemeClr val="bg1">
                      <a:lumMod val="50000"/>
                    </a:schemeClr>
                  </a:solidFill>
                  <a:cs typeface="+mn-ea"/>
                  <a:sym typeface="+mn-lt"/>
                </a:rPr>
                <a:t> （建议使用主题字体）</a:t>
              </a:r>
            </a:p>
          </p:txBody>
        </p:sp>
        <p:sp>
          <p:nvSpPr>
            <p:cNvPr id="26" name="TextBox 42"/>
            <p:cNvSpPr txBox="1"/>
            <p:nvPr/>
          </p:nvSpPr>
          <p:spPr bwMode="auto">
            <a:xfrm>
              <a:off x="6199905" y="3716264"/>
              <a:ext cx="1873534" cy="417134"/>
            </a:xfrm>
            <a:prstGeom prst="rect">
              <a:avLst/>
            </a:prstGeom>
            <a:noFill/>
          </p:spPr>
          <p:txBody>
            <a:bodyPr wrap="square" lIns="287983" tIns="62396" rIns="119993" bIns="62396">
              <a:normAutofit fontScale="77500" lnSpcReduction="20000"/>
            </a:bodyPr>
            <a:lstStyle/>
            <a:p>
              <a:pPr algn="l" latinLnBrk="0">
                <a:lnSpc>
                  <a:spcPct val="120000"/>
                </a:lnSpc>
              </a:pPr>
              <a:r>
                <a:rPr lang="zh-CN" altLang="en-US" sz="1333" dirty="0">
                  <a:solidFill>
                    <a:schemeClr val="bg1">
                      <a:lumMod val="50000"/>
                    </a:schemeClr>
                  </a:solidFill>
                  <a:cs typeface="+mn-ea"/>
                  <a:sym typeface="+mn-lt"/>
                </a:rPr>
                <a:t>此部分内容作为文字排版占位显示</a:t>
              </a:r>
              <a:br>
                <a:rPr lang="zh-CN" altLang="en-US" sz="1333" dirty="0">
                  <a:solidFill>
                    <a:schemeClr val="bg1">
                      <a:lumMod val="50000"/>
                    </a:schemeClr>
                  </a:solidFill>
                  <a:cs typeface="+mn-ea"/>
                  <a:sym typeface="+mn-lt"/>
                </a:rPr>
              </a:br>
              <a:r>
                <a:rPr lang="zh-CN" altLang="en-US" sz="1333" dirty="0">
                  <a:solidFill>
                    <a:schemeClr val="bg1">
                      <a:lumMod val="50000"/>
                    </a:schemeClr>
                  </a:solidFill>
                  <a:cs typeface="+mn-ea"/>
                  <a:sym typeface="+mn-lt"/>
                </a:rPr>
                <a:t> （建议使用主题字体）</a:t>
              </a:r>
            </a:p>
          </p:txBody>
        </p:sp>
      </p:grpSp>
    </p:spTree>
    <p:extLst>
      <p:ext uri="{BB962C8B-B14F-4D97-AF65-F5344CB8AC3E}">
        <p14:creationId xmlns:p14="http://schemas.microsoft.com/office/powerpoint/2010/main" val="852636721"/>
      </p:ext>
    </p:extLst>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2000"/>
                                        <p:tgtEl>
                                          <p:spTgt spid="30"/>
                                        </p:tgtEl>
                                      </p:cBhvr>
                                    </p:animEffect>
                                  </p:childTnLst>
                                </p:cTn>
                              </p:par>
                              <p:par>
                                <p:cTn id="8" presetID="63" presetClass="path" presetSubtype="0" accel="50000" decel="50000" fill="hold" nodeType="withEffect">
                                  <p:stCondLst>
                                    <p:cond delay="0"/>
                                  </p:stCondLst>
                                  <p:childTnLst>
                                    <p:animMotion origin="layout" path="M -0.672872 -0.034736 L 0 0 E" pathEditMode="relative" ptsTypes="">
                                      <p:cBhvr>
                                        <p:cTn id="9" dur="2000" fill="hold"/>
                                        <p:tgtEl>
                                          <p:spTgt spid="30"/>
                                        </p:tgtEl>
                                        <p:attrNameLst>
                                          <p:attrName>ppt_x</p:attrName>
                                          <p:attrName>ppt_y</p:attrName>
                                        </p:attrNameLst>
                                      </p:cBhvr>
                                    </p:animMotion>
                                  </p:childTnLst>
                                </p:cTn>
                              </p:par>
                              <p:par>
                                <p:cTn id="10" presetID="6" presetClass="emph" presetSubtype="0" accel="50000" decel="50000" fill="hold" nodeType="withEffect">
                                  <p:stCondLst>
                                    <p:cond delay="0"/>
                                  </p:stCondLst>
                                  <p:childTnLst>
                                    <p:animScale>
                                      <p:cBhvr>
                                        <p:cTn id="11" dur="2000" fill="hold"/>
                                        <p:tgtEl>
                                          <p:spTgt spid="30"/>
                                        </p:tgtEl>
                                      </p:cBhvr>
                                      <p:by x="150000" y="150000"/>
                                      <p:from x="6706" y="12711"/>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Freeform 35"/>
          <p:cNvSpPr/>
          <p:nvPr/>
        </p:nvSpPr>
        <p:spPr>
          <a:xfrm>
            <a:off x="979359" y="2752928"/>
            <a:ext cx="2920507" cy="962440"/>
          </a:xfrm>
          <a:custGeom>
            <a:avLst/>
            <a:gdLst>
              <a:gd name="connsiteX0" fmla="*/ 0 w 2920666"/>
              <a:gd name="connsiteY0" fmla="*/ 0 h 962492"/>
              <a:gd name="connsiteX1" fmla="*/ 2920666 w 2920666"/>
              <a:gd name="connsiteY1" fmla="*/ 0 h 962492"/>
              <a:gd name="connsiteX2" fmla="*/ 2920666 w 2920666"/>
              <a:gd name="connsiteY2" fmla="*/ 962492 h 962492"/>
              <a:gd name="connsiteX3" fmla="*/ 0 w 2920666"/>
              <a:gd name="connsiteY3" fmla="*/ 962492 h 962492"/>
              <a:gd name="connsiteX4" fmla="*/ 0 w 2920666"/>
              <a:gd name="connsiteY4" fmla="*/ 0 h 962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0666" h="962492">
                <a:moveTo>
                  <a:pt x="0" y="0"/>
                </a:moveTo>
                <a:lnTo>
                  <a:pt x="2920666" y="0"/>
                </a:lnTo>
                <a:lnTo>
                  <a:pt x="2920666" y="962492"/>
                </a:lnTo>
                <a:lnTo>
                  <a:pt x="0" y="962492"/>
                </a:lnTo>
                <a:lnTo>
                  <a:pt x="0" y="0"/>
                </a:lnTo>
                <a:close/>
              </a:path>
            </a:pathLst>
          </a:custGeom>
          <a:noFill/>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98208" tIns="98208" rIns="98208" bIns="98208" numCol="1" spcCol="1270" anchor="ctr" anchorCtr="0">
            <a:noAutofit/>
          </a:bodyPr>
          <a:lstStyle/>
          <a:p>
            <a:pPr algn="ctr" defTabSz="3624489">
              <a:lnSpc>
                <a:spcPct val="90000"/>
              </a:lnSpc>
              <a:spcAft>
                <a:spcPct val="35000"/>
              </a:spcAft>
            </a:pPr>
            <a:endParaRPr lang="en-GB" sz="5867">
              <a:solidFill>
                <a:schemeClr val="tx1">
                  <a:lumMod val="65000"/>
                  <a:lumOff val="35000"/>
                </a:schemeClr>
              </a:solidFill>
              <a:cs typeface="+mn-ea"/>
              <a:sym typeface="+mn-lt"/>
            </a:endParaRPr>
          </a:p>
        </p:txBody>
      </p:sp>
      <p:sp>
        <p:nvSpPr>
          <p:cNvPr id="101" name="Oval 36"/>
          <p:cNvSpPr/>
          <p:nvPr/>
        </p:nvSpPr>
        <p:spPr>
          <a:xfrm>
            <a:off x="976041" y="2460213"/>
            <a:ext cx="232312" cy="232312"/>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2400">
              <a:cs typeface="+mn-ea"/>
              <a:sym typeface="+mn-lt"/>
            </a:endParaRPr>
          </a:p>
        </p:txBody>
      </p:sp>
      <p:sp>
        <p:nvSpPr>
          <p:cNvPr id="102" name="Oval 37"/>
          <p:cNvSpPr/>
          <p:nvPr/>
        </p:nvSpPr>
        <p:spPr>
          <a:xfrm>
            <a:off x="1138660" y="2134975"/>
            <a:ext cx="232312" cy="232312"/>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2400">
              <a:cs typeface="+mn-ea"/>
              <a:sym typeface="+mn-lt"/>
            </a:endParaRPr>
          </a:p>
        </p:txBody>
      </p:sp>
      <p:sp>
        <p:nvSpPr>
          <p:cNvPr id="103" name="Oval 38"/>
          <p:cNvSpPr/>
          <p:nvPr/>
        </p:nvSpPr>
        <p:spPr>
          <a:xfrm>
            <a:off x="1528946" y="2200022"/>
            <a:ext cx="365063" cy="365063"/>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2400">
              <a:cs typeface="+mn-ea"/>
              <a:sym typeface="+mn-lt"/>
            </a:endParaRPr>
          </a:p>
        </p:txBody>
      </p:sp>
      <p:sp>
        <p:nvSpPr>
          <p:cNvPr id="104" name="Oval 39"/>
          <p:cNvSpPr/>
          <p:nvPr/>
        </p:nvSpPr>
        <p:spPr>
          <a:xfrm>
            <a:off x="1854184" y="1842261"/>
            <a:ext cx="232312" cy="232312"/>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2400">
              <a:cs typeface="+mn-ea"/>
              <a:sym typeface="+mn-lt"/>
            </a:endParaRPr>
          </a:p>
        </p:txBody>
      </p:sp>
      <p:sp>
        <p:nvSpPr>
          <p:cNvPr id="105" name="Oval 40"/>
          <p:cNvSpPr/>
          <p:nvPr/>
        </p:nvSpPr>
        <p:spPr>
          <a:xfrm>
            <a:off x="2276993" y="1712165"/>
            <a:ext cx="232312" cy="232312"/>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2400">
              <a:cs typeface="+mn-ea"/>
              <a:sym typeface="+mn-lt"/>
            </a:endParaRPr>
          </a:p>
        </p:txBody>
      </p:sp>
      <p:sp>
        <p:nvSpPr>
          <p:cNvPr id="106" name="Oval 41"/>
          <p:cNvSpPr/>
          <p:nvPr/>
        </p:nvSpPr>
        <p:spPr>
          <a:xfrm>
            <a:off x="2797375" y="1939833"/>
            <a:ext cx="232312" cy="232312"/>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2400">
              <a:cs typeface="+mn-ea"/>
              <a:sym typeface="+mn-lt"/>
            </a:endParaRPr>
          </a:p>
        </p:txBody>
      </p:sp>
      <p:sp>
        <p:nvSpPr>
          <p:cNvPr id="107" name="Oval 42"/>
          <p:cNvSpPr/>
          <p:nvPr/>
        </p:nvSpPr>
        <p:spPr>
          <a:xfrm>
            <a:off x="3122613" y="2102453"/>
            <a:ext cx="365063" cy="365063"/>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2400">
              <a:cs typeface="+mn-ea"/>
              <a:sym typeface="+mn-lt"/>
            </a:endParaRPr>
          </a:p>
        </p:txBody>
      </p:sp>
      <p:sp>
        <p:nvSpPr>
          <p:cNvPr id="108" name="Oval 43"/>
          <p:cNvSpPr/>
          <p:nvPr/>
        </p:nvSpPr>
        <p:spPr>
          <a:xfrm>
            <a:off x="3577947" y="2460213"/>
            <a:ext cx="232312" cy="232312"/>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2400">
              <a:cs typeface="+mn-ea"/>
              <a:sym typeface="+mn-lt"/>
            </a:endParaRPr>
          </a:p>
        </p:txBody>
      </p:sp>
      <p:sp>
        <p:nvSpPr>
          <p:cNvPr id="109" name="Oval 44"/>
          <p:cNvSpPr/>
          <p:nvPr/>
        </p:nvSpPr>
        <p:spPr>
          <a:xfrm>
            <a:off x="3773089" y="2817976"/>
            <a:ext cx="232312" cy="232312"/>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2400">
              <a:cs typeface="+mn-ea"/>
              <a:sym typeface="+mn-lt"/>
            </a:endParaRPr>
          </a:p>
        </p:txBody>
      </p:sp>
      <p:sp>
        <p:nvSpPr>
          <p:cNvPr id="110" name="Oval 45"/>
          <p:cNvSpPr/>
          <p:nvPr/>
        </p:nvSpPr>
        <p:spPr>
          <a:xfrm>
            <a:off x="2081851" y="2134975"/>
            <a:ext cx="597375" cy="597375"/>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2400">
              <a:cs typeface="+mn-ea"/>
              <a:sym typeface="+mn-lt"/>
            </a:endParaRPr>
          </a:p>
        </p:txBody>
      </p:sp>
      <p:sp>
        <p:nvSpPr>
          <p:cNvPr id="111" name="Oval 46"/>
          <p:cNvSpPr/>
          <p:nvPr/>
        </p:nvSpPr>
        <p:spPr>
          <a:xfrm>
            <a:off x="813421" y="3370880"/>
            <a:ext cx="232312" cy="232312"/>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2400">
              <a:cs typeface="+mn-ea"/>
              <a:sym typeface="+mn-lt"/>
            </a:endParaRPr>
          </a:p>
        </p:txBody>
      </p:sp>
      <p:sp>
        <p:nvSpPr>
          <p:cNvPr id="112" name="Oval 47"/>
          <p:cNvSpPr/>
          <p:nvPr/>
        </p:nvSpPr>
        <p:spPr>
          <a:xfrm>
            <a:off x="1008565" y="3663594"/>
            <a:ext cx="365063" cy="365063"/>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2400">
              <a:cs typeface="+mn-ea"/>
              <a:sym typeface="+mn-lt"/>
            </a:endParaRPr>
          </a:p>
        </p:txBody>
      </p:sp>
      <p:sp>
        <p:nvSpPr>
          <p:cNvPr id="113" name="Oval 48"/>
          <p:cNvSpPr/>
          <p:nvPr/>
        </p:nvSpPr>
        <p:spPr>
          <a:xfrm>
            <a:off x="1496424" y="3923786"/>
            <a:ext cx="531001" cy="531001"/>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2400">
              <a:cs typeface="+mn-ea"/>
              <a:sym typeface="+mn-lt"/>
            </a:endParaRPr>
          </a:p>
        </p:txBody>
      </p:sp>
      <p:sp>
        <p:nvSpPr>
          <p:cNvPr id="114" name="Oval 49"/>
          <p:cNvSpPr/>
          <p:nvPr/>
        </p:nvSpPr>
        <p:spPr>
          <a:xfrm>
            <a:off x="2179421" y="4346595"/>
            <a:ext cx="232312" cy="232312"/>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2400">
              <a:cs typeface="+mn-ea"/>
              <a:sym typeface="+mn-lt"/>
            </a:endParaRPr>
          </a:p>
        </p:txBody>
      </p:sp>
      <p:sp>
        <p:nvSpPr>
          <p:cNvPr id="115" name="Oval 50"/>
          <p:cNvSpPr/>
          <p:nvPr/>
        </p:nvSpPr>
        <p:spPr>
          <a:xfrm>
            <a:off x="2309518" y="3923785"/>
            <a:ext cx="365063" cy="365063"/>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2400">
              <a:cs typeface="+mn-ea"/>
              <a:sym typeface="+mn-lt"/>
            </a:endParaRPr>
          </a:p>
        </p:txBody>
      </p:sp>
      <p:sp>
        <p:nvSpPr>
          <p:cNvPr id="116" name="Oval 51"/>
          <p:cNvSpPr/>
          <p:nvPr/>
        </p:nvSpPr>
        <p:spPr>
          <a:xfrm>
            <a:off x="2634756" y="4379119"/>
            <a:ext cx="232312" cy="232312"/>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2400">
              <a:cs typeface="+mn-ea"/>
              <a:sym typeface="+mn-lt"/>
            </a:endParaRPr>
          </a:p>
        </p:txBody>
      </p:sp>
      <p:sp>
        <p:nvSpPr>
          <p:cNvPr id="117" name="Oval 52"/>
          <p:cNvSpPr/>
          <p:nvPr/>
        </p:nvSpPr>
        <p:spPr>
          <a:xfrm>
            <a:off x="2927470" y="3858740"/>
            <a:ext cx="531001" cy="531001"/>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2400">
              <a:cs typeface="+mn-ea"/>
              <a:sym typeface="+mn-lt"/>
            </a:endParaRPr>
          </a:p>
        </p:txBody>
      </p:sp>
      <p:sp>
        <p:nvSpPr>
          <p:cNvPr id="118" name="Oval 53"/>
          <p:cNvSpPr/>
          <p:nvPr/>
        </p:nvSpPr>
        <p:spPr>
          <a:xfrm>
            <a:off x="3642994" y="3728643"/>
            <a:ext cx="365063" cy="365063"/>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2400">
              <a:cs typeface="+mn-ea"/>
              <a:sym typeface="+mn-lt"/>
            </a:endParaRPr>
          </a:p>
        </p:txBody>
      </p:sp>
      <p:sp>
        <p:nvSpPr>
          <p:cNvPr id="119" name="Chevron 54"/>
          <p:cNvSpPr/>
          <p:nvPr/>
        </p:nvSpPr>
        <p:spPr>
          <a:xfrm>
            <a:off x="4008057" y="2199482"/>
            <a:ext cx="1072139" cy="2046829"/>
          </a:xfrm>
          <a:prstGeom prst="chevron">
            <a:avLst>
              <a:gd name="adj" fmla="val 62310"/>
            </a:avLst>
          </a:prstGeom>
          <a:solidFill>
            <a:schemeClr val="accent2"/>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endParaRPr lang="zh-CN" altLang="en-US" sz="2400">
              <a:cs typeface="+mn-ea"/>
              <a:sym typeface="+mn-lt"/>
            </a:endParaRPr>
          </a:p>
        </p:txBody>
      </p:sp>
      <p:sp>
        <p:nvSpPr>
          <p:cNvPr id="120" name="Chevron 55"/>
          <p:cNvSpPr/>
          <p:nvPr/>
        </p:nvSpPr>
        <p:spPr>
          <a:xfrm>
            <a:off x="7397069" y="2199482"/>
            <a:ext cx="1072139" cy="2046829"/>
          </a:xfrm>
          <a:prstGeom prst="chevron">
            <a:avLst>
              <a:gd name="adj" fmla="val 62310"/>
            </a:avLst>
          </a:prstGeom>
          <a:solidFill>
            <a:schemeClr val="accent1"/>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endParaRPr lang="zh-CN" altLang="en-US" sz="2400">
              <a:cs typeface="+mn-ea"/>
              <a:sym typeface="+mn-lt"/>
            </a:endParaRPr>
          </a:p>
        </p:txBody>
      </p:sp>
      <p:sp>
        <p:nvSpPr>
          <p:cNvPr id="121" name="Freeform 56"/>
          <p:cNvSpPr/>
          <p:nvPr/>
        </p:nvSpPr>
        <p:spPr>
          <a:xfrm>
            <a:off x="8893166" y="2054277"/>
            <a:ext cx="2485412" cy="2485412"/>
          </a:xfrm>
          <a:custGeom>
            <a:avLst/>
            <a:gdLst>
              <a:gd name="connsiteX0" fmla="*/ 0 w 2485548"/>
              <a:gd name="connsiteY0" fmla="*/ 1242774 h 2485548"/>
              <a:gd name="connsiteX1" fmla="*/ 1242774 w 2485548"/>
              <a:gd name="connsiteY1" fmla="*/ 0 h 2485548"/>
              <a:gd name="connsiteX2" fmla="*/ 2485548 w 2485548"/>
              <a:gd name="connsiteY2" fmla="*/ 1242774 h 2485548"/>
              <a:gd name="connsiteX3" fmla="*/ 1242774 w 2485548"/>
              <a:gd name="connsiteY3" fmla="*/ 2485548 h 2485548"/>
              <a:gd name="connsiteX4" fmla="*/ 0 w 2485548"/>
              <a:gd name="connsiteY4" fmla="*/ 1242774 h 24855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85548" h="2485548">
                <a:moveTo>
                  <a:pt x="0" y="1242774"/>
                </a:moveTo>
                <a:cubicBezTo>
                  <a:pt x="0" y="556409"/>
                  <a:pt x="556409" y="0"/>
                  <a:pt x="1242774" y="0"/>
                </a:cubicBezTo>
                <a:cubicBezTo>
                  <a:pt x="1929139" y="0"/>
                  <a:pt x="2485548" y="556409"/>
                  <a:pt x="2485548" y="1242774"/>
                </a:cubicBezTo>
                <a:cubicBezTo>
                  <a:pt x="2485548" y="1929139"/>
                  <a:pt x="1929139" y="2485548"/>
                  <a:pt x="1242774" y="2485548"/>
                </a:cubicBezTo>
                <a:cubicBezTo>
                  <a:pt x="556409" y="2485548"/>
                  <a:pt x="0" y="1929139"/>
                  <a:pt x="0" y="1242774"/>
                </a:cubicBezTo>
                <a:close/>
              </a:path>
            </a:pathLst>
          </a:custGeom>
          <a:solidFill>
            <a:schemeClr val="accent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85307" tIns="485307" rIns="485307" bIns="485307" numCol="1" spcCol="1270" anchor="ctr" anchorCtr="0">
            <a:noAutofit/>
          </a:bodyPr>
          <a:lstStyle/>
          <a:p>
            <a:pPr algn="ctr" defTabSz="3875096">
              <a:lnSpc>
                <a:spcPct val="90000"/>
              </a:lnSpc>
              <a:spcAft>
                <a:spcPct val="35000"/>
              </a:spcAft>
            </a:pPr>
            <a:endParaRPr lang="en-GB" sz="6267">
              <a:solidFill>
                <a:schemeClr val="tx1">
                  <a:lumMod val="65000"/>
                  <a:lumOff val="35000"/>
                </a:schemeClr>
              </a:solidFill>
              <a:cs typeface="+mn-ea"/>
              <a:sym typeface="+mn-lt"/>
            </a:endParaRPr>
          </a:p>
        </p:txBody>
      </p:sp>
      <p:sp>
        <p:nvSpPr>
          <p:cNvPr id="97" name="TextBox 96"/>
          <p:cNvSpPr txBox="1"/>
          <p:nvPr/>
        </p:nvSpPr>
        <p:spPr>
          <a:xfrm>
            <a:off x="5155300" y="2468945"/>
            <a:ext cx="1502334" cy="355034"/>
          </a:xfrm>
          <a:prstGeom prst="rect">
            <a:avLst/>
          </a:prstGeom>
          <a:noFill/>
        </p:spPr>
        <p:txBody>
          <a:bodyPr wrap="none" rtlCol="0">
            <a:spAutoFit/>
          </a:bodyPr>
          <a:lstStyle/>
          <a:p>
            <a:r>
              <a:rPr lang="zh-CN" altLang="en-US" sz="1707" b="1" dirty="0">
                <a:solidFill>
                  <a:schemeClr val="accent2"/>
                </a:solidFill>
                <a:cs typeface="+mn-ea"/>
                <a:sym typeface="+mn-lt"/>
              </a:rPr>
              <a:t>点击添加文本</a:t>
            </a:r>
          </a:p>
        </p:txBody>
      </p:sp>
      <p:sp>
        <p:nvSpPr>
          <p:cNvPr id="98" name="TextBox 97"/>
          <p:cNvSpPr txBox="1"/>
          <p:nvPr/>
        </p:nvSpPr>
        <p:spPr>
          <a:xfrm>
            <a:off x="1545111" y="2995003"/>
            <a:ext cx="1502334" cy="355034"/>
          </a:xfrm>
          <a:prstGeom prst="rect">
            <a:avLst/>
          </a:prstGeom>
          <a:noFill/>
        </p:spPr>
        <p:txBody>
          <a:bodyPr wrap="none" rtlCol="0">
            <a:spAutoFit/>
          </a:bodyPr>
          <a:lstStyle/>
          <a:p>
            <a:r>
              <a:rPr lang="zh-CN" altLang="en-US" sz="1707" b="1" dirty="0">
                <a:solidFill>
                  <a:schemeClr val="accent2"/>
                </a:solidFill>
                <a:cs typeface="+mn-ea"/>
                <a:sym typeface="+mn-lt"/>
              </a:rPr>
              <a:t>点击添加文本</a:t>
            </a:r>
          </a:p>
        </p:txBody>
      </p:sp>
      <p:sp>
        <p:nvSpPr>
          <p:cNvPr id="99" name="TextBox 98"/>
          <p:cNvSpPr txBox="1"/>
          <p:nvPr/>
        </p:nvSpPr>
        <p:spPr>
          <a:xfrm>
            <a:off x="9192075" y="3317721"/>
            <a:ext cx="1832553" cy="584775"/>
          </a:xfrm>
          <a:prstGeom prst="rect">
            <a:avLst/>
          </a:prstGeom>
          <a:noFill/>
        </p:spPr>
        <p:txBody>
          <a:bodyPr wrap="none" rtlCol="0">
            <a:spAutoFit/>
          </a:bodyPr>
          <a:lstStyle/>
          <a:p>
            <a:r>
              <a:rPr lang="zh-CN" altLang="en-US" sz="3200" b="1" dirty="0">
                <a:solidFill>
                  <a:schemeClr val="bg1"/>
                </a:solidFill>
                <a:cs typeface="+mn-ea"/>
                <a:sym typeface="+mn-lt"/>
              </a:rPr>
              <a:t>添加文本</a:t>
            </a:r>
          </a:p>
        </p:txBody>
      </p:sp>
      <p:sp>
        <p:nvSpPr>
          <p:cNvPr id="95" name="AutoShape 117"/>
          <p:cNvSpPr/>
          <p:nvPr/>
        </p:nvSpPr>
        <p:spPr bwMode="auto">
          <a:xfrm>
            <a:off x="9795968" y="2679703"/>
            <a:ext cx="679809" cy="617279"/>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chemeClr val="bg1"/>
          </a:solidFill>
          <a:ln>
            <a:noFill/>
          </a:ln>
          <a:effectLst/>
        </p:spPr>
        <p:txBody>
          <a:bodyPr lIns="25399" tIns="25399" rIns="25399" bIns="25399" anchor="ctr"/>
          <a:lstStyle/>
          <a:p>
            <a:pPr algn="ctr" defTabSz="320879" hangingPunct="0"/>
            <a:endParaRPr lang="en-US" sz="1467">
              <a:solidFill>
                <a:schemeClr val="tx1">
                  <a:lumMod val="65000"/>
                  <a:lumOff val="35000"/>
                </a:schemeClr>
              </a:solidFill>
              <a:effectLst>
                <a:outerShdw blurRad="38100" dist="38100" dir="2700000" algn="tl">
                  <a:srgbClr val="000000"/>
                </a:outerShdw>
              </a:effectLst>
              <a:cs typeface="+mn-ea"/>
              <a:sym typeface="+mn-lt"/>
            </a:endParaRPr>
          </a:p>
        </p:txBody>
      </p:sp>
      <p:sp>
        <p:nvSpPr>
          <p:cNvPr id="123" name="Rectangle 60"/>
          <p:cNvSpPr/>
          <p:nvPr/>
        </p:nvSpPr>
        <p:spPr>
          <a:xfrm>
            <a:off x="1191098" y="4930051"/>
            <a:ext cx="2504333" cy="881774"/>
          </a:xfrm>
          <a:prstGeom prst="rect">
            <a:avLst/>
          </a:prstGeom>
        </p:spPr>
        <p:txBody>
          <a:bodyPr wrap="square" lIns="91435" tIns="45717" rIns="91435" bIns="45717">
            <a:spAutoFit/>
          </a:bodyPr>
          <a:lstStyle/>
          <a:p>
            <a:pPr>
              <a:lnSpc>
                <a:spcPct val="150000"/>
              </a:lnSpc>
            </a:pPr>
            <a:r>
              <a:rPr lang="zh-CN" altLang="en-US" sz="1140" dirty="0">
                <a:solidFill>
                  <a:schemeClr val="tx1">
                    <a:lumMod val="65000"/>
                    <a:lumOff val="35000"/>
                  </a:schemeClr>
                </a:solidFill>
                <a:cs typeface="+mn-ea"/>
                <a:sym typeface="+mn-lt"/>
              </a:rPr>
              <a:t>点击输入具体内容点击输入简要文本内容，文字内容需概况精炼的说明该分项内容</a:t>
            </a:r>
            <a:endParaRPr lang="en-US" altLang="zh-CN" sz="1140" dirty="0">
              <a:solidFill>
                <a:schemeClr val="tx1">
                  <a:lumMod val="65000"/>
                  <a:lumOff val="35000"/>
                </a:schemeClr>
              </a:solidFill>
              <a:cs typeface="+mn-ea"/>
              <a:sym typeface="+mn-lt"/>
            </a:endParaRPr>
          </a:p>
        </p:txBody>
      </p:sp>
      <p:sp>
        <p:nvSpPr>
          <p:cNvPr id="124" name="Rectangle 61"/>
          <p:cNvSpPr/>
          <p:nvPr/>
        </p:nvSpPr>
        <p:spPr>
          <a:xfrm>
            <a:off x="4843835" y="4930051"/>
            <a:ext cx="2504333" cy="881774"/>
          </a:xfrm>
          <a:prstGeom prst="rect">
            <a:avLst/>
          </a:prstGeom>
        </p:spPr>
        <p:txBody>
          <a:bodyPr wrap="square" lIns="91435" tIns="45717" rIns="91435" bIns="45717">
            <a:spAutoFit/>
          </a:bodyPr>
          <a:lstStyle/>
          <a:p>
            <a:pPr>
              <a:lnSpc>
                <a:spcPct val="150000"/>
              </a:lnSpc>
            </a:pPr>
            <a:r>
              <a:rPr lang="zh-CN" altLang="en-US" sz="1140" dirty="0">
                <a:solidFill>
                  <a:schemeClr val="tx1">
                    <a:lumMod val="65000"/>
                    <a:lumOff val="35000"/>
                  </a:schemeClr>
                </a:solidFill>
                <a:cs typeface="+mn-ea"/>
                <a:sym typeface="+mn-lt"/>
              </a:rPr>
              <a:t>点击输入具体内容点击输入简要文本内容，文字内容需概况精炼的说明该分项内容</a:t>
            </a:r>
            <a:endParaRPr lang="en-US" altLang="zh-CN" sz="1140" dirty="0">
              <a:solidFill>
                <a:schemeClr val="tx1">
                  <a:lumMod val="65000"/>
                  <a:lumOff val="35000"/>
                </a:schemeClr>
              </a:solidFill>
              <a:cs typeface="+mn-ea"/>
              <a:sym typeface="+mn-lt"/>
            </a:endParaRPr>
          </a:p>
        </p:txBody>
      </p:sp>
      <p:sp>
        <p:nvSpPr>
          <p:cNvPr id="125" name="Rectangle 62"/>
          <p:cNvSpPr/>
          <p:nvPr/>
        </p:nvSpPr>
        <p:spPr>
          <a:xfrm>
            <a:off x="8543800" y="4930051"/>
            <a:ext cx="2504333" cy="881774"/>
          </a:xfrm>
          <a:prstGeom prst="rect">
            <a:avLst/>
          </a:prstGeom>
        </p:spPr>
        <p:txBody>
          <a:bodyPr wrap="square" lIns="91435" tIns="45717" rIns="91435" bIns="45717">
            <a:spAutoFit/>
          </a:bodyPr>
          <a:lstStyle/>
          <a:p>
            <a:pPr>
              <a:lnSpc>
                <a:spcPct val="150000"/>
              </a:lnSpc>
            </a:pPr>
            <a:r>
              <a:rPr lang="zh-CN" altLang="en-US" sz="1140" dirty="0">
                <a:solidFill>
                  <a:schemeClr val="tx1">
                    <a:lumMod val="65000"/>
                    <a:lumOff val="35000"/>
                  </a:schemeClr>
                </a:solidFill>
                <a:cs typeface="+mn-ea"/>
                <a:sym typeface="+mn-lt"/>
              </a:rPr>
              <a:t>点击输入具体内容点击输入简要文本内容，文字内容需概况精炼的说明该分项内容</a:t>
            </a:r>
            <a:endParaRPr lang="en-US" altLang="zh-CN" sz="1140" dirty="0">
              <a:solidFill>
                <a:schemeClr val="tx1">
                  <a:lumMod val="65000"/>
                  <a:lumOff val="35000"/>
                </a:schemeClr>
              </a:solidFill>
              <a:cs typeface="+mn-ea"/>
              <a:sym typeface="+mn-lt"/>
            </a:endParaRPr>
          </a:p>
        </p:txBody>
      </p:sp>
      <p:sp>
        <p:nvSpPr>
          <p:cNvPr id="33" name="Rectangle 61"/>
          <p:cNvSpPr/>
          <p:nvPr/>
        </p:nvSpPr>
        <p:spPr>
          <a:xfrm>
            <a:off x="5197392" y="2947608"/>
            <a:ext cx="2055389" cy="881774"/>
          </a:xfrm>
          <a:prstGeom prst="rect">
            <a:avLst/>
          </a:prstGeom>
        </p:spPr>
        <p:txBody>
          <a:bodyPr wrap="square" lIns="91435" tIns="45717" rIns="91435" bIns="45717">
            <a:spAutoFit/>
          </a:bodyPr>
          <a:lstStyle/>
          <a:p>
            <a:pPr>
              <a:lnSpc>
                <a:spcPct val="150000"/>
              </a:lnSpc>
            </a:pPr>
            <a:r>
              <a:rPr lang="zh-CN" altLang="en-US" sz="1140" dirty="0">
                <a:solidFill>
                  <a:schemeClr val="tx1">
                    <a:lumMod val="65000"/>
                    <a:lumOff val="35000"/>
                  </a:schemeClr>
                </a:solidFill>
                <a:cs typeface="+mn-ea"/>
                <a:sym typeface="+mn-lt"/>
              </a:rPr>
              <a:t>点击输入具体内容点击输入简要文本内容，文字内容需概况精炼的说明该分项内容</a:t>
            </a:r>
            <a:endParaRPr lang="en-US" altLang="zh-CN" sz="1140" dirty="0">
              <a:solidFill>
                <a:schemeClr val="tx1">
                  <a:lumMod val="65000"/>
                  <a:lumOff val="35000"/>
                </a:schemeClr>
              </a:solidFill>
              <a:cs typeface="+mn-ea"/>
              <a:sym typeface="+mn-lt"/>
            </a:endParaRPr>
          </a:p>
        </p:txBody>
      </p:sp>
    </p:spTree>
    <p:extLst>
      <p:ext uri="{BB962C8B-B14F-4D97-AF65-F5344CB8AC3E}">
        <p14:creationId xmlns:p14="http://schemas.microsoft.com/office/powerpoint/2010/main" val="1718155163"/>
      </p:ext>
    </p:extLst>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100"/>
                                        </p:tgtEl>
                                        <p:attrNameLst>
                                          <p:attrName>style.visibility</p:attrName>
                                        </p:attrNameLst>
                                      </p:cBhvr>
                                      <p:to>
                                        <p:strVal val="visible"/>
                                      </p:to>
                                    </p:set>
                                    <p:anim calcmode="lin" valueType="num">
                                      <p:cBhvr additive="base">
                                        <p:cTn id="7" dur="500" fill="hold"/>
                                        <p:tgtEl>
                                          <p:spTgt spid="100"/>
                                        </p:tgtEl>
                                        <p:attrNameLst>
                                          <p:attrName>ppt_x</p:attrName>
                                        </p:attrNameLst>
                                      </p:cBhvr>
                                      <p:tavLst>
                                        <p:tav tm="0">
                                          <p:val>
                                            <p:strVal val="#ppt_x"/>
                                          </p:val>
                                        </p:tav>
                                        <p:tav tm="100000">
                                          <p:val>
                                            <p:strVal val="#ppt_x"/>
                                          </p:val>
                                        </p:tav>
                                      </p:tavLst>
                                    </p:anim>
                                    <p:anim calcmode="lin" valueType="num">
                                      <p:cBhvr additive="base">
                                        <p:cTn id="8" dur="500" fill="hold"/>
                                        <p:tgtEl>
                                          <p:spTgt spid="10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1"/>
                                        </p:tgtEl>
                                        <p:attrNameLst>
                                          <p:attrName>style.visibility</p:attrName>
                                        </p:attrNameLst>
                                      </p:cBhvr>
                                      <p:to>
                                        <p:strVal val="visible"/>
                                      </p:to>
                                    </p:set>
                                    <p:anim calcmode="lin" valueType="num">
                                      <p:cBhvr additive="base">
                                        <p:cTn id="11" dur="500" fill="hold"/>
                                        <p:tgtEl>
                                          <p:spTgt spid="101"/>
                                        </p:tgtEl>
                                        <p:attrNameLst>
                                          <p:attrName>ppt_x</p:attrName>
                                        </p:attrNameLst>
                                      </p:cBhvr>
                                      <p:tavLst>
                                        <p:tav tm="0">
                                          <p:val>
                                            <p:strVal val="#ppt_x"/>
                                          </p:val>
                                        </p:tav>
                                        <p:tav tm="100000">
                                          <p:val>
                                            <p:strVal val="#ppt_x"/>
                                          </p:val>
                                        </p:tav>
                                      </p:tavLst>
                                    </p:anim>
                                    <p:anim calcmode="lin" valueType="num">
                                      <p:cBhvr additive="base">
                                        <p:cTn id="12" dur="500" fill="hold"/>
                                        <p:tgtEl>
                                          <p:spTgt spid="101"/>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250"/>
                                  </p:stCondLst>
                                  <p:childTnLst>
                                    <p:set>
                                      <p:cBhvr>
                                        <p:cTn id="14" dur="1" fill="hold">
                                          <p:stCondLst>
                                            <p:cond delay="0"/>
                                          </p:stCondLst>
                                        </p:cTn>
                                        <p:tgtEl>
                                          <p:spTgt spid="102"/>
                                        </p:tgtEl>
                                        <p:attrNameLst>
                                          <p:attrName>style.visibility</p:attrName>
                                        </p:attrNameLst>
                                      </p:cBhvr>
                                      <p:to>
                                        <p:strVal val="visible"/>
                                      </p:to>
                                    </p:set>
                                    <p:anim calcmode="lin" valueType="num">
                                      <p:cBhvr additive="base">
                                        <p:cTn id="15" dur="500" fill="hold"/>
                                        <p:tgtEl>
                                          <p:spTgt spid="102"/>
                                        </p:tgtEl>
                                        <p:attrNameLst>
                                          <p:attrName>ppt_x</p:attrName>
                                        </p:attrNameLst>
                                      </p:cBhvr>
                                      <p:tavLst>
                                        <p:tav tm="0">
                                          <p:val>
                                            <p:strVal val="#ppt_x"/>
                                          </p:val>
                                        </p:tav>
                                        <p:tav tm="100000">
                                          <p:val>
                                            <p:strVal val="#ppt_x"/>
                                          </p:val>
                                        </p:tav>
                                      </p:tavLst>
                                    </p:anim>
                                    <p:anim calcmode="lin" valueType="num">
                                      <p:cBhvr additive="base">
                                        <p:cTn id="16" dur="500" fill="hold"/>
                                        <p:tgtEl>
                                          <p:spTgt spid="102"/>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03"/>
                                        </p:tgtEl>
                                        <p:attrNameLst>
                                          <p:attrName>style.visibility</p:attrName>
                                        </p:attrNameLst>
                                      </p:cBhvr>
                                      <p:to>
                                        <p:strVal val="visible"/>
                                      </p:to>
                                    </p:set>
                                    <p:anim calcmode="lin" valueType="num">
                                      <p:cBhvr additive="base">
                                        <p:cTn id="19" dur="500" fill="hold"/>
                                        <p:tgtEl>
                                          <p:spTgt spid="103"/>
                                        </p:tgtEl>
                                        <p:attrNameLst>
                                          <p:attrName>ppt_x</p:attrName>
                                        </p:attrNameLst>
                                      </p:cBhvr>
                                      <p:tavLst>
                                        <p:tav tm="0">
                                          <p:val>
                                            <p:strVal val="#ppt_x"/>
                                          </p:val>
                                        </p:tav>
                                        <p:tav tm="100000">
                                          <p:val>
                                            <p:strVal val="#ppt_x"/>
                                          </p:val>
                                        </p:tav>
                                      </p:tavLst>
                                    </p:anim>
                                    <p:anim calcmode="lin" valueType="num">
                                      <p:cBhvr additive="base">
                                        <p:cTn id="20" dur="500" fill="hold"/>
                                        <p:tgtEl>
                                          <p:spTgt spid="103"/>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04"/>
                                        </p:tgtEl>
                                        <p:attrNameLst>
                                          <p:attrName>style.visibility</p:attrName>
                                        </p:attrNameLst>
                                      </p:cBhvr>
                                      <p:to>
                                        <p:strVal val="visible"/>
                                      </p:to>
                                    </p:set>
                                    <p:anim calcmode="lin" valueType="num">
                                      <p:cBhvr additive="base">
                                        <p:cTn id="23" dur="750" fill="hold"/>
                                        <p:tgtEl>
                                          <p:spTgt spid="104"/>
                                        </p:tgtEl>
                                        <p:attrNameLst>
                                          <p:attrName>ppt_x</p:attrName>
                                        </p:attrNameLst>
                                      </p:cBhvr>
                                      <p:tavLst>
                                        <p:tav tm="0">
                                          <p:val>
                                            <p:strVal val="#ppt_x"/>
                                          </p:val>
                                        </p:tav>
                                        <p:tav tm="100000">
                                          <p:val>
                                            <p:strVal val="#ppt_x"/>
                                          </p:val>
                                        </p:tav>
                                      </p:tavLst>
                                    </p:anim>
                                    <p:anim calcmode="lin" valueType="num">
                                      <p:cBhvr additive="base">
                                        <p:cTn id="24" dur="750" fill="hold"/>
                                        <p:tgtEl>
                                          <p:spTgt spid="104"/>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250"/>
                                  </p:stCondLst>
                                  <p:childTnLst>
                                    <p:set>
                                      <p:cBhvr>
                                        <p:cTn id="26" dur="1" fill="hold">
                                          <p:stCondLst>
                                            <p:cond delay="0"/>
                                          </p:stCondLst>
                                        </p:cTn>
                                        <p:tgtEl>
                                          <p:spTgt spid="105"/>
                                        </p:tgtEl>
                                        <p:attrNameLst>
                                          <p:attrName>style.visibility</p:attrName>
                                        </p:attrNameLst>
                                      </p:cBhvr>
                                      <p:to>
                                        <p:strVal val="visible"/>
                                      </p:to>
                                    </p:set>
                                    <p:anim calcmode="lin" valueType="num">
                                      <p:cBhvr additive="base">
                                        <p:cTn id="27" dur="500" fill="hold"/>
                                        <p:tgtEl>
                                          <p:spTgt spid="105"/>
                                        </p:tgtEl>
                                        <p:attrNameLst>
                                          <p:attrName>ppt_x</p:attrName>
                                        </p:attrNameLst>
                                      </p:cBhvr>
                                      <p:tavLst>
                                        <p:tav tm="0">
                                          <p:val>
                                            <p:strVal val="#ppt_x"/>
                                          </p:val>
                                        </p:tav>
                                        <p:tav tm="100000">
                                          <p:val>
                                            <p:strVal val="#ppt_x"/>
                                          </p:val>
                                        </p:tav>
                                      </p:tavLst>
                                    </p:anim>
                                    <p:anim calcmode="lin" valueType="num">
                                      <p:cBhvr additive="base">
                                        <p:cTn id="28" dur="500" fill="hold"/>
                                        <p:tgtEl>
                                          <p:spTgt spid="105"/>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06"/>
                                        </p:tgtEl>
                                        <p:attrNameLst>
                                          <p:attrName>style.visibility</p:attrName>
                                        </p:attrNameLst>
                                      </p:cBhvr>
                                      <p:to>
                                        <p:strVal val="visible"/>
                                      </p:to>
                                    </p:set>
                                    <p:anim calcmode="lin" valueType="num">
                                      <p:cBhvr additive="base">
                                        <p:cTn id="31" dur="500" fill="hold"/>
                                        <p:tgtEl>
                                          <p:spTgt spid="106"/>
                                        </p:tgtEl>
                                        <p:attrNameLst>
                                          <p:attrName>ppt_x</p:attrName>
                                        </p:attrNameLst>
                                      </p:cBhvr>
                                      <p:tavLst>
                                        <p:tav tm="0">
                                          <p:val>
                                            <p:strVal val="#ppt_x"/>
                                          </p:val>
                                        </p:tav>
                                        <p:tav tm="100000">
                                          <p:val>
                                            <p:strVal val="#ppt_x"/>
                                          </p:val>
                                        </p:tav>
                                      </p:tavLst>
                                    </p:anim>
                                    <p:anim calcmode="lin" valueType="num">
                                      <p:cBhvr additive="base">
                                        <p:cTn id="32" dur="500" fill="hold"/>
                                        <p:tgtEl>
                                          <p:spTgt spid="106"/>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07"/>
                                        </p:tgtEl>
                                        <p:attrNameLst>
                                          <p:attrName>style.visibility</p:attrName>
                                        </p:attrNameLst>
                                      </p:cBhvr>
                                      <p:to>
                                        <p:strVal val="visible"/>
                                      </p:to>
                                    </p:set>
                                    <p:anim calcmode="lin" valueType="num">
                                      <p:cBhvr additive="base">
                                        <p:cTn id="35" dur="250" fill="hold"/>
                                        <p:tgtEl>
                                          <p:spTgt spid="107"/>
                                        </p:tgtEl>
                                        <p:attrNameLst>
                                          <p:attrName>ppt_x</p:attrName>
                                        </p:attrNameLst>
                                      </p:cBhvr>
                                      <p:tavLst>
                                        <p:tav tm="0">
                                          <p:val>
                                            <p:strVal val="#ppt_x"/>
                                          </p:val>
                                        </p:tav>
                                        <p:tav tm="100000">
                                          <p:val>
                                            <p:strVal val="#ppt_x"/>
                                          </p:val>
                                        </p:tav>
                                      </p:tavLst>
                                    </p:anim>
                                    <p:anim calcmode="lin" valueType="num">
                                      <p:cBhvr additive="base">
                                        <p:cTn id="36" dur="250" fill="hold"/>
                                        <p:tgtEl>
                                          <p:spTgt spid="107"/>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108"/>
                                        </p:tgtEl>
                                        <p:attrNameLst>
                                          <p:attrName>style.visibility</p:attrName>
                                        </p:attrNameLst>
                                      </p:cBhvr>
                                      <p:to>
                                        <p:strVal val="visible"/>
                                      </p:to>
                                    </p:set>
                                    <p:anim calcmode="lin" valueType="num">
                                      <p:cBhvr additive="base">
                                        <p:cTn id="39" dur="750" fill="hold"/>
                                        <p:tgtEl>
                                          <p:spTgt spid="108"/>
                                        </p:tgtEl>
                                        <p:attrNameLst>
                                          <p:attrName>ppt_x</p:attrName>
                                        </p:attrNameLst>
                                      </p:cBhvr>
                                      <p:tavLst>
                                        <p:tav tm="0">
                                          <p:val>
                                            <p:strVal val="#ppt_x"/>
                                          </p:val>
                                        </p:tav>
                                        <p:tav tm="100000">
                                          <p:val>
                                            <p:strVal val="#ppt_x"/>
                                          </p:val>
                                        </p:tav>
                                      </p:tavLst>
                                    </p:anim>
                                    <p:anim calcmode="lin" valueType="num">
                                      <p:cBhvr additive="base">
                                        <p:cTn id="40" dur="750" fill="hold"/>
                                        <p:tgtEl>
                                          <p:spTgt spid="108"/>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109"/>
                                        </p:tgtEl>
                                        <p:attrNameLst>
                                          <p:attrName>style.visibility</p:attrName>
                                        </p:attrNameLst>
                                      </p:cBhvr>
                                      <p:to>
                                        <p:strVal val="visible"/>
                                      </p:to>
                                    </p:set>
                                    <p:anim calcmode="lin" valueType="num">
                                      <p:cBhvr additive="base">
                                        <p:cTn id="43" dur="500" fill="hold"/>
                                        <p:tgtEl>
                                          <p:spTgt spid="109"/>
                                        </p:tgtEl>
                                        <p:attrNameLst>
                                          <p:attrName>ppt_x</p:attrName>
                                        </p:attrNameLst>
                                      </p:cBhvr>
                                      <p:tavLst>
                                        <p:tav tm="0">
                                          <p:val>
                                            <p:strVal val="#ppt_x"/>
                                          </p:val>
                                        </p:tav>
                                        <p:tav tm="100000">
                                          <p:val>
                                            <p:strVal val="#ppt_x"/>
                                          </p:val>
                                        </p:tav>
                                      </p:tavLst>
                                    </p:anim>
                                    <p:anim calcmode="lin" valueType="num">
                                      <p:cBhvr additive="base">
                                        <p:cTn id="44" dur="500" fill="hold"/>
                                        <p:tgtEl>
                                          <p:spTgt spid="109"/>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110"/>
                                        </p:tgtEl>
                                        <p:attrNameLst>
                                          <p:attrName>style.visibility</p:attrName>
                                        </p:attrNameLst>
                                      </p:cBhvr>
                                      <p:to>
                                        <p:strVal val="visible"/>
                                      </p:to>
                                    </p:set>
                                    <p:anim calcmode="lin" valueType="num">
                                      <p:cBhvr additive="base">
                                        <p:cTn id="47" dur="750" fill="hold"/>
                                        <p:tgtEl>
                                          <p:spTgt spid="110"/>
                                        </p:tgtEl>
                                        <p:attrNameLst>
                                          <p:attrName>ppt_x</p:attrName>
                                        </p:attrNameLst>
                                      </p:cBhvr>
                                      <p:tavLst>
                                        <p:tav tm="0">
                                          <p:val>
                                            <p:strVal val="#ppt_x"/>
                                          </p:val>
                                        </p:tav>
                                        <p:tav tm="100000">
                                          <p:val>
                                            <p:strVal val="#ppt_x"/>
                                          </p:val>
                                        </p:tav>
                                      </p:tavLst>
                                    </p:anim>
                                    <p:anim calcmode="lin" valueType="num">
                                      <p:cBhvr additive="base">
                                        <p:cTn id="48" dur="750" fill="hold"/>
                                        <p:tgtEl>
                                          <p:spTgt spid="110"/>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111"/>
                                        </p:tgtEl>
                                        <p:attrNameLst>
                                          <p:attrName>style.visibility</p:attrName>
                                        </p:attrNameLst>
                                      </p:cBhvr>
                                      <p:to>
                                        <p:strVal val="visible"/>
                                      </p:to>
                                    </p:set>
                                    <p:anim calcmode="lin" valueType="num">
                                      <p:cBhvr additive="base">
                                        <p:cTn id="51" dur="500" fill="hold"/>
                                        <p:tgtEl>
                                          <p:spTgt spid="111"/>
                                        </p:tgtEl>
                                        <p:attrNameLst>
                                          <p:attrName>ppt_x</p:attrName>
                                        </p:attrNameLst>
                                      </p:cBhvr>
                                      <p:tavLst>
                                        <p:tav tm="0">
                                          <p:val>
                                            <p:strVal val="#ppt_x"/>
                                          </p:val>
                                        </p:tav>
                                        <p:tav tm="100000">
                                          <p:val>
                                            <p:strVal val="#ppt_x"/>
                                          </p:val>
                                        </p:tav>
                                      </p:tavLst>
                                    </p:anim>
                                    <p:anim calcmode="lin" valueType="num">
                                      <p:cBhvr additive="base">
                                        <p:cTn id="52" dur="500" fill="hold"/>
                                        <p:tgtEl>
                                          <p:spTgt spid="111"/>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112"/>
                                        </p:tgtEl>
                                        <p:attrNameLst>
                                          <p:attrName>style.visibility</p:attrName>
                                        </p:attrNameLst>
                                      </p:cBhvr>
                                      <p:to>
                                        <p:strVal val="visible"/>
                                      </p:to>
                                    </p:set>
                                    <p:anim calcmode="lin" valueType="num">
                                      <p:cBhvr additive="base">
                                        <p:cTn id="55" dur="250" fill="hold"/>
                                        <p:tgtEl>
                                          <p:spTgt spid="112"/>
                                        </p:tgtEl>
                                        <p:attrNameLst>
                                          <p:attrName>ppt_x</p:attrName>
                                        </p:attrNameLst>
                                      </p:cBhvr>
                                      <p:tavLst>
                                        <p:tav tm="0">
                                          <p:val>
                                            <p:strVal val="#ppt_x"/>
                                          </p:val>
                                        </p:tav>
                                        <p:tav tm="100000">
                                          <p:val>
                                            <p:strVal val="#ppt_x"/>
                                          </p:val>
                                        </p:tav>
                                      </p:tavLst>
                                    </p:anim>
                                    <p:anim calcmode="lin" valueType="num">
                                      <p:cBhvr additive="base">
                                        <p:cTn id="56" dur="250" fill="hold"/>
                                        <p:tgtEl>
                                          <p:spTgt spid="112"/>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113"/>
                                        </p:tgtEl>
                                        <p:attrNameLst>
                                          <p:attrName>style.visibility</p:attrName>
                                        </p:attrNameLst>
                                      </p:cBhvr>
                                      <p:to>
                                        <p:strVal val="visible"/>
                                      </p:to>
                                    </p:set>
                                    <p:anim calcmode="lin" valueType="num">
                                      <p:cBhvr additive="base">
                                        <p:cTn id="59" dur="500" fill="hold"/>
                                        <p:tgtEl>
                                          <p:spTgt spid="113"/>
                                        </p:tgtEl>
                                        <p:attrNameLst>
                                          <p:attrName>ppt_x</p:attrName>
                                        </p:attrNameLst>
                                      </p:cBhvr>
                                      <p:tavLst>
                                        <p:tav tm="0">
                                          <p:val>
                                            <p:strVal val="#ppt_x"/>
                                          </p:val>
                                        </p:tav>
                                        <p:tav tm="100000">
                                          <p:val>
                                            <p:strVal val="#ppt_x"/>
                                          </p:val>
                                        </p:tav>
                                      </p:tavLst>
                                    </p:anim>
                                    <p:anim calcmode="lin" valueType="num">
                                      <p:cBhvr additive="base">
                                        <p:cTn id="60" dur="500" fill="hold"/>
                                        <p:tgtEl>
                                          <p:spTgt spid="113"/>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114"/>
                                        </p:tgtEl>
                                        <p:attrNameLst>
                                          <p:attrName>style.visibility</p:attrName>
                                        </p:attrNameLst>
                                      </p:cBhvr>
                                      <p:to>
                                        <p:strVal val="visible"/>
                                      </p:to>
                                    </p:set>
                                    <p:anim calcmode="lin" valueType="num">
                                      <p:cBhvr additive="base">
                                        <p:cTn id="63" dur="750" fill="hold"/>
                                        <p:tgtEl>
                                          <p:spTgt spid="114"/>
                                        </p:tgtEl>
                                        <p:attrNameLst>
                                          <p:attrName>ppt_x</p:attrName>
                                        </p:attrNameLst>
                                      </p:cBhvr>
                                      <p:tavLst>
                                        <p:tav tm="0">
                                          <p:val>
                                            <p:strVal val="#ppt_x"/>
                                          </p:val>
                                        </p:tav>
                                        <p:tav tm="100000">
                                          <p:val>
                                            <p:strVal val="#ppt_x"/>
                                          </p:val>
                                        </p:tav>
                                      </p:tavLst>
                                    </p:anim>
                                    <p:anim calcmode="lin" valueType="num">
                                      <p:cBhvr additive="base">
                                        <p:cTn id="64" dur="750" fill="hold"/>
                                        <p:tgtEl>
                                          <p:spTgt spid="114"/>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115"/>
                                        </p:tgtEl>
                                        <p:attrNameLst>
                                          <p:attrName>style.visibility</p:attrName>
                                        </p:attrNameLst>
                                      </p:cBhvr>
                                      <p:to>
                                        <p:strVal val="visible"/>
                                      </p:to>
                                    </p:set>
                                    <p:anim calcmode="lin" valueType="num">
                                      <p:cBhvr additive="base">
                                        <p:cTn id="67" dur="500" fill="hold"/>
                                        <p:tgtEl>
                                          <p:spTgt spid="115"/>
                                        </p:tgtEl>
                                        <p:attrNameLst>
                                          <p:attrName>ppt_x</p:attrName>
                                        </p:attrNameLst>
                                      </p:cBhvr>
                                      <p:tavLst>
                                        <p:tav tm="0">
                                          <p:val>
                                            <p:strVal val="#ppt_x"/>
                                          </p:val>
                                        </p:tav>
                                        <p:tav tm="100000">
                                          <p:val>
                                            <p:strVal val="#ppt_x"/>
                                          </p:val>
                                        </p:tav>
                                      </p:tavLst>
                                    </p:anim>
                                    <p:anim calcmode="lin" valueType="num">
                                      <p:cBhvr additive="base">
                                        <p:cTn id="68" dur="500" fill="hold"/>
                                        <p:tgtEl>
                                          <p:spTgt spid="115"/>
                                        </p:tgtEl>
                                        <p:attrNameLst>
                                          <p:attrName>ppt_y</p:attrName>
                                        </p:attrNameLst>
                                      </p:cBhvr>
                                      <p:tavLst>
                                        <p:tav tm="0">
                                          <p:val>
                                            <p:strVal val="1+#ppt_h/2"/>
                                          </p:val>
                                        </p:tav>
                                        <p:tav tm="100000">
                                          <p:val>
                                            <p:strVal val="#ppt_y"/>
                                          </p:val>
                                        </p:tav>
                                      </p:tavLst>
                                    </p:anim>
                                  </p:childTnLst>
                                </p:cTn>
                              </p:par>
                              <p:par>
                                <p:cTn id="69" presetID="2" presetClass="entr" presetSubtype="4" fill="hold" nodeType="withEffect">
                                  <p:stCondLst>
                                    <p:cond delay="0"/>
                                  </p:stCondLst>
                                  <p:childTnLst>
                                    <p:set>
                                      <p:cBhvr>
                                        <p:cTn id="70" dur="1" fill="hold">
                                          <p:stCondLst>
                                            <p:cond delay="0"/>
                                          </p:stCondLst>
                                        </p:cTn>
                                        <p:tgtEl>
                                          <p:spTgt spid="116"/>
                                        </p:tgtEl>
                                        <p:attrNameLst>
                                          <p:attrName>style.visibility</p:attrName>
                                        </p:attrNameLst>
                                      </p:cBhvr>
                                      <p:to>
                                        <p:strVal val="visible"/>
                                      </p:to>
                                    </p:set>
                                    <p:anim calcmode="lin" valueType="num">
                                      <p:cBhvr additive="base">
                                        <p:cTn id="71" dur="500" fill="hold"/>
                                        <p:tgtEl>
                                          <p:spTgt spid="116"/>
                                        </p:tgtEl>
                                        <p:attrNameLst>
                                          <p:attrName>ppt_x</p:attrName>
                                        </p:attrNameLst>
                                      </p:cBhvr>
                                      <p:tavLst>
                                        <p:tav tm="0">
                                          <p:val>
                                            <p:strVal val="#ppt_x"/>
                                          </p:val>
                                        </p:tav>
                                        <p:tav tm="100000">
                                          <p:val>
                                            <p:strVal val="#ppt_x"/>
                                          </p:val>
                                        </p:tav>
                                      </p:tavLst>
                                    </p:anim>
                                    <p:anim calcmode="lin" valueType="num">
                                      <p:cBhvr additive="base">
                                        <p:cTn id="72" dur="500" fill="hold"/>
                                        <p:tgtEl>
                                          <p:spTgt spid="116"/>
                                        </p:tgtEl>
                                        <p:attrNameLst>
                                          <p:attrName>ppt_y</p:attrName>
                                        </p:attrNameLst>
                                      </p:cBhvr>
                                      <p:tavLst>
                                        <p:tav tm="0">
                                          <p:val>
                                            <p:strVal val="1+#ppt_h/2"/>
                                          </p:val>
                                        </p:tav>
                                        <p:tav tm="100000">
                                          <p:val>
                                            <p:strVal val="#ppt_y"/>
                                          </p:val>
                                        </p:tav>
                                      </p:tavLst>
                                    </p:anim>
                                  </p:childTnLst>
                                </p:cTn>
                              </p:par>
                              <p:par>
                                <p:cTn id="73" presetID="2" presetClass="entr" presetSubtype="4" fill="hold" nodeType="withEffect">
                                  <p:stCondLst>
                                    <p:cond delay="0"/>
                                  </p:stCondLst>
                                  <p:childTnLst>
                                    <p:set>
                                      <p:cBhvr>
                                        <p:cTn id="74" dur="1" fill="hold">
                                          <p:stCondLst>
                                            <p:cond delay="0"/>
                                          </p:stCondLst>
                                        </p:cTn>
                                        <p:tgtEl>
                                          <p:spTgt spid="117"/>
                                        </p:tgtEl>
                                        <p:attrNameLst>
                                          <p:attrName>style.visibility</p:attrName>
                                        </p:attrNameLst>
                                      </p:cBhvr>
                                      <p:to>
                                        <p:strVal val="visible"/>
                                      </p:to>
                                    </p:set>
                                    <p:anim calcmode="lin" valueType="num">
                                      <p:cBhvr additive="base">
                                        <p:cTn id="75" dur="500" fill="hold"/>
                                        <p:tgtEl>
                                          <p:spTgt spid="117"/>
                                        </p:tgtEl>
                                        <p:attrNameLst>
                                          <p:attrName>ppt_x</p:attrName>
                                        </p:attrNameLst>
                                      </p:cBhvr>
                                      <p:tavLst>
                                        <p:tav tm="0">
                                          <p:val>
                                            <p:strVal val="#ppt_x"/>
                                          </p:val>
                                        </p:tav>
                                        <p:tav tm="100000">
                                          <p:val>
                                            <p:strVal val="#ppt_x"/>
                                          </p:val>
                                        </p:tav>
                                      </p:tavLst>
                                    </p:anim>
                                    <p:anim calcmode="lin" valueType="num">
                                      <p:cBhvr additive="base">
                                        <p:cTn id="76" dur="500" fill="hold"/>
                                        <p:tgtEl>
                                          <p:spTgt spid="117"/>
                                        </p:tgtEl>
                                        <p:attrNameLst>
                                          <p:attrName>ppt_y</p:attrName>
                                        </p:attrNameLst>
                                      </p:cBhvr>
                                      <p:tavLst>
                                        <p:tav tm="0">
                                          <p:val>
                                            <p:strVal val="1+#ppt_h/2"/>
                                          </p:val>
                                        </p:tav>
                                        <p:tav tm="100000">
                                          <p:val>
                                            <p:strVal val="#ppt_y"/>
                                          </p:val>
                                        </p:tav>
                                      </p:tavLst>
                                    </p:anim>
                                  </p:childTnLst>
                                </p:cTn>
                              </p:par>
                              <p:par>
                                <p:cTn id="77" presetID="2" presetClass="entr" presetSubtype="4" fill="hold" nodeType="withEffect">
                                  <p:stCondLst>
                                    <p:cond delay="0"/>
                                  </p:stCondLst>
                                  <p:childTnLst>
                                    <p:set>
                                      <p:cBhvr>
                                        <p:cTn id="78" dur="1" fill="hold">
                                          <p:stCondLst>
                                            <p:cond delay="0"/>
                                          </p:stCondLst>
                                        </p:cTn>
                                        <p:tgtEl>
                                          <p:spTgt spid="118"/>
                                        </p:tgtEl>
                                        <p:attrNameLst>
                                          <p:attrName>style.visibility</p:attrName>
                                        </p:attrNameLst>
                                      </p:cBhvr>
                                      <p:to>
                                        <p:strVal val="visible"/>
                                      </p:to>
                                    </p:set>
                                    <p:anim calcmode="lin" valueType="num">
                                      <p:cBhvr additive="base">
                                        <p:cTn id="79" dur="500" fill="hold"/>
                                        <p:tgtEl>
                                          <p:spTgt spid="118"/>
                                        </p:tgtEl>
                                        <p:attrNameLst>
                                          <p:attrName>ppt_x</p:attrName>
                                        </p:attrNameLst>
                                      </p:cBhvr>
                                      <p:tavLst>
                                        <p:tav tm="0">
                                          <p:val>
                                            <p:strVal val="#ppt_x"/>
                                          </p:val>
                                        </p:tav>
                                        <p:tav tm="100000">
                                          <p:val>
                                            <p:strVal val="#ppt_x"/>
                                          </p:val>
                                        </p:tav>
                                      </p:tavLst>
                                    </p:anim>
                                    <p:anim calcmode="lin" valueType="num">
                                      <p:cBhvr additive="base">
                                        <p:cTn id="80" dur="500" fill="hold"/>
                                        <p:tgtEl>
                                          <p:spTgt spid="118"/>
                                        </p:tgtEl>
                                        <p:attrNameLst>
                                          <p:attrName>ppt_y</p:attrName>
                                        </p:attrNameLst>
                                      </p:cBhvr>
                                      <p:tavLst>
                                        <p:tav tm="0">
                                          <p:val>
                                            <p:strVal val="1+#ppt_h/2"/>
                                          </p:val>
                                        </p:tav>
                                        <p:tav tm="100000">
                                          <p:val>
                                            <p:strVal val="#ppt_y"/>
                                          </p:val>
                                        </p:tav>
                                      </p:tavLst>
                                    </p:anim>
                                  </p:childTnLst>
                                </p:cTn>
                              </p:par>
                            </p:childTnLst>
                          </p:cTn>
                        </p:par>
                        <p:par>
                          <p:cTn id="81" fill="hold">
                            <p:stCondLst>
                              <p:cond delay="500"/>
                            </p:stCondLst>
                            <p:childTnLst>
                              <p:par>
                                <p:cTn id="82" presetID="10" presetClass="entr" presetSubtype="0" fill="hold" grpId="0" nodeType="afterEffect">
                                  <p:stCondLst>
                                    <p:cond delay="0"/>
                                  </p:stCondLst>
                                  <p:childTnLst>
                                    <p:set>
                                      <p:cBhvr>
                                        <p:cTn id="83" dur="1" fill="hold">
                                          <p:stCondLst>
                                            <p:cond delay="0"/>
                                          </p:stCondLst>
                                        </p:cTn>
                                        <p:tgtEl>
                                          <p:spTgt spid="98"/>
                                        </p:tgtEl>
                                        <p:attrNameLst>
                                          <p:attrName>style.visibility</p:attrName>
                                        </p:attrNameLst>
                                      </p:cBhvr>
                                      <p:to>
                                        <p:strVal val="visible"/>
                                      </p:to>
                                    </p:set>
                                    <p:animEffect transition="in" filter="fade">
                                      <p:cBhvr>
                                        <p:cTn id="84" dur="500"/>
                                        <p:tgtEl>
                                          <p:spTgt spid="98"/>
                                        </p:tgtEl>
                                      </p:cBhvr>
                                    </p:animEffect>
                                  </p:childTnLst>
                                </p:cTn>
                              </p:par>
                            </p:childTnLst>
                          </p:cTn>
                        </p:par>
                        <p:par>
                          <p:cTn id="85" fill="hold">
                            <p:stCondLst>
                              <p:cond delay="1000"/>
                            </p:stCondLst>
                            <p:childTnLst>
                              <p:par>
                                <p:cTn id="86" presetID="12" presetClass="entr" presetSubtype="8" fill="hold" nodeType="afterEffect">
                                  <p:stCondLst>
                                    <p:cond delay="0"/>
                                  </p:stCondLst>
                                  <p:childTnLst>
                                    <p:set>
                                      <p:cBhvr>
                                        <p:cTn id="87" dur="1" fill="hold">
                                          <p:stCondLst>
                                            <p:cond delay="0"/>
                                          </p:stCondLst>
                                        </p:cTn>
                                        <p:tgtEl>
                                          <p:spTgt spid="119"/>
                                        </p:tgtEl>
                                        <p:attrNameLst>
                                          <p:attrName>style.visibility</p:attrName>
                                        </p:attrNameLst>
                                      </p:cBhvr>
                                      <p:to>
                                        <p:strVal val="visible"/>
                                      </p:to>
                                    </p:set>
                                    <p:anim calcmode="lin" valueType="num">
                                      <p:cBhvr additive="base">
                                        <p:cTn id="88" dur="500"/>
                                        <p:tgtEl>
                                          <p:spTgt spid="119"/>
                                        </p:tgtEl>
                                        <p:attrNameLst>
                                          <p:attrName>ppt_x</p:attrName>
                                        </p:attrNameLst>
                                      </p:cBhvr>
                                      <p:tavLst>
                                        <p:tav tm="0">
                                          <p:val>
                                            <p:strVal val="#ppt_x-#ppt_w*1.125000"/>
                                          </p:val>
                                        </p:tav>
                                        <p:tav tm="100000">
                                          <p:val>
                                            <p:strVal val="#ppt_x"/>
                                          </p:val>
                                        </p:tav>
                                      </p:tavLst>
                                    </p:anim>
                                    <p:animEffect transition="in" filter="wipe(right)">
                                      <p:cBhvr>
                                        <p:cTn id="89" dur="500"/>
                                        <p:tgtEl>
                                          <p:spTgt spid="119"/>
                                        </p:tgtEl>
                                      </p:cBhvr>
                                    </p:animEffect>
                                  </p:childTnLst>
                                </p:cTn>
                              </p:par>
                            </p:childTnLst>
                          </p:cTn>
                        </p:par>
                        <p:par>
                          <p:cTn id="90" fill="hold">
                            <p:stCondLst>
                              <p:cond delay="1500"/>
                            </p:stCondLst>
                            <p:childTnLst>
                              <p:par>
                                <p:cTn id="91" presetID="22" presetClass="entr" presetSubtype="1" fill="hold" grpId="0" nodeType="afterEffect">
                                  <p:stCondLst>
                                    <p:cond delay="0"/>
                                  </p:stCondLst>
                                  <p:childTnLst>
                                    <p:set>
                                      <p:cBhvr>
                                        <p:cTn id="92" dur="1" fill="hold">
                                          <p:stCondLst>
                                            <p:cond delay="0"/>
                                          </p:stCondLst>
                                        </p:cTn>
                                        <p:tgtEl>
                                          <p:spTgt spid="33"/>
                                        </p:tgtEl>
                                        <p:attrNameLst>
                                          <p:attrName>style.visibility</p:attrName>
                                        </p:attrNameLst>
                                      </p:cBhvr>
                                      <p:to>
                                        <p:strVal val="visible"/>
                                      </p:to>
                                    </p:set>
                                    <p:animEffect transition="in" filter="wipe(up)">
                                      <p:cBhvr>
                                        <p:cTn id="93" dur="500"/>
                                        <p:tgtEl>
                                          <p:spTgt spid="33"/>
                                        </p:tgtEl>
                                      </p:cBhvr>
                                    </p:animEffect>
                                  </p:childTnLst>
                                </p:cTn>
                              </p:par>
                              <p:par>
                                <p:cTn id="94" presetID="16" presetClass="entr" presetSubtype="21" fill="hold" grpId="0" nodeType="withEffect">
                                  <p:stCondLst>
                                    <p:cond delay="0"/>
                                  </p:stCondLst>
                                  <p:childTnLst>
                                    <p:set>
                                      <p:cBhvr>
                                        <p:cTn id="95" dur="1" fill="hold">
                                          <p:stCondLst>
                                            <p:cond delay="0"/>
                                          </p:stCondLst>
                                        </p:cTn>
                                        <p:tgtEl>
                                          <p:spTgt spid="97"/>
                                        </p:tgtEl>
                                        <p:attrNameLst>
                                          <p:attrName>style.visibility</p:attrName>
                                        </p:attrNameLst>
                                      </p:cBhvr>
                                      <p:to>
                                        <p:strVal val="visible"/>
                                      </p:to>
                                    </p:set>
                                    <p:animEffect transition="in" filter="barn(inVertical)">
                                      <p:cBhvr>
                                        <p:cTn id="96" dur="500"/>
                                        <p:tgtEl>
                                          <p:spTgt spid="97"/>
                                        </p:tgtEl>
                                      </p:cBhvr>
                                    </p:animEffect>
                                  </p:childTnLst>
                                </p:cTn>
                              </p:par>
                            </p:childTnLst>
                          </p:cTn>
                        </p:par>
                        <p:par>
                          <p:cTn id="97" fill="hold">
                            <p:stCondLst>
                              <p:cond delay="2000"/>
                            </p:stCondLst>
                            <p:childTnLst>
                              <p:par>
                                <p:cTn id="98" presetID="12" presetClass="entr" presetSubtype="8" fill="hold" nodeType="afterEffect">
                                  <p:stCondLst>
                                    <p:cond delay="0"/>
                                  </p:stCondLst>
                                  <p:childTnLst>
                                    <p:set>
                                      <p:cBhvr>
                                        <p:cTn id="99" dur="1" fill="hold">
                                          <p:stCondLst>
                                            <p:cond delay="0"/>
                                          </p:stCondLst>
                                        </p:cTn>
                                        <p:tgtEl>
                                          <p:spTgt spid="120"/>
                                        </p:tgtEl>
                                        <p:attrNameLst>
                                          <p:attrName>style.visibility</p:attrName>
                                        </p:attrNameLst>
                                      </p:cBhvr>
                                      <p:to>
                                        <p:strVal val="visible"/>
                                      </p:to>
                                    </p:set>
                                    <p:anim calcmode="lin" valueType="num">
                                      <p:cBhvr additive="base">
                                        <p:cTn id="100" dur="500"/>
                                        <p:tgtEl>
                                          <p:spTgt spid="120"/>
                                        </p:tgtEl>
                                        <p:attrNameLst>
                                          <p:attrName>ppt_x</p:attrName>
                                        </p:attrNameLst>
                                      </p:cBhvr>
                                      <p:tavLst>
                                        <p:tav tm="0">
                                          <p:val>
                                            <p:strVal val="#ppt_x-#ppt_w*1.125000"/>
                                          </p:val>
                                        </p:tav>
                                        <p:tav tm="100000">
                                          <p:val>
                                            <p:strVal val="#ppt_x"/>
                                          </p:val>
                                        </p:tav>
                                      </p:tavLst>
                                    </p:anim>
                                    <p:animEffect transition="in" filter="wipe(right)">
                                      <p:cBhvr>
                                        <p:cTn id="101" dur="500"/>
                                        <p:tgtEl>
                                          <p:spTgt spid="120"/>
                                        </p:tgtEl>
                                      </p:cBhvr>
                                    </p:animEffect>
                                  </p:childTnLst>
                                </p:cTn>
                              </p:par>
                            </p:childTnLst>
                          </p:cTn>
                        </p:par>
                        <p:par>
                          <p:cTn id="102" fill="hold">
                            <p:stCondLst>
                              <p:cond delay="2500"/>
                            </p:stCondLst>
                            <p:childTnLst>
                              <p:par>
                                <p:cTn id="103" presetID="10" presetClass="entr" presetSubtype="0" fill="hold" grpId="0" nodeType="afterEffect">
                                  <p:stCondLst>
                                    <p:cond delay="0"/>
                                  </p:stCondLst>
                                  <p:childTnLst>
                                    <p:set>
                                      <p:cBhvr>
                                        <p:cTn id="104" dur="1" fill="hold">
                                          <p:stCondLst>
                                            <p:cond delay="0"/>
                                          </p:stCondLst>
                                        </p:cTn>
                                        <p:tgtEl>
                                          <p:spTgt spid="99"/>
                                        </p:tgtEl>
                                        <p:attrNameLst>
                                          <p:attrName>style.visibility</p:attrName>
                                        </p:attrNameLst>
                                      </p:cBhvr>
                                      <p:to>
                                        <p:strVal val="visible"/>
                                      </p:to>
                                    </p:set>
                                    <p:animEffect transition="in" filter="fade">
                                      <p:cBhvr>
                                        <p:cTn id="105" dur="500"/>
                                        <p:tgtEl>
                                          <p:spTgt spid="99"/>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95"/>
                                        </p:tgtEl>
                                        <p:attrNameLst>
                                          <p:attrName>style.visibility</p:attrName>
                                        </p:attrNameLst>
                                      </p:cBhvr>
                                      <p:to>
                                        <p:strVal val="visible"/>
                                      </p:to>
                                    </p:set>
                                    <p:animEffect transition="in" filter="fade">
                                      <p:cBhvr>
                                        <p:cTn id="108" dur="500"/>
                                        <p:tgtEl>
                                          <p:spTgt spid="95"/>
                                        </p:tgtEl>
                                      </p:cBhvr>
                                    </p:animEffect>
                                  </p:childTnLst>
                                </p:cTn>
                              </p:par>
                            </p:childTnLst>
                          </p:cTn>
                        </p:par>
                        <p:par>
                          <p:cTn id="109" fill="hold">
                            <p:stCondLst>
                              <p:cond delay="3000"/>
                            </p:stCondLst>
                            <p:childTnLst>
                              <p:par>
                                <p:cTn id="110" presetID="53" presetClass="entr" presetSubtype="16" fill="hold" grpId="0" nodeType="afterEffect">
                                  <p:stCondLst>
                                    <p:cond delay="0"/>
                                  </p:stCondLst>
                                  <p:childTnLst>
                                    <p:set>
                                      <p:cBhvr>
                                        <p:cTn id="111" dur="1" fill="hold">
                                          <p:stCondLst>
                                            <p:cond delay="0"/>
                                          </p:stCondLst>
                                        </p:cTn>
                                        <p:tgtEl>
                                          <p:spTgt spid="121"/>
                                        </p:tgtEl>
                                        <p:attrNameLst>
                                          <p:attrName>style.visibility</p:attrName>
                                        </p:attrNameLst>
                                      </p:cBhvr>
                                      <p:to>
                                        <p:strVal val="visible"/>
                                      </p:to>
                                    </p:set>
                                    <p:anim calcmode="lin" valueType="num">
                                      <p:cBhvr>
                                        <p:cTn id="112" dur="500" fill="hold"/>
                                        <p:tgtEl>
                                          <p:spTgt spid="121"/>
                                        </p:tgtEl>
                                        <p:attrNameLst>
                                          <p:attrName>ppt_w</p:attrName>
                                        </p:attrNameLst>
                                      </p:cBhvr>
                                      <p:tavLst>
                                        <p:tav tm="0">
                                          <p:val>
                                            <p:fltVal val="0"/>
                                          </p:val>
                                        </p:tav>
                                        <p:tav tm="100000">
                                          <p:val>
                                            <p:strVal val="#ppt_w"/>
                                          </p:val>
                                        </p:tav>
                                      </p:tavLst>
                                    </p:anim>
                                    <p:anim calcmode="lin" valueType="num">
                                      <p:cBhvr>
                                        <p:cTn id="113" dur="500" fill="hold"/>
                                        <p:tgtEl>
                                          <p:spTgt spid="121"/>
                                        </p:tgtEl>
                                        <p:attrNameLst>
                                          <p:attrName>ppt_h</p:attrName>
                                        </p:attrNameLst>
                                      </p:cBhvr>
                                      <p:tavLst>
                                        <p:tav tm="0">
                                          <p:val>
                                            <p:fltVal val="0"/>
                                          </p:val>
                                        </p:tav>
                                        <p:tav tm="100000">
                                          <p:val>
                                            <p:strVal val="#ppt_h"/>
                                          </p:val>
                                        </p:tav>
                                      </p:tavLst>
                                    </p:anim>
                                    <p:animEffect transition="in" filter="fade">
                                      <p:cBhvr>
                                        <p:cTn id="114" dur="500"/>
                                        <p:tgtEl>
                                          <p:spTgt spid="121"/>
                                        </p:tgtEl>
                                      </p:cBhvr>
                                    </p:animEffect>
                                  </p:childTnLst>
                                </p:cTn>
                              </p:par>
                            </p:childTnLst>
                          </p:cTn>
                        </p:par>
                        <p:par>
                          <p:cTn id="115" fill="hold">
                            <p:stCondLst>
                              <p:cond delay="3500"/>
                            </p:stCondLst>
                            <p:childTnLst>
                              <p:par>
                                <p:cTn id="116" presetID="10" presetClass="entr" presetSubtype="0" fill="hold" grpId="0" nodeType="afterEffect">
                                  <p:stCondLst>
                                    <p:cond delay="0"/>
                                  </p:stCondLst>
                                  <p:childTnLst>
                                    <p:set>
                                      <p:cBhvr>
                                        <p:cTn id="117" dur="1" fill="hold">
                                          <p:stCondLst>
                                            <p:cond delay="0"/>
                                          </p:stCondLst>
                                        </p:cTn>
                                        <p:tgtEl>
                                          <p:spTgt spid="123"/>
                                        </p:tgtEl>
                                        <p:attrNameLst>
                                          <p:attrName>style.visibility</p:attrName>
                                        </p:attrNameLst>
                                      </p:cBhvr>
                                      <p:to>
                                        <p:strVal val="visible"/>
                                      </p:to>
                                    </p:set>
                                    <p:animEffect transition="in" filter="fade">
                                      <p:cBhvr>
                                        <p:cTn id="118" dur="500"/>
                                        <p:tgtEl>
                                          <p:spTgt spid="123"/>
                                        </p:tgtEl>
                                      </p:cBhvr>
                                    </p:animEffect>
                                  </p:childTnLst>
                                </p:cTn>
                              </p:par>
                            </p:childTnLst>
                          </p:cTn>
                        </p:par>
                        <p:par>
                          <p:cTn id="119" fill="hold">
                            <p:stCondLst>
                              <p:cond delay="4000"/>
                            </p:stCondLst>
                            <p:childTnLst>
                              <p:par>
                                <p:cTn id="120" presetID="10" presetClass="entr" presetSubtype="0" fill="hold" grpId="0" nodeType="afterEffect">
                                  <p:stCondLst>
                                    <p:cond delay="0"/>
                                  </p:stCondLst>
                                  <p:childTnLst>
                                    <p:set>
                                      <p:cBhvr>
                                        <p:cTn id="121" dur="1" fill="hold">
                                          <p:stCondLst>
                                            <p:cond delay="0"/>
                                          </p:stCondLst>
                                        </p:cTn>
                                        <p:tgtEl>
                                          <p:spTgt spid="124"/>
                                        </p:tgtEl>
                                        <p:attrNameLst>
                                          <p:attrName>style.visibility</p:attrName>
                                        </p:attrNameLst>
                                      </p:cBhvr>
                                      <p:to>
                                        <p:strVal val="visible"/>
                                      </p:to>
                                    </p:set>
                                    <p:animEffect transition="in" filter="fade">
                                      <p:cBhvr>
                                        <p:cTn id="122" dur="500"/>
                                        <p:tgtEl>
                                          <p:spTgt spid="124"/>
                                        </p:tgtEl>
                                      </p:cBhvr>
                                    </p:animEffect>
                                  </p:childTnLst>
                                </p:cTn>
                              </p:par>
                            </p:childTnLst>
                          </p:cTn>
                        </p:par>
                        <p:par>
                          <p:cTn id="123" fill="hold">
                            <p:stCondLst>
                              <p:cond delay="4500"/>
                            </p:stCondLst>
                            <p:childTnLst>
                              <p:par>
                                <p:cTn id="124" presetID="10" presetClass="entr" presetSubtype="0" fill="hold" grpId="0" nodeType="afterEffect">
                                  <p:stCondLst>
                                    <p:cond delay="0"/>
                                  </p:stCondLst>
                                  <p:childTnLst>
                                    <p:set>
                                      <p:cBhvr>
                                        <p:cTn id="125" dur="1" fill="hold">
                                          <p:stCondLst>
                                            <p:cond delay="0"/>
                                          </p:stCondLst>
                                        </p:cTn>
                                        <p:tgtEl>
                                          <p:spTgt spid="125"/>
                                        </p:tgtEl>
                                        <p:attrNameLst>
                                          <p:attrName>style.visibility</p:attrName>
                                        </p:attrNameLst>
                                      </p:cBhvr>
                                      <p:to>
                                        <p:strVal val="visible"/>
                                      </p:to>
                                    </p:set>
                                    <p:animEffect transition="in" filter="fade">
                                      <p:cBhvr>
                                        <p:cTn id="126" dur="500"/>
                                        <p:tgtEl>
                                          <p:spTgt spid="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bldLvl="0" animBg="1"/>
      <p:bldP spid="121" grpId="0" bldLvl="0" animBg="1"/>
      <p:bldP spid="97" grpId="0"/>
      <p:bldP spid="98" grpId="0"/>
      <p:bldP spid="99" grpId="0"/>
      <p:bldP spid="95" grpId="0" bldLvl="0" animBg="1"/>
      <p:bldP spid="123" grpId="0"/>
      <p:bldP spid="124" grpId="0"/>
      <p:bldP spid="125" grpId="0"/>
      <p:bldP spid="3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824850" y="2124585"/>
            <a:ext cx="1547297" cy="1547297"/>
            <a:chOff x="1108416" y="1691638"/>
            <a:chExt cx="1781907" cy="1781907"/>
          </a:xfrm>
        </p:grpSpPr>
        <p:sp>
          <p:nvSpPr>
            <p:cNvPr id="9" name="Oval 8"/>
            <p:cNvSpPr/>
            <p:nvPr/>
          </p:nvSpPr>
          <p:spPr>
            <a:xfrm flipH="1">
              <a:off x="1108416" y="1691638"/>
              <a:ext cx="1781907" cy="178190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53">
                <a:cs typeface="+mn-ea"/>
                <a:sym typeface="+mn-lt"/>
              </a:endParaRPr>
            </a:p>
          </p:txBody>
        </p:sp>
        <p:sp>
          <p:nvSpPr>
            <p:cNvPr id="14" name="Freeform 13"/>
            <p:cNvSpPr>
              <a:spLocks noEditPoints="1"/>
            </p:cNvSpPr>
            <p:nvPr/>
          </p:nvSpPr>
          <p:spPr bwMode="auto">
            <a:xfrm>
              <a:off x="1805677" y="2079544"/>
              <a:ext cx="387383" cy="251895"/>
            </a:xfrm>
            <a:custGeom>
              <a:avLst/>
              <a:gdLst>
                <a:gd name="T0" fmla="*/ 13 w 94"/>
                <a:gd name="T1" fmla="*/ 0 h 61"/>
                <a:gd name="T2" fmla="*/ 82 w 94"/>
                <a:gd name="T3" fmla="*/ 0 h 61"/>
                <a:gd name="T4" fmla="*/ 89 w 94"/>
                <a:gd name="T5" fmla="*/ 2 h 61"/>
                <a:gd name="T6" fmla="*/ 47 w 94"/>
                <a:gd name="T7" fmla="*/ 33 h 61"/>
                <a:gd name="T8" fmla="*/ 6 w 94"/>
                <a:gd name="T9" fmla="*/ 2 h 61"/>
                <a:gd name="T10" fmla="*/ 13 w 94"/>
                <a:gd name="T11" fmla="*/ 0 h 61"/>
                <a:gd name="T12" fmla="*/ 94 w 94"/>
                <a:gd name="T13" fmla="*/ 9 h 61"/>
                <a:gd name="T14" fmla="*/ 67 w 94"/>
                <a:gd name="T15" fmla="*/ 29 h 61"/>
                <a:gd name="T16" fmla="*/ 93 w 94"/>
                <a:gd name="T17" fmla="*/ 53 h 61"/>
                <a:gd name="T18" fmla="*/ 94 w 94"/>
                <a:gd name="T19" fmla="*/ 48 h 61"/>
                <a:gd name="T20" fmla="*/ 94 w 94"/>
                <a:gd name="T21" fmla="*/ 12 h 61"/>
                <a:gd name="T22" fmla="*/ 94 w 94"/>
                <a:gd name="T23" fmla="*/ 9 h 61"/>
                <a:gd name="T24" fmla="*/ 87 w 94"/>
                <a:gd name="T25" fmla="*/ 60 h 61"/>
                <a:gd name="T26" fmla="*/ 82 w 94"/>
                <a:gd name="T27" fmla="*/ 61 h 61"/>
                <a:gd name="T28" fmla="*/ 13 w 94"/>
                <a:gd name="T29" fmla="*/ 61 h 61"/>
                <a:gd name="T30" fmla="*/ 6 w 94"/>
                <a:gd name="T31" fmla="*/ 59 h 61"/>
                <a:gd name="T32" fmla="*/ 34 w 94"/>
                <a:gd name="T33" fmla="*/ 34 h 61"/>
                <a:gd name="T34" fmla="*/ 44 w 94"/>
                <a:gd name="T35" fmla="*/ 42 h 61"/>
                <a:gd name="T36" fmla="*/ 47 w 94"/>
                <a:gd name="T37" fmla="*/ 44 h 61"/>
                <a:gd name="T38" fmla="*/ 50 w 94"/>
                <a:gd name="T39" fmla="*/ 42 h 61"/>
                <a:gd name="T40" fmla="*/ 60 w 94"/>
                <a:gd name="T41" fmla="*/ 35 h 61"/>
                <a:gd name="T42" fmla="*/ 87 w 94"/>
                <a:gd name="T43" fmla="*/ 60 h 61"/>
                <a:gd name="T44" fmla="*/ 1 w 94"/>
                <a:gd name="T45" fmla="*/ 52 h 61"/>
                <a:gd name="T46" fmla="*/ 27 w 94"/>
                <a:gd name="T47" fmla="*/ 29 h 61"/>
                <a:gd name="T48" fmla="*/ 1 w 94"/>
                <a:gd name="T49" fmla="*/ 9 h 61"/>
                <a:gd name="T50" fmla="*/ 0 w 94"/>
                <a:gd name="T51" fmla="*/ 12 h 61"/>
                <a:gd name="T52" fmla="*/ 0 w 94"/>
                <a:gd name="T53" fmla="*/ 48 h 61"/>
                <a:gd name="T54" fmla="*/ 1 w 94"/>
                <a:gd name="T55" fmla="*/ 5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4" h="61">
                  <a:moveTo>
                    <a:pt x="13" y="0"/>
                  </a:moveTo>
                  <a:cubicBezTo>
                    <a:pt x="82" y="0"/>
                    <a:pt x="82" y="0"/>
                    <a:pt x="82" y="0"/>
                  </a:cubicBezTo>
                  <a:cubicBezTo>
                    <a:pt x="84" y="0"/>
                    <a:pt x="87" y="1"/>
                    <a:pt x="89" y="2"/>
                  </a:cubicBezTo>
                  <a:cubicBezTo>
                    <a:pt x="47" y="33"/>
                    <a:pt x="47" y="33"/>
                    <a:pt x="47" y="33"/>
                  </a:cubicBezTo>
                  <a:cubicBezTo>
                    <a:pt x="6" y="2"/>
                    <a:pt x="6" y="2"/>
                    <a:pt x="6" y="2"/>
                  </a:cubicBezTo>
                  <a:cubicBezTo>
                    <a:pt x="8" y="1"/>
                    <a:pt x="10" y="0"/>
                    <a:pt x="13" y="0"/>
                  </a:cubicBezTo>
                  <a:close/>
                  <a:moveTo>
                    <a:pt x="94" y="9"/>
                  </a:moveTo>
                  <a:cubicBezTo>
                    <a:pt x="67" y="29"/>
                    <a:pt x="67" y="29"/>
                    <a:pt x="67" y="29"/>
                  </a:cubicBezTo>
                  <a:cubicBezTo>
                    <a:pt x="93" y="53"/>
                    <a:pt x="93" y="53"/>
                    <a:pt x="93" y="53"/>
                  </a:cubicBezTo>
                  <a:cubicBezTo>
                    <a:pt x="94" y="52"/>
                    <a:pt x="94" y="50"/>
                    <a:pt x="94" y="48"/>
                  </a:cubicBezTo>
                  <a:cubicBezTo>
                    <a:pt x="94" y="12"/>
                    <a:pt x="94" y="12"/>
                    <a:pt x="94" y="12"/>
                  </a:cubicBezTo>
                  <a:cubicBezTo>
                    <a:pt x="94" y="11"/>
                    <a:pt x="94" y="10"/>
                    <a:pt x="94" y="9"/>
                  </a:cubicBezTo>
                  <a:close/>
                  <a:moveTo>
                    <a:pt x="87" y="60"/>
                  </a:moveTo>
                  <a:cubicBezTo>
                    <a:pt x="85" y="60"/>
                    <a:pt x="84" y="61"/>
                    <a:pt x="82" y="61"/>
                  </a:cubicBezTo>
                  <a:cubicBezTo>
                    <a:pt x="13" y="61"/>
                    <a:pt x="13" y="61"/>
                    <a:pt x="13" y="61"/>
                  </a:cubicBezTo>
                  <a:cubicBezTo>
                    <a:pt x="10" y="61"/>
                    <a:pt x="8" y="60"/>
                    <a:pt x="6" y="59"/>
                  </a:cubicBezTo>
                  <a:cubicBezTo>
                    <a:pt x="34" y="34"/>
                    <a:pt x="34" y="34"/>
                    <a:pt x="34" y="34"/>
                  </a:cubicBezTo>
                  <a:cubicBezTo>
                    <a:pt x="44" y="42"/>
                    <a:pt x="44" y="42"/>
                    <a:pt x="44" y="42"/>
                  </a:cubicBezTo>
                  <a:cubicBezTo>
                    <a:pt x="47" y="44"/>
                    <a:pt x="47" y="44"/>
                    <a:pt x="47" y="44"/>
                  </a:cubicBezTo>
                  <a:cubicBezTo>
                    <a:pt x="50" y="42"/>
                    <a:pt x="50" y="42"/>
                    <a:pt x="50" y="42"/>
                  </a:cubicBezTo>
                  <a:cubicBezTo>
                    <a:pt x="60" y="35"/>
                    <a:pt x="60" y="35"/>
                    <a:pt x="60" y="35"/>
                  </a:cubicBezTo>
                  <a:cubicBezTo>
                    <a:pt x="87" y="60"/>
                    <a:pt x="87" y="60"/>
                    <a:pt x="87" y="60"/>
                  </a:cubicBezTo>
                  <a:close/>
                  <a:moveTo>
                    <a:pt x="1" y="52"/>
                  </a:moveTo>
                  <a:cubicBezTo>
                    <a:pt x="27" y="29"/>
                    <a:pt x="27" y="29"/>
                    <a:pt x="27" y="29"/>
                  </a:cubicBezTo>
                  <a:cubicBezTo>
                    <a:pt x="1" y="9"/>
                    <a:pt x="1" y="9"/>
                    <a:pt x="1" y="9"/>
                  </a:cubicBezTo>
                  <a:cubicBezTo>
                    <a:pt x="0" y="10"/>
                    <a:pt x="0" y="11"/>
                    <a:pt x="0" y="12"/>
                  </a:cubicBezTo>
                  <a:cubicBezTo>
                    <a:pt x="0" y="48"/>
                    <a:pt x="0" y="48"/>
                    <a:pt x="0" y="48"/>
                  </a:cubicBezTo>
                  <a:cubicBezTo>
                    <a:pt x="0" y="49"/>
                    <a:pt x="0" y="51"/>
                    <a:pt x="1" y="52"/>
                  </a:cubicBezTo>
                  <a:close/>
                </a:path>
              </a:pathLst>
            </a:custGeom>
            <a:solidFill>
              <a:schemeClr val="bg1"/>
            </a:solidFill>
            <a:ln>
              <a:noFill/>
            </a:ln>
          </p:spPr>
          <p:txBody>
            <a:bodyPr vert="horz" wrap="square" lIns="79401" tIns="39701" rIns="79401" bIns="39701"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853">
                <a:solidFill>
                  <a:prstClr val="black"/>
                </a:solidFill>
                <a:cs typeface="+mn-ea"/>
                <a:sym typeface="+mn-lt"/>
              </a:endParaRPr>
            </a:p>
          </p:txBody>
        </p:sp>
        <p:sp>
          <p:nvSpPr>
            <p:cNvPr id="20" name="Rectangle 19"/>
            <p:cNvSpPr/>
            <p:nvPr/>
          </p:nvSpPr>
          <p:spPr>
            <a:xfrm>
              <a:off x="1309232" y="2460171"/>
              <a:ext cx="1380278" cy="752897"/>
            </a:xfrm>
            <a:prstGeom prst="rect">
              <a:avLst/>
            </a:prstGeom>
          </p:spPr>
          <p:txBody>
            <a:bodyPr wrap="square">
              <a:spAutoFit/>
            </a:bodyPr>
            <a:lstStyle/>
            <a:p>
              <a:pPr algn="just">
                <a:lnSpc>
                  <a:spcPct val="120000"/>
                </a:lnSpc>
              </a:pPr>
              <a:r>
                <a:rPr lang="zh-CN" altLang="en-US" sz="760" dirty="0">
                  <a:solidFill>
                    <a:schemeClr val="bg1"/>
                  </a:solidFill>
                  <a:cs typeface="+mn-ea"/>
                  <a:sym typeface="+mn-lt"/>
                </a:rPr>
                <a:t>用户可以在投影仪或者计算机上进行演示也可以将演示文稿打印出来制作成胶片以便应用到</a:t>
              </a:r>
              <a:endParaRPr lang="en-GB" sz="760" dirty="0">
                <a:solidFill>
                  <a:schemeClr val="bg1"/>
                </a:solidFill>
                <a:cs typeface="+mn-ea"/>
                <a:sym typeface="+mn-lt"/>
              </a:endParaRPr>
            </a:p>
          </p:txBody>
        </p:sp>
      </p:grpSp>
      <p:grpSp>
        <p:nvGrpSpPr>
          <p:cNvPr id="5" name="Group 4"/>
          <p:cNvGrpSpPr/>
          <p:nvPr/>
        </p:nvGrpSpPr>
        <p:grpSpPr>
          <a:xfrm>
            <a:off x="3240833" y="3116077"/>
            <a:ext cx="1547297" cy="1547296"/>
            <a:chOff x="2739096" y="2833465"/>
            <a:chExt cx="1781907" cy="1781907"/>
          </a:xfrm>
        </p:grpSpPr>
        <p:sp>
          <p:nvSpPr>
            <p:cNvPr id="12" name="Oval 11"/>
            <p:cNvSpPr/>
            <p:nvPr/>
          </p:nvSpPr>
          <p:spPr>
            <a:xfrm flipH="1">
              <a:off x="2739096" y="2833465"/>
              <a:ext cx="1781907" cy="17819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53">
                <a:cs typeface="+mn-ea"/>
                <a:sym typeface="+mn-lt"/>
              </a:endParaRPr>
            </a:p>
          </p:txBody>
        </p:sp>
        <p:sp>
          <p:nvSpPr>
            <p:cNvPr id="17" name="Freeform 16"/>
            <p:cNvSpPr>
              <a:spLocks noEditPoints="1"/>
            </p:cNvSpPr>
            <p:nvPr/>
          </p:nvSpPr>
          <p:spPr bwMode="auto">
            <a:xfrm>
              <a:off x="3442082" y="3124672"/>
              <a:ext cx="375934" cy="383568"/>
            </a:xfrm>
            <a:custGeom>
              <a:avLst/>
              <a:gdLst>
                <a:gd name="T0" fmla="*/ 87 w 91"/>
                <a:gd name="T1" fmla="*/ 39 h 93"/>
                <a:gd name="T2" fmla="*/ 91 w 91"/>
                <a:gd name="T3" fmla="*/ 46 h 93"/>
                <a:gd name="T4" fmla="*/ 91 w 91"/>
                <a:gd name="T5" fmla="*/ 83 h 93"/>
                <a:gd name="T6" fmla="*/ 81 w 91"/>
                <a:gd name="T7" fmla="*/ 93 h 93"/>
                <a:gd name="T8" fmla="*/ 10 w 91"/>
                <a:gd name="T9" fmla="*/ 93 h 93"/>
                <a:gd name="T10" fmla="*/ 0 w 91"/>
                <a:gd name="T11" fmla="*/ 83 h 93"/>
                <a:gd name="T12" fmla="*/ 0 w 91"/>
                <a:gd name="T13" fmla="*/ 46 h 93"/>
                <a:gd name="T14" fmla="*/ 3 w 91"/>
                <a:gd name="T15" fmla="*/ 40 h 93"/>
                <a:gd name="T16" fmla="*/ 3 w 91"/>
                <a:gd name="T17" fmla="*/ 40 h 93"/>
                <a:gd name="T18" fmla="*/ 3 w 91"/>
                <a:gd name="T19" fmla="*/ 40 h 93"/>
                <a:gd name="T20" fmla="*/ 3 w 91"/>
                <a:gd name="T21" fmla="*/ 39 h 93"/>
                <a:gd name="T22" fmla="*/ 40 w 91"/>
                <a:gd name="T23" fmla="*/ 3 h 93"/>
                <a:gd name="T24" fmla="*/ 51 w 91"/>
                <a:gd name="T25" fmla="*/ 3 h 93"/>
                <a:gd name="T26" fmla="*/ 87 w 91"/>
                <a:gd name="T27" fmla="*/ 39 h 93"/>
                <a:gd name="T28" fmla="*/ 16 w 91"/>
                <a:gd name="T29" fmla="*/ 30 h 93"/>
                <a:gd name="T30" fmla="*/ 16 w 91"/>
                <a:gd name="T31" fmla="*/ 52 h 93"/>
                <a:gd name="T32" fmla="*/ 46 w 91"/>
                <a:gd name="T33" fmla="*/ 75 h 93"/>
                <a:gd name="T34" fmla="*/ 73 w 91"/>
                <a:gd name="T35" fmla="*/ 54 h 93"/>
                <a:gd name="T36" fmla="*/ 73 w 91"/>
                <a:gd name="T37" fmla="*/ 30 h 93"/>
                <a:gd name="T38" fmla="*/ 16 w 91"/>
                <a:gd name="T39" fmla="*/ 30 h 93"/>
                <a:gd name="T40" fmla="*/ 26 w 91"/>
                <a:gd name="T41" fmla="*/ 35 h 93"/>
                <a:gd name="T42" fmla="*/ 26 w 91"/>
                <a:gd name="T43" fmla="*/ 39 h 93"/>
                <a:gd name="T44" fmla="*/ 64 w 91"/>
                <a:gd name="T45" fmla="*/ 39 h 93"/>
                <a:gd name="T46" fmla="*/ 64 w 91"/>
                <a:gd name="T47" fmla="*/ 35 h 93"/>
                <a:gd name="T48" fmla="*/ 26 w 91"/>
                <a:gd name="T49" fmla="*/ 35 h 93"/>
                <a:gd name="T50" fmla="*/ 26 w 91"/>
                <a:gd name="T51" fmla="*/ 51 h 93"/>
                <a:gd name="T52" fmla="*/ 26 w 91"/>
                <a:gd name="T53" fmla="*/ 55 h 93"/>
                <a:gd name="T54" fmla="*/ 64 w 91"/>
                <a:gd name="T55" fmla="*/ 55 h 93"/>
                <a:gd name="T56" fmla="*/ 64 w 91"/>
                <a:gd name="T57" fmla="*/ 51 h 93"/>
                <a:gd name="T58" fmla="*/ 26 w 91"/>
                <a:gd name="T59" fmla="*/ 51 h 93"/>
                <a:gd name="T60" fmla="*/ 26 w 91"/>
                <a:gd name="T61" fmla="*/ 43 h 93"/>
                <a:gd name="T62" fmla="*/ 26 w 91"/>
                <a:gd name="T63" fmla="*/ 47 h 93"/>
                <a:gd name="T64" fmla="*/ 64 w 91"/>
                <a:gd name="T65" fmla="*/ 47 h 93"/>
                <a:gd name="T66" fmla="*/ 64 w 91"/>
                <a:gd name="T67" fmla="*/ 43 h 93"/>
                <a:gd name="T68" fmla="*/ 26 w 91"/>
                <a:gd name="T69" fmla="*/ 43 h 93"/>
                <a:gd name="T70" fmla="*/ 10 w 91"/>
                <a:gd name="T71" fmla="*/ 87 h 93"/>
                <a:gd name="T72" fmla="*/ 28 w 91"/>
                <a:gd name="T73" fmla="*/ 70 h 93"/>
                <a:gd name="T74" fmla="*/ 28 w 91"/>
                <a:gd name="T75" fmla="*/ 67 h 93"/>
                <a:gd name="T76" fmla="*/ 26 w 91"/>
                <a:gd name="T77" fmla="*/ 67 h 93"/>
                <a:gd name="T78" fmla="*/ 8 w 91"/>
                <a:gd name="T79" fmla="*/ 84 h 93"/>
                <a:gd name="T80" fmla="*/ 8 w 91"/>
                <a:gd name="T81" fmla="*/ 87 h 93"/>
                <a:gd name="T82" fmla="*/ 10 w 91"/>
                <a:gd name="T83" fmla="*/ 87 h 93"/>
                <a:gd name="T84" fmla="*/ 85 w 91"/>
                <a:gd name="T85" fmla="*/ 84 h 93"/>
                <a:gd name="T86" fmla="*/ 67 w 91"/>
                <a:gd name="T87" fmla="*/ 67 h 93"/>
                <a:gd name="T88" fmla="*/ 64 w 91"/>
                <a:gd name="T89" fmla="*/ 67 h 93"/>
                <a:gd name="T90" fmla="*/ 64 w 91"/>
                <a:gd name="T91" fmla="*/ 70 h 93"/>
                <a:gd name="T92" fmla="*/ 82 w 91"/>
                <a:gd name="T93" fmla="*/ 87 h 93"/>
                <a:gd name="T94" fmla="*/ 85 w 91"/>
                <a:gd name="T95" fmla="*/ 87 h 93"/>
                <a:gd name="T96" fmla="*/ 85 w 91"/>
                <a:gd name="T97" fmla="*/ 8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1" h="93">
                  <a:moveTo>
                    <a:pt x="87" y="39"/>
                  </a:moveTo>
                  <a:cubicBezTo>
                    <a:pt x="89" y="40"/>
                    <a:pt x="91" y="43"/>
                    <a:pt x="91" y="46"/>
                  </a:cubicBezTo>
                  <a:cubicBezTo>
                    <a:pt x="91" y="83"/>
                    <a:pt x="91" y="83"/>
                    <a:pt x="91" y="83"/>
                  </a:cubicBezTo>
                  <a:cubicBezTo>
                    <a:pt x="91" y="89"/>
                    <a:pt x="86" y="93"/>
                    <a:pt x="81" y="93"/>
                  </a:cubicBezTo>
                  <a:cubicBezTo>
                    <a:pt x="10" y="93"/>
                    <a:pt x="10" y="93"/>
                    <a:pt x="10" y="93"/>
                  </a:cubicBezTo>
                  <a:cubicBezTo>
                    <a:pt x="5" y="93"/>
                    <a:pt x="0" y="89"/>
                    <a:pt x="0" y="83"/>
                  </a:cubicBezTo>
                  <a:cubicBezTo>
                    <a:pt x="0" y="46"/>
                    <a:pt x="0" y="46"/>
                    <a:pt x="0" y="46"/>
                  </a:cubicBezTo>
                  <a:cubicBezTo>
                    <a:pt x="0" y="44"/>
                    <a:pt x="1" y="41"/>
                    <a:pt x="3" y="40"/>
                  </a:cubicBezTo>
                  <a:cubicBezTo>
                    <a:pt x="3" y="40"/>
                    <a:pt x="3" y="40"/>
                    <a:pt x="3" y="40"/>
                  </a:cubicBezTo>
                  <a:cubicBezTo>
                    <a:pt x="3" y="40"/>
                    <a:pt x="3" y="40"/>
                    <a:pt x="3" y="40"/>
                  </a:cubicBezTo>
                  <a:cubicBezTo>
                    <a:pt x="3" y="40"/>
                    <a:pt x="3" y="40"/>
                    <a:pt x="3" y="39"/>
                  </a:cubicBezTo>
                  <a:cubicBezTo>
                    <a:pt x="40" y="3"/>
                    <a:pt x="40" y="3"/>
                    <a:pt x="40" y="3"/>
                  </a:cubicBezTo>
                  <a:cubicBezTo>
                    <a:pt x="43" y="0"/>
                    <a:pt x="47" y="0"/>
                    <a:pt x="51" y="3"/>
                  </a:cubicBezTo>
                  <a:cubicBezTo>
                    <a:pt x="87" y="39"/>
                    <a:pt x="87" y="39"/>
                    <a:pt x="87" y="39"/>
                  </a:cubicBezTo>
                  <a:close/>
                  <a:moveTo>
                    <a:pt x="16" y="30"/>
                  </a:moveTo>
                  <a:cubicBezTo>
                    <a:pt x="16" y="52"/>
                    <a:pt x="16" y="52"/>
                    <a:pt x="16" y="52"/>
                  </a:cubicBezTo>
                  <a:cubicBezTo>
                    <a:pt x="46" y="75"/>
                    <a:pt x="46" y="75"/>
                    <a:pt x="46" y="75"/>
                  </a:cubicBezTo>
                  <a:cubicBezTo>
                    <a:pt x="73" y="54"/>
                    <a:pt x="73" y="54"/>
                    <a:pt x="73" y="54"/>
                  </a:cubicBezTo>
                  <a:cubicBezTo>
                    <a:pt x="73" y="30"/>
                    <a:pt x="73" y="30"/>
                    <a:pt x="73" y="30"/>
                  </a:cubicBezTo>
                  <a:cubicBezTo>
                    <a:pt x="16" y="30"/>
                    <a:pt x="16" y="30"/>
                    <a:pt x="16" y="30"/>
                  </a:cubicBezTo>
                  <a:close/>
                  <a:moveTo>
                    <a:pt x="26" y="35"/>
                  </a:moveTo>
                  <a:cubicBezTo>
                    <a:pt x="26" y="39"/>
                    <a:pt x="26" y="39"/>
                    <a:pt x="26" y="39"/>
                  </a:cubicBezTo>
                  <a:cubicBezTo>
                    <a:pt x="64" y="39"/>
                    <a:pt x="64" y="39"/>
                    <a:pt x="64" y="39"/>
                  </a:cubicBezTo>
                  <a:cubicBezTo>
                    <a:pt x="64" y="35"/>
                    <a:pt x="64" y="35"/>
                    <a:pt x="64" y="35"/>
                  </a:cubicBezTo>
                  <a:cubicBezTo>
                    <a:pt x="26" y="35"/>
                    <a:pt x="26" y="35"/>
                    <a:pt x="26" y="35"/>
                  </a:cubicBezTo>
                  <a:close/>
                  <a:moveTo>
                    <a:pt x="26" y="51"/>
                  </a:moveTo>
                  <a:cubicBezTo>
                    <a:pt x="26" y="55"/>
                    <a:pt x="26" y="55"/>
                    <a:pt x="26" y="55"/>
                  </a:cubicBezTo>
                  <a:cubicBezTo>
                    <a:pt x="64" y="55"/>
                    <a:pt x="64" y="55"/>
                    <a:pt x="64" y="55"/>
                  </a:cubicBezTo>
                  <a:cubicBezTo>
                    <a:pt x="64" y="51"/>
                    <a:pt x="64" y="51"/>
                    <a:pt x="64" y="51"/>
                  </a:cubicBezTo>
                  <a:cubicBezTo>
                    <a:pt x="26" y="51"/>
                    <a:pt x="26" y="51"/>
                    <a:pt x="26" y="51"/>
                  </a:cubicBezTo>
                  <a:close/>
                  <a:moveTo>
                    <a:pt x="26" y="43"/>
                  </a:moveTo>
                  <a:cubicBezTo>
                    <a:pt x="26" y="47"/>
                    <a:pt x="26" y="47"/>
                    <a:pt x="26" y="47"/>
                  </a:cubicBezTo>
                  <a:cubicBezTo>
                    <a:pt x="64" y="47"/>
                    <a:pt x="64" y="47"/>
                    <a:pt x="64" y="47"/>
                  </a:cubicBezTo>
                  <a:cubicBezTo>
                    <a:pt x="64" y="43"/>
                    <a:pt x="64" y="43"/>
                    <a:pt x="64" y="43"/>
                  </a:cubicBezTo>
                  <a:cubicBezTo>
                    <a:pt x="26" y="43"/>
                    <a:pt x="26" y="43"/>
                    <a:pt x="26" y="43"/>
                  </a:cubicBezTo>
                  <a:close/>
                  <a:moveTo>
                    <a:pt x="10" y="87"/>
                  </a:moveTo>
                  <a:cubicBezTo>
                    <a:pt x="28" y="70"/>
                    <a:pt x="28" y="70"/>
                    <a:pt x="28" y="70"/>
                  </a:cubicBezTo>
                  <a:cubicBezTo>
                    <a:pt x="29" y="69"/>
                    <a:pt x="29" y="68"/>
                    <a:pt x="28" y="67"/>
                  </a:cubicBezTo>
                  <a:cubicBezTo>
                    <a:pt x="28" y="66"/>
                    <a:pt x="27" y="66"/>
                    <a:pt x="26" y="67"/>
                  </a:cubicBezTo>
                  <a:cubicBezTo>
                    <a:pt x="8" y="84"/>
                    <a:pt x="8" y="84"/>
                    <a:pt x="8" y="84"/>
                  </a:cubicBezTo>
                  <a:cubicBezTo>
                    <a:pt x="7" y="85"/>
                    <a:pt x="7" y="86"/>
                    <a:pt x="8" y="87"/>
                  </a:cubicBezTo>
                  <a:cubicBezTo>
                    <a:pt x="8" y="88"/>
                    <a:pt x="10" y="88"/>
                    <a:pt x="10" y="87"/>
                  </a:cubicBezTo>
                  <a:close/>
                  <a:moveTo>
                    <a:pt x="85" y="84"/>
                  </a:moveTo>
                  <a:cubicBezTo>
                    <a:pt x="67" y="67"/>
                    <a:pt x="67" y="67"/>
                    <a:pt x="67" y="67"/>
                  </a:cubicBezTo>
                  <a:cubicBezTo>
                    <a:pt x="66" y="66"/>
                    <a:pt x="65" y="66"/>
                    <a:pt x="64" y="67"/>
                  </a:cubicBezTo>
                  <a:cubicBezTo>
                    <a:pt x="63" y="68"/>
                    <a:pt x="63" y="69"/>
                    <a:pt x="64" y="70"/>
                  </a:cubicBezTo>
                  <a:cubicBezTo>
                    <a:pt x="82" y="87"/>
                    <a:pt x="82" y="87"/>
                    <a:pt x="82" y="87"/>
                  </a:cubicBezTo>
                  <a:cubicBezTo>
                    <a:pt x="83" y="88"/>
                    <a:pt x="84" y="88"/>
                    <a:pt x="85" y="87"/>
                  </a:cubicBezTo>
                  <a:cubicBezTo>
                    <a:pt x="85" y="86"/>
                    <a:pt x="85" y="85"/>
                    <a:pt x="85" y="84"/>
                  </a:cubicBezTo>
                  <a:close/>
                </a:path>
              </a:pathLst>
            </a:custGeom>
            <a:solidFill>
              <a:schemeClr val="bg1"/>
            </a:solidFill>
            <a:ln>
              <a:noFill/>
            </a:ln>
          </p:spPr>
          <p:txBody>
            <a:bodyPr vert="horz" wrap="square" lIns="79401" tIns="39701" rIns="79401" bIns="39701"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853">
                <a:solidFill>
                  <a:prstClr val="black"/>
                </a:solidFill>
                <a:cs typeface="+mn-ea"/>
                <a:sym typeface="+mn-lt"/>
              </a:endParaRPr>
            </a:p>
          </p:txBody>
        </p:sp>
        <p:sp>
          <p:nvSpPr>
            <p:cNvPr id="21" name="Rectangle 20"/>
            <p:cNvSpPr/>
            <p:nvPr/>
          </p:nvSpPr>
          <p:spPr>
            <a:xfrm>
              <a:off x="2914244" y="3628718"/>
              <a:ext cx="1431612" cy="752898"/>
            </a:xfrm>
            <a:prstGeom prst="rect">
              <a:avLst/>
            </a:prstGeom>
          </p:spPr>
          <p:txBody>
            <a:bodyPr wrap="square">
              <a:spAutoFit/>
            </a:bodyPr>
            <a:lstStyle/>
            <a:p>
              <a:pPr algn="just">
                <a:lnSpc>
                  <a:spcPct val="120000"/>
                </a:lnSpc>
              </a:pPr>
              <a:r>
                <a:rPr lang="zh-CN" altLang="en-US" sz="760" dirty="0">
                  <a:solidFill>
                    <a:schemeClr val="bg1"/>
                  </a:solidFill>
                  <a:cs typeface="+mn-ea"/>
                  <a:sym typeface="+mn-lt"/>
                </a:rPr>
                <a:t>用户可以在投影仪或者计算机上进行演示也可以将演示文稿打印出来制作成胶片以便应用到</a:t>
              </a:r>
              <a:endParaRPr lang="en-GB" altLang="zh-CN" sz="760" dirty="0">
                <a:solidFill>
                  <a:schemeClr val="bg1"/>
                </a:solidFill>
                <a:cs typeface="+mn-ea"/>
                <a:sym typeface="+mn-lt"/>
              </a:endParaRPr>
            </a:p>
          </p:txBody>
        </p:sp>
      </p:grpSp>
      <p:grpSp>
        <p:nvGrpSpPr>
          <p:cNvPr id="13" name="Group 12"/>
          <p:cNvGrpSpPr/>
          <p:nvPr/>
        </p:nvGrpSpPr>
        <p:grpSpPr>
          <a:xfrm>
            <a:off x="6072793" y="3116079"/>
            <a:ext cx="1547297" cy="1547297"/>
            <a:chOff x="6000456" y="2833465"/>
            <a:chExt cx="1781907" cy="1781907"/>
          </a:xfrm>
        </p:grpSpPr>
        <p:sp>
          <p:nvSpPr>
            <p:cNvPr id="11" name="Oval 10"/>
            <p:cNvSpPr/>
            <p:nvPr/>
          </p:nvSpPr>
          <p:spPr>
            <a:xfrm flipH="1">
              <a:off x="6000456" y="2833465"/>
              <a:ext cx="1781907" cy="178190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53">
                <a:cs typeface="+mn-ea"/>
                <a:sym typeface="+mn-lt"/>
              </a:endParaRPr>
            </a:p>
          </p:txBody>
        </p:sp>
        <p:sp>
          <p:nvSpPr>
            <p:cNvPr id="15" name="Freeform 14"/>
            <p:cNvSpPr>
              <a:spLocks noEditPoints="1"/>
            </p:cNvSpPr>
            <p:nvPr/>
          </p:nvSpPr>
          <p:spPr bwMode="auto">
            <a:xfrm>
              <a:off x="6718709" y="3180944"/>
              <a:ext cx="345401" cy="395018"/>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p:spPr>
          <p:txBody>
            <a:bodyPr vert="horz" wrap="square" lIns="79401" tIns="39701" rIns="79401" bIns="39701"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853">
                <a:solidFill>
                  <a:prstClr val="black"/>
                </a:solidFill>
                <a:cs typeface="+mn-ea"/>
                <a:sym typeface="+mn-lt"/>
              </a:endParaRPr>
            </a:p>
          </p:txBody>
        </p:sp>
        <p:sp>
          <p:nvSpPr>
            <p:cNvPr id="22" name="Rectangle 21"/>
            <p:cNvSpPr/>
            <p:nvPr/>
          </p:nvSpPr>
          <p:spPr>
            <a:xfrm>
              <a:off x="6213198" y="3628716"/>
              <a:ext cx="1356424" cy="752897"/>
            </a:xfrm>
            <a:prstGeom prst="rect">
              <a:avLst/>
            </a:prstGeom>
          </p:spPr>
          <p:txBody>
            <a:bodyPr wrap="square">
              <a:spAutoFit/>
            </a:bodyPr>
            <a:lstStyle/>
            <a:p>
              <a:pPr algn="just">
                <a:lnSpc>
                  <a:spcPct val="120000"/>
                </a:lnSpc>
              </a:pPr>
              <a:r>
                <a:rPr lang="zh-CN" altLang="en-US" sz="760" dirty="0">
                  <a:solidFill>
                    <a:schemeClr val="bg1"/>
                  </a:solidFill>
                  <a:cs typeface="+mn-ea"/>
                  <a:sym typeface="+mn-lt"/>
                </a:rPr>
                <a:t>用户可以在投影仪或者计算机上进行演示也可以将演示文稿打印出来制作成胶片以便应用到</a:t>
              </a:r>
              <a:endParaRPr lang="en-GB" altLang="zh-CN" sz="760" dirty="0">
                <a:solidFill>
                  <a:schemeClr val="bg1"/>
                </a:solidFill>
                <a:cs typeface="+mn-ea"/>
                <a:sym typeface="+mn-lt"/>
              </a:endParaRPr>
            </a:p>
          </p:txBody>
        </p:sp>
      </p:grpSp>
      <p:grpSp>
        <p:nvGrpSpPr>
          <p:cNvPr id="37" name="Group 36"/>
          <p:cNvGrpSpPr/>
          <p:nvPr/>
        </p:nvGrpSpPr>
        <p:grpSpPr>
          <a:xfrm>
            <a:off x="8904757" y="3116079"/>
            <a:ext cx="1547297" cy="1547297"/>
            <a:chOff x="9261816" y="2833466"/>
            <a:chExt cx="1781907" cy="1781907"/>
          </a:xfrm>
        </p:grpSpPr>
        <p:sp>
          <p:nvSpPr>
            <p:cNvPr id="10" name="Oval 9"/>
            <p:cNvSpPr/>
            <p:nvPr/>
          </p:nvSpPr>
          <p:spPr>
            <a:xfrm flipH="1">
              <a:off x="9261816" y="2833466"/>
              <a:ext cx="1781907" cy="17819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53">
                <a:cs typeface="+mn-ea"/>
                <a:sym typeface="+mn-lt"/>
              </a:endParaRPr>
            </a:p>
          </p:txBody>
        </p:sp>
        <p:sp>
          <p:nvSpPr>
            <p:cNvPr id="19" name="Freeform 18"/>
            <p:cNvSpPr>
              <a:spLocks noEditPoints="1"/>
            </p:cNvSpPr>
            <p:nvPr/>
          </p:nvSpPr>
          <p:spPr bwMode="auto">
            <a:xfrm>
              <a:off x="9965756" y="3209080"/>
              <a:ext cx="374026" cy="263345"/>
            </a:xfrm>
            <a:custGeom>
              <a:avLst/>
              <a:gdLst>
                <a:gd name="T0" fmla="*/ 65 w 91"/>
                <a:gd name="T1" fmla="*/ 9 h 64"/>
                <a:gd name="T2" fmla="*/ 34 w 91"/>
                <a:gd name="T3" fmla="*/ 9 h 64"/>
                <a:gd name="T4" fmla="*/ 27 w 91"/>
                <a:gd name="T5" fmla="*/ 0 h 64"/>
                <a:gd name="T6" fmla="*/ 5 w 91"/>
                <a:gd name="T7" fmla="*/ 0 h 64"/>
                <a:gd name="T8" fmla="*/ 0 w 91"/>
                <a:gd name="T9" fmla="*/ 4 h 64"/>
                <a:gd name="T10" fmla="*/ 0 w 91"/>
                <a:gd name="T11" fmla="*/ 50 h 64"/>
                <a:gd name="T12" fmla="*/ 4 w 91"/>
                <a:gd name="T13" fmla="*/ 54 h 64"/>
                <a:gd name="T14" fmla="*/ 14 w 91"/>
                <a:gd name="T15" fmla="*/ 25 h 64"/>
                <a:gd name="T16" fmla="*/ 20 w 91"/>
                <a:gd name="T17" fmla="*/ 18 h 64"/>
                <a:gd name="T18" fmla="*/ 29 w 91"/>
                <a:gd name="T19" fmla="*/ 14 h 64"/>
                <a:gd name="T20" fmla="*/ 60 w 91"/>
                <a:gd name="T21" fmla="*/ 14 h 64"/>
                <a:gd name="T22" fmla="*/ 65 w 91"/>
                <a:gd name="T23" fmla="*/ 9 h 64"/>
                <a:gd name="T24" fmla="*/ 72 w 91"/>
                <a:gd name="T25" fmla="*/ 15 h 64"/>
                <a:gd name="T26" fmla="*/ 66 w 91"/>
                <a:gd name="T27" fmla="*/ 15 h 64"/>
                <a:gd name="T28" fmla="*/ 79 w 91"/>
                <a:gd name="T29" fmla="*/ 1 h 64"/>
                <a:gd name="T30" fmla="*/ 90 w 91"/>
                <a:gd name="T31" fmla="*/ 15 h 64"/>
                <a:gd name="T32" fmla="*/ 85 w 91"/>
                <a:gd name="T33" fmla="*/ 15 h 64"/>
                <a:gd name="T34" fmla="*/ 59 w 91"/>
                <a:gd name="T35" fmla="*/ 36 h 64"/>
                <a:gd name="T36" fmla="*/ 59 w 91"/>
                <a:gd name="T37" fmla="*/ 33 h 64"/>
                <a:gd name="T38" fmla="*/ 72 w 91"/>
                <a:gd name="T39" fmla="*/ 15 h 64"/>
                <a:gd name="T40" fmla="*/ 79 w 91"/>
                <a:gd name="T41" fmla="*/ 64 h 64"/>
                <a:gd name="T42" fmla="*/ 11 w 91"/>
                <a:gd name="T43" fmla="*/ 64 h 64"/>
                <a:gd name="T44" fmla="*/ 22 w 91"/>
                <a:gd name="T45" fmla="*/ 31 h 64"/>
                <a:gd name="T46" fmla="*/ 26 w 91"/>
                <a:gd name="T47" fmla="*/ 26 h 64"/>
                <a:gd name="T48" fmla="*/ 33 w 91"/>
                <a:gd name="T49" fmla="*/ 23 h 64"/>
                <a:gd name="T50" fmla="*/ 63 w 91"/>
                <a:gd name="T51" fmla="*/ 23 h 64"/>
                <a:gd name="T52" fmla="*/ 57 w 91"/>
                <a:gd name="T53" fmla="*/ 28 h 64"/>
                <a:gd name="T54" fmla="*/ 54 w 91"/>
                <a:gd name="T55" fmla="*/ 30 h 64"/>
                <a:gd name="T56" fmla="*/ 54 w 91"/>
                <a:gd name="T57" fmla="*/ 41 h 64"/>
                <a:gd name="T58" fmla="*/ 59 w 91"/>
                <a:gd name="T59" fmla="*/ 41 h 64"/>
                <a:gd name="T60" fmla="*/ 87 w 91"/>
                <a:gd name="T61" fmla="*/ 23 h 64"/>
                <a:gd name="T62" fmla="*/ 89 w 91"/>
                <a:gd name="T63" fmla="*/ 24 h 64"/>
                <a:gd name="T64" fmla="*/ 91 w 91"/>
                <a:gd name="T65" fmla="*/ 25 h 64"/>
                <a:gd name="T66" fmla="*/ 91 w 91"/>
                <a:gd name="T67" fmla="*/ 28 h 64"/>
                <a:gd name="T68" fmla="*/ 91 w 91"/>
                <a:gd name="T69" fmla="*/ 30 h 64"/>
                <a:gd name="T70" fmla="*/ 79 w 91"/>
                <a:gd name="T71"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1" h="64">
                  <a:moveTo>
                    <a:pt x="65" y="9"/>
                  </a:moveTo>
                  <a:cubicBezTo>
                    <a:pt x="34" y="9"/>
                    <a:pt x="34" y="9"/>
                    <a:pt x="34" y="9"/>
                  </a:cubicBezTo>
                  <a:cubicBezTo>
                    <a:pt x="27" y="0"/>
                    <a:pt x="27" y="0"/>
                    <a:pt x="27" y="0"/>
                  </a:cubicBezTo>
                  <a:cubicBezTo>
                    <a:pt x="5" y="0"/>
                    <a:pt x="5" y="0"/>
                    <a:pt x="5" y="0"/>
                  </a:cubicBezTo>
                  <a:cubicBezTo>
                    <a:pt x="2" y="0"/>
                    <a:pt x="0" y="2"/>
                    <a:pt x="0" y="4"/>
                  </a:cubicBezTo>
                  <a:cubicBezTo>
                    <a:pt x="0" y="50"/>
                    <a:pt x="0" y="50"/>
                    <a:pt x="0" y="50"/>
                  </a:cubicBezTo>
                  <a:cubicBezTo>
                    <a:pt x="0" y="52"/>
                    <a:pt x="2" y="54"/>
                    <a:pt x="4" y="54"/>
                  </a:cubicBezTo>
                  <a:cubicBezTo>
                    <a:pt x="14" y="25"/>
                    <a:pt x="14" y="25"/>
                    <a:pt x="14" y="25"/>
                  </a:cubicBezTo>
                  <a:cubicBezTo>
                    <a:pt x="15" y="22"/>
                    <a:pt x="17" y="20"/>
                    <a:pt x="20" y="18"/>
                  </a:cubicBezTo>
                  <a:cubicBezTo>
                    <a:pt x="22" y="16"/>
                    <a:pt x="26" y="14"/>
                    <a:pt x="29" y="14"/>
                  </a:cubicBezTo>
                  <a:cubicBezTo>
                    <a:pt x="60" y="14"/>
                    <a:pt x="60" y="14"/>
                    <a:pt x="60" y="14"/>
                  </a:cubicBezTo>
                  <a:cubicBezTo>
                    <a:pt x="65" y="9"/>
                    <a:pt x="65" y="9"/>
                    <a:pt x="65" y="9"/>
                  </a:cubicBezTo>
                  <a:close/>
                  <a:moveTo>
                    <a:pt x="72" y="15"/>
                  </a:moveTo>
                  <a:cubicBezTo>
                    <a:pt x="66" y="15"/>
                    <a:pt x="66" y="15"/>
                    <a:pt x="66" y="15"/>
                  </a:cubicBezTo>
                  <a:cubicBezTo>
                    <a:pt x="79" y="1"/>
                    <a:pt x="79" y="1"/>
                    <a:pt x="79" y="1"/>
                  </a:cubicBezTo>
                  <a:cubicBezTo>
                    <a:pt x="90" y="15"/>
                    <a:pt x="90" y="15"/>
                    <a:pt x="90" y="15"/>
                  </a:cubicBezTo>
                  <a:cubicBezTo>
                    <a:pt x="85" y="15"/>
                    <a:pt x="85" y="15"/>
                    <a:pt x="85" y="15"/>
                  </a:cubicBezTo>
                  <a:cubicBezTo>
                    <a:pt x="82" y="28"/>
                    <a:pt x="72" y="35"/>
                    <a:pt x="59" y="36"/>
                  </a:cubicBezTo>
                  <a:cubicBezTo>
                    <a:pt x="59" y="33"/>
                    <a:pt x="59" y="33"/>
                    <a:pt x="59" y="33"/>
                  </a:cubicBezTo>
                  <a:cubicBezTo>
                    <a:pt x="66" y="29"/>
                    <a:pt x="70" y="23"/>
                    <a:pt x="72" y="15"/>
                  </a:cubicBezTo>
                  <a:close/>
                  <a:moveTo>
                    <a:pt x="79" y="64"/>
                  </a:moveTo>
                  <a:cubicBezTo>
                    <a:pt x="11" y="64"/>
                    <a:pt x="11" y="64"/>
                    <a:pt x="11" y="64"/>
                  </a:cubicBezTo>
                  <a:cubicBezTo>
                    <a:pt x="22" y="31"/>
                    <a:pt x="22" y="31"/>
                    <a:pt x="22" y="31"/>
                  </a:cubicBezTo>
                  <a:cubicBezTo>
                    <a:pt x="23" y="29"/>
                    <a:pt x="24" y="27"/>
                    <a:pt x="26" y="26"/>
                  </a:cubicBezTo>
                  <a:cubicBezTo>
                    <a:pt x="28" y="24"/>
                    <a:pt x="31" y="23"/>
                    <a:pt x="33" y="23"/>
                  </a:cubicBezTo>
                  <a:cubicBezTo>
                    <a:pt x="63" y="23"/>
                    <a:pt x="63" y="23"/>
                    <a:pt x="63" y="23"/>
                  </a:cubicBezTo>
                  <a:cubicBezTo>
                    <a:pt x="61" y="25"/>
                    <a:pt x="59" y="27"/>
                    <a:pt x="57" y="28"/>
                  </a:cubicBezTo>
                  <a:cubicBezTo>
                    <a:pt x="54" y="30"/>
                    <a:pt x="54" y="30"/>
                    <a:pt x="54" y="30"/>
                  </a:cubicBezTo>
                  <a:cubicBezTo>
                    <a:pt x="54" y="41"/>
                    <a:pt x="54" y="41"/>
                    <a:pt x="54" y="41"/>
                  </a:cubicBezTo>
                  <a:cubicBezTo>
                    <a:pt x="59" y="41"/>
                    <a:pt x="59" y="41"/>
                    <a:pt x="59" y="41"/>
                  </a:cubicBezTo>
                  <a:cubicBezTo>
                    <a:pt x="72" y="40"/>
                    <a:pt x="82" y="34"/>
                    <a:pt x="87" y="23"/>
                  </a:cubicBezTo>
                  <a:cubicBezTo>
                    <a:pt x="88" y="23"/>
                    <a:pt x="88" y="24"/>
                    <a:pt x="89" y="24"/>
                  </a:cubicBezTo>
                  <a:cubicBezTo>
                    <a:pt x="89" y="24"/>
                    <a:pt x="90" y="25"/>
                    <a:pt x="91" y="25"/>
                  </a:cubicBezTo>
                  <a:cubicBezTo>
                    <a:pt x="91" y="26"/>
                    <a:pt x="91" y="27"/>
                    <a:pt x="91" y="28"/>
                  </a:cubicBezTo>
                  <a:cubicBezTo>
                    <a:pt x="91" y="28"/>
                    <a:pt x="91" y="29"/>
                    <a:pt x="91" y="30"/>
                  </a:cubicBezTo>
                  <a:lnTo>
                    <a:pt x="79" y="64"/>
                  </a:lnTo>
                  <a:close/>
                </a:path>
              </a:pathLst>
            </a:custGeom>
            <a:solidFill>
              <a:schemeClr val="bg1"/>
            </a:solidFill>
            <a:ln>
              <a:noFill/>
            </a:ln>
          </p:spPr>
          <p:txBody>
            <a:bodyPr vert="horz" wrap="square" lIns="79401" tIns="39701" rIns="79401" bIns="39701"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853">
                <a:solidFill>
                  <a:prstClr val="black"/>
                </a:solidFill>
                <a:cs typeface="+mn-ea"/>
                <a:sym typeface="+mn-lt"/>
              </a:endParaRPr>
            </a:p>
          </p:txBody>
        </p:sp>
        <p:sp>
          <p:nvSpPr>
            <p:cNvPr id="23" name="Rectangle 22"/>
            <p:cNvSpPr/>
            <p:nvPr/>
          </p:nvSpPr>
          <p:spPr>
            <a:xfrm>
              <a:off x="9467685" y="3628717"/>
              <a:ext cx="1370169" cy="752897"/>
            </a:xfrm>
            <a:prstGeom prst="rect">
              <a:avLst/>
            </a:prstGeom>
          </p:spPr>
          <p:txBody>
            <a:bodyPr wrap="square">
              <a:spAutoFit/>
            </a:bodyPr>
            <a:lstStyle/>
            <a:p>
              <a:pPr algn="just">
                <a:lnSpc>
                  <a:spcPct val="120000"/>
                </a:lnSpc>
              </a:pPr>
              <a:r>
                <a:rPr lang="zh-CN" altLang="en-US" sz="760" dirty="0">
                  <a:solidFill>
                    <a:schemeClr val="bg1"/>
                  </a:solidFill>
                  <a:cs typeface="+mn-ea"/>
                  <a:sym typeface="+mn-lt"/>
                </a:rPr>
                <a:t>用户可以在投影仪或者计算机上进行演示也可以将演示文稿打印出来制作成胶片以便应用到</a:t>
              </a:r>
              <a:endParaRPr lang="en-GB" altLang="zh-CN" sz="760" dirty="0">
                <a:solidFill>
                  <a:schemeClr val="bg1"/>
                </a:solidFill>
                <a:cs typeface="+mn-ea"/>
                <a:sym typeface="+mn-lt"/>
              </a:endParaRPr>
            </a:p>
          </p:txBody>
        </p:sp>
      </p:grpSp>
      <p:grpSp>
        <p:nvGrpSpPr>
          <p:cNvPr id="6" name="Group 5"/>
          <p:cNvGrpSpPr/>
          <p:nvPr/>
        </p:nvGrpSpPr>
        <p:grpSpPr>
          <a:xfrm>
            <a:off x="4656813" y="2124585"/>
            <a:ext cx="1547297" cy="1547297"/>
            <a:chOff x="4369776" y="1691638"/>
            <a:chExt cx="1781907" cy="1781907"/>
          </a:xfrm>
        </p:grpSpPr>
        <p:sp>
          <p:nvSpPr>
            <p:cNvPr id="8" name="Oval 7"/>
            <p:cNvSpPr/>
            <p:nvPr/>
          </p:nvSpPr>
          <p:spPr>
            <a:xfrm flipH="1">
              <a:off x="4369776" y="1691638"/>
              <a:ext cx="1781907" cy="178190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53">
                <a:cs typeface="+mn-ea"/>
                <a:sym typeface="+mn-lt"/>
              </a:endParaRPr>
            </a:p>
          </p:txBody>
        </p:sp>
        <p:sp>
          <p:nvSpPr>
            <p:cNvPr id="18" name="Freeform 17"/>
            <p:cNvSpPr>
              <a:spLocks noEditPoints="1"/>
            </p:cNvSpPr>
            <p:nvPr/>
          </p:nvSpPr>
          <p:spPr bwMode="auto">
            <a:xfrm>
              <a:off x="5086120" y="1900044"/>
              <a:ext cx="349218" cy="431275"/>
            </a:xfrm>
            <a:custGeom>
              <a:avLst/>
              <a:gdLst>
                <a:gd name="T0" fmla="*/ 0 w 85"/>
                <a:gd name="T1" fmla="*/ 29 h 105"/>
                <a:gd name="T2" fmla="*/ 50 w 85"/>
                <a:gd name="T3" fmla="*/ 0 h 105"/>
                <a:gd name="T4" fmla="*/ 70 w 85"/>
                <a:gd name="T5" fmla="*/ 35 h 105"/>
                <a:gd name="T6" fmla="*/ 56 w 85"/>
                <a:gd name="T7" fmla="*/ 42 h 105"/>
                <a:gd name="T8" fmla="*/ 69 w 85"/>
                <a:gd name="T9" fmla="*/ 64 h 105"/>
                <a:gd name="T10" fmla="*/ 67 w 85"/>
                <a:gd name="T11" fmla="*/ 68 h 105"/>
                <a:gd name="T12" fmla="*/ 72 w 85"/>
                <a:gd name="T13" fmla="*/ 69 h 105"/>
                <a:gd name="T14" fmla="*/ 70 w 85"/>
                <a:gd name="T15" fmla="*/ 73 h 105"/>
                <a:gd name="T16" fmla="*/ 72 w 85"/>
                <a:gd name="T17" fmla="*/ 77 h 105"/>
                <a:gd name="T18" fmla="*/ 77 w 85"/>
                <a:gd name="T19" fmla="*/ 77 h 105"/>
                <a:gd name="T20" fmla="*/ 81 w 85"/>
                <a:gd name="T21" fmla="*/ 85 h 105"/>
                <a:gd name="T22" fmla="*/ 80 w 85"/>
                <a:gd name="T23" fmla="*/ 89 h 105"/>
                <a:gd name="T24" fmla="*/ 85 w 85"/>
                <a:gd name="T25" fmla="*/ 91 h 105"/>
                <a:gd name="T26" fmla="*/ 79 w 85"/>
                <a:gd name="T27" fmla="*/ 98 h 105"/>
                <a:gd name="T28" fmla="*/ 69 w 85"/>
                <a:gd name="T29" fmla="*/ 81 h 105"/>
                <a:gd name="T30" fmla="*/ 65 w 85"/>
                <a:gd name="T31" fmla="*/ 83 h 105"/>
                <a:gd name="T32" fmla="*/ 76 w 85"/>
                <a:gd name="T33" fmla="*/ 102 h 105"/>
                <a:gd name="T34" fmla="*/ 73 w 85"/>
                <a:gd name="T35" fmla="*/ 105 h 105"/>
                <a:gd name="T36" fmla="*/ 71 w 85"/>
                <a:gd name="T37" fmla="*/ 105 h 105"/>
                <a:gd name="T38" fmla="*/ 46 w 85"/>
                <a:gd name="T39" fmla="*/ 63 h 105"/>
                <a:gd name="T40" fmla="*/ 45 w 85"/>
                <a:gd name="T41" fmla="*/ 64 h 105"/>
                <a:gd name="T42" fmla="*/ 68 w 85"/>
                <a:gd name="T43" fmla="*/ 105 h 105"/>
                <a:gd name="T44" fmla="*/ 63 w 85"/>
                <a:gd name="T45" fmla="*/ 104 h 105"/>
                <a:gd name="T46" fmla="*/ 34 w 85"/>
                <a:gd name="T47" fmla="*/ 55 h 105"/>
                <a:gd name="T48" fmla="*/ 20 w 85"/>
                <a:gd name="T49" fmla="*/ 63 h 105"/>
                <a:gd name="T50" fmla="*/ 0 w 85"/>
                <a:gd name="T51" fmla="*/ 29 h 105"/>
                <a:gd name="T52" fmla="*/ 14 w 85"/>
                <a:gd name="T53" fmla="*/ 28 h 105"/>
                <a:gd name="T54" fmla="*/ 22 w 85"/>
                <a:gd name="T55" fmla="*/ 42 h 105"/>
                <a:gd name="T56" fmla="*/ 49 w 85"/>
                <a:gd name="T57" fmla="*/ 26 h 105"/>
                <a:gd name="T58" fmla="*/ 42 w 85"/>
                <a:gd name="T59" fmla="*/ 12 h 105"/>
                <a:gd name="T60" fmla="*/ 14 w 85"/>
                <a:gd name="T61" fmla="*/ 2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5" h="105">
                  <a:moveTo>
                    <a:pt x="0" y="29"/>
                  </a:moveTo>
                  <a:cubicBezTo>
                    <a:pt x="13" y="12"/>
                    <a:pt x="30" y="3"/>
                    <a:pt x="50" y="0"/>
                  </a:cubicBezTo>
                  <a:cubicBezTo>
                    <a:pt x="56" y="11"/>
                    <a:pt x="63" y="23"/>
                    <a:pt x="70" y="35"/>
                  </a:cubicBezTo>
                  <a:cubicBezTo>
                    <a:pt x="56" y="42"/>
                    <a:pt x="56" y="42"/>
                    <a:pt x="56" y="42"/>
                  </a:cubicBezTo>
                  <a:cubicBezTo>
                    <a:pt x="69" y="64"/>
                    <a:pt x="69" y="64"/>
                    <a:pt x="69" y="64"/>
                  </a:cubicBezTo>
                  <a:cubicBezTo>
                    <a:pt x="67" y="68"/>
                    <a:pt x="67" y="68"/>
                    <a:pt x="67" y="68"/>
                  </a:cubicBezTo>
                  <a:cubicBezTo>
                    <a:pt x="72" y="69"/>
                    <a:pt x="72" y="69"/>
                    <a:pt x="72" y="69"/>
                  </a:cubicBezTo>
                  <a:cubicBezTo>
                    <a:pt x="70" y="73"/>
                    <a:pt x="70" y="73"/>
                    <a:pt x="70" y="73"/>
                  </a:cubicBezTo>
                  <a:cubicBezTo>
                    <a:pt x="72" y="77"/>
                    <a:pt x="72" y="77"/>
                    <a:pt x="72" y="77"/>
                  </a:cubicBezTo>
                  <a:cubicBezTo>
                    <a:pt x="77" y="77"/>
                    <a:pt x="77" y="77"/>
                    <a:pt x="77" y="77"/>
                  </a:cubicBezTo>
                  <a:cubicBezTo>
                    <a:pt x="81" y="85"/>
                    <a:pt x="81" y="85"/>
                    <a:pt x="81" y="85"/>
                  </a:cubicBezTo>
                  <a:cubicBezTo>
                    <a:pt x="80" y="89"/>
                    <a:pt x="80" y="89"/>
                    <a:pt x="80" y="89"/>
                  </a:cubicBezTo>
                  <a:cubicBezTo>
                    <a:pt x="85" y="91"/>
                    <a:pt x="85" y="91"/>
                    <a:pt x="85" y="91"/>
                  </a:cubicBezTo>
                  <a:cubicBezTo>
                    <a:pt x="79" y="98"/>
                    <a:pt x="79" y="98"/>
                    <a:pt x="79" y="98"/>
                  </a:cubicBezTo>
                  <a:cubicBezTo>
                    <a:pt x="69" y="81"/>
                    <a:pt x="69" y="81"/>
                    <a:pt x="69" y="81"/>
                  </a:cubicBezTo>
                  <a:cubicBezTo>
                    <a:pt x="65" y="83"/>
                    <a:pt x="65" y="83"/>
                    <a:pt x="65" y="83"/>
                  </a:cubicBezTo>
                  <a:cubicBezTo>
                    <a:pt x="76" y="102"/>
                    <a:pt x="76" y="102"/>
                    <a:pt x="76" y="102"/>
                  </a:cubicBezTo>
                  <a:cubicBezTo>
                    <a:pt x="73" y="105"/>
                    <a:pt x="73" y="105"/>
                    <a:pt x="73" y="105"/>
                  </a:cubicBezTo>
                  <a:cubicBezTo>
                    <a:pt x="71" y="105"/>
                    <a:pt x="71" y="105"/>
                    <a:pt x="71" y="105"/>
                  </a:cubicBezTo>
                  <a:cubicBezTo>
                    <a:pt x="46" y="63"/>
                    <a:pt x="46" y="63"/>
                    <a:pt x="46" y="63"/>
                  </a:cubicBezTo>
                  <a:cubicBezTo>
                    <a:pt x="45" y="64"/>
                    <a:pt x="45" y="64"/>
                    <a:pt x="45" y="64"/>
                  </a:cubicBezTo>
                  <a:cubicBezTo>
                    <a:pt x="68" y="105"/>
                    <a:pt x="68" y="105"/>
                    <a:pt x="68" y="105"/>
                  </a:cubicBezTo>
                  <a:cubicBezTo>
                    <a:pt x="63" y="104"/>
                    <a:pt x="63" y="104"/>
                    <a:pt x="63" y="104"/>
                  </a:cubicBezTo>
                  <a:cubicBezTo>
                    <a:pt x="34" y="55"/>
                    <a:pt x="34" y="55"/>
                    <a:pt x="34" y="55"/>
                  </a:cubicBezTo>
                  <a:cubicBezTo>
                    <a:pt x="20" y="63"/>
                    <a:pt x="20" y="63"/>
                    <a:pt x="20" y="63"/>
                  </a:cubicBezTo>
                  <a:cubicBezTo>
                    <a:pt x="13" y="52"/>
                    <a:pt x="7" y="40"/>
                    <a:pt x="0" y="29"/>
                  </a:cubicBezTo>
                  <a:close/>
                  <a:moveTo>
                    <a:pt x="14" y="28"/>
                  </a:moveTo>
                  <a:cubicBezTo>
                    <a:pt x="22" y="42"/>
                    <a:pt x="22" y="42"/>
                    <a:pt x="22" y="42"/>
                  </a:cubicBezTo>
                  <a:cubicBezTo>
                    <a:pt x="49" y="26"/>
                    <a:pt x="49" y="26"/>
                    <a:pt x="49" y="26"/>
                  </a:cubicBezTo>
                  <a:cubicBezTo>
                    <a:pt x="42" y="12"/>
                    <a:pt x="42" y="12"/>
                    <a:pt x="42" y="12"/>
                  </a:cubicBezTo>
                  <a:lnTo>
                    <a:pt x="14" y="28"/>
                  </a:lnTo>
                  <a:close/>
                </a:path>
              </a:pathLst>
            </a:custGeom>
            <a:solidFill>
              <a:schemeClr val="bg1"/>
            </a:solidFill>
            <a:ln>
              <a:noFill/>
            </a:ln>
          </p:spPr>
          <p:txBody>
            <a:bodyPr vert="horz" wrap="square" lIns="79401" tIns="39701" rIns="79401" bIns="39701"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853">
                <a:solidFill>
                  <a:prstClr val="black"/>
                </a:solidFill>
                <a:cs typeface="+mn-ea"/>
                <a:sym typeface="+mn-lt"/>
              </a:endParaRPr>
            </a:p>
          </p:txBody>
        </p:sp>
        <p:sp>
          <p:nvSpPr>
            <p:cNvPr id="24" name="Rectangle 23"/>
            <p:cNvSpPr/>
            <p:nvPr/>
          </p:nvSpPr>
          <p:spPr>
            <a:xfrm>
              <a:off x="4563720" y="2460171"/>
              <a:ext cx="1394018" cy="752897"/>
            </a:xfrm>
            <a:prstGeom prst="rect">
              <a:avLst/>
            </a:prstGeom>
          </p:spPr>
          <p:txBody>
            <a:bodyPr wrap="square">
              <a:spAutoFit/>
            </a:bodyPr>
            <a:lstStyle/>
            <a:p>
              <a:pPr algn="just">
                <a:lnSpc>
                  <a:spcPct val="120000"/>
                </a:lnSpc>
              </a:pPr>
              <a:r>
                <a:rPr lang="zh-CN" altLang="en-US" sz="760" dirty="0">
                  <a:solidFill>
                    <a:schemeClr val="bg1"/>
                  </a:solidFill>
                  <a:cs typeface="+mn-ea"/>
                  <a:sym typeface="+mn-lt"/>
                </a:rPr>
                <a:t>用户可以在投影仪或者计算机上进行演示也可以将演示文稿打印出来制作成胶片以便应用到</a:t>
              </a:r>
              <a:endParaRPr lang="en-GB" altLang="zh-CN" sz="760" dirty="0">
                <a:solidFill>
                  <a:schemeClr val="bg1"/>
                </a:solidFill>
                <a:cs typeface="+mn-ea"/>
                <a:sym typeface="+mn-lt"/>
              </a:endParaRPr>
            </a:p>
          </p:txBody>
        </p:sp>
      </p:grpSp>
      <p:grpSp>
        <p:nvGrpSpPr>
          <p:cNvPr id="29" name="Group 28"/>
          <p:cNvGrpSpPr/>
          <p:nvPr/>
        </p:nvGrpSpPr>
        <p:grpSpPr>
          <a:xfrm>
            <a:off x="7488774" y="2124585"/>
            <a:ext cx="1547297" cy="1547297"/>
            <a:chOff x="7631136" y="1691638"/>
            <a:chExt cx="1781907" cy="1781907"/>
          </a:xfrm>
        </p:grpSpPr>
        <p:sp>
          <p:nvSpPr>
            <p:cNvPr id="7" name="Oval 6"/>
            <p:cNvSpPr/>
            <p:nvPr/>
          </p:nvSpPr>
          <p:spPr>
            <a:xfrm flipH="1">
              <a:off x="7631136" y="1691638"/>
              <a:ext cx="1781907" cy="178190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53">
                <a:cs typeface="+mn-ea"/>
                <a:sym typeface="+mn-lt"/>
              </a:endParaRPr>
            </a:p>
          </p:txBody>
        </p:sp>
        <p:sp>
          <p:nvSpPr>
            <p:cNvPr id="16" name="Freeform 15"/>
            <p:cNvSpPr>
              <a:spLocks noEditPoints="1"/>
            </p:cNvSpPr>
            <p:nvPr/>
          </p:nvSpPr>
          <p:spPr bwMode="auto">
            <a:xfrm>
              <a:off x="8290231" y="1926902"/>
              <a:ext cx="463715" cy="444634"/>
            </a:xfrm>
            <a:custGeom>
              <a:avLst/>
              <a:gdLst>
                <a:gd name="T0" fmla="*/ 68 w 113"/>
                <a:gd name="T1" fmla="*/ 54 h 108"/>
                <a:gd name="T2" fmla="*/ 45 w 113"/>
                <a:gd name="T3" fmla="*/ 54 h 108"/>
                <a:gd name="T4" fmla="*/ 48 w 113"/>
                <a:gd name="T5" fmla="*/ 32 h 108"/>
                <a:gd name="T6" fmla="*/ 0 w 113"/>
                <a:gd name="T7" fmla="*/ 54 h 108"/>
                <a:gd name="T8" fmla="*/ 17 w 113"/>
                <a:gd name="T9" fmla="*/ 93 h 108"/>
                <a:gd name="T10" fmla="*/ 62 w 113"/>
                <a:gd name="T11" fmla="*/ 78 h 108"/>
                <a:gd name="T12" fmla="*/ 38 w 113"/>
                <a:gd name="T13" fmla="*/ 84 h 108"/>
                <a:gd name="T14" fmla="*/ 26 w 113"/>
                <a:gd name="T15" fmla="*/ 73 h 108"/>
                <a:gd name="T16" fmla="*/ 57 w 113"/>
                <a:gd name="T17" fmla="*/ 76 h 108"/>
                <a:gd name="T18" fmla="*/ 79 w 113"/>
                <a:gd name="T19" fmla="*/ 82 h 108"/>
                <a:gd name="T20" fmla="*/ 64 w 113"/>
                <a:gd name="T21" fmla="*/ 89 h 108"/>
                <a:gd name="T22" fmla="*/ 52 w 113"/>
                <a:gd name="T23" fmla="*/ 89 h 108"/>
                <a:gd name="T24" fmla="*/ 80 w 113"/>
                <a:gd name="T25" fmla="*/ 105 h 108"/>
                <a:gd name="T26" fmla="*/ 86 w 113"/>
                <a:gd name="T27" fmla="*/ 73 h 108"/>
                <a:gd name="T28" fmla="*/ 113 w 113"/>
                <a:gd name="T29" fmla="*/ 54 h 108"/>
                <a:gd name="T30" fmla="*/ 70 w 113"/>
                <a:gd name="T31" fmla="*/ 32 h 108"/>
                <a:gd name="T32" fmla="*/ 76 w 113"/>
                <a:gd name="T33" fmla="*/ 23 h 108"/>
                <a:gd name="T34" fmla="*/ 88 w 113"/>
                <a:gd name="T35" fmla="*/ 33 h 108"/>
                <a:gd name="T36" fmla="*/ 96 w 113"/>
                <a:gd name="T37" fmla="*/ 14 h 108"/>
                <a:gd name="T38" fmla="*/ 63 w 113"/>
                <a:gd name="T39" fmla="*/ 20 h 108"/>
                <a:gd name="T40" fmla="*/ 33 w 113"/>
                <a:gd name="T41" fmla="*/ 3 h 108"/>
                <a:gd name="T42" fmla="*/ 26 w 113"/>
                <a:gd name="T43" fmla="*/ 29 h 108"/>
                <a:gd name="T44" fmla="*/ 34 w 113"/>
                <a:gd name="T45" fmla="*/ 25 h 108"/>
                <a:gd name="T46" fmla="*/ 49 w 113"/>
                <a:gd name="T47" fmla="*/ 18 h 108"/>
                <a:gd name="T48" fmla="*/ 48 w 113"/>
                <a:gd name="T49" fmla="*/ 32 h 108"/>
                <a:gd name="T50" fmla="*/ 92 w 113"/>
                <a:gd name="T51" fmla="*/ 45 h 108"/>
                <a:gd name="T52" fmla="*/ 92 w 113"/>
                <a:gd name="T53" fmla="*/ 62 h 108"/>
                <a:gd name="T54" fmla="*/ 77 w 113"/>
                <a:gd name="T55" fmla="*/ 44 h 108"/>
                <a:gd name="T56" fmla="*/ 75 w 113"/>
                <a:gd name="T57" fmla="*/ 66 h 108"/>
                <a:gd name="T58" fmla="*/ 65 w 113"/>
                <a:gd name="T59" fmla="*/ 41 h 108"/>
                <a:gd name="T60" fmla="*/ 51 w 113"/>
                <a:gd name="T61" fmla="*/ 41 h 108"/>
                <a:gd name="T62" fmla="*/ 47 w 113"/>
                <a:gd name="T63" fmla="*/ 44 h 108"/>
                <a:gd name="T64" fmla="*/ 57 w 113"/>
                <a:gd name="T65" fmla="*/ 67 h 108"/>
                <a:gd name="T66" fmla="*/ 22 w 113"/>
                <a:gd name="T67" fmla="*/ 62 h 108"/>
                <a:gd name="T68" fmla="*/ 9 w 113"/>
                <a:gd name="T69" fmla="*/ 54 h 108"/>
                <a:gd name="T70" fmla="*/ 37 w 113"/>
                <a:gd name="T71" fmla="*/ 42 h 108"/>
                <a:gd name="T72" fmla="*/ 64 w 113"/>
                <a:gd name="T73" fmla="*/ 50 h 108"/>
                <a:gd name="T74" fmla="*/ 64 w 113"/>
                <a:gd name="T75" fmla="*/ 50 h 108"/>
                <a:gd name="T76" fmla="*/ 50 w 113"/>
                <a:gd name="T77" fmla="*/ 53 h 108"/>
                <a:gd name="T78" fmla="*/ 49 w 113"/>
                <a:gd name="T79" fmla="*/ 57 h 108"/>
                <a:gd name="T80" fmla="*/ 51 w 113"/>
                <a:gd name="T81" fmla="*/ 52 h 108"/>
                <a:gd name="T82" fmla="*/ 56 w 113"/>
                <a:gd name="T83" fmla="*/ 45 h 108"/>
                <a:gd name="T84" fmla="*/ 58 w 113"/>
                <a:gd name="T85" fmla="*/ 45 h 108"/>
                <a:gd name="T86" fmla="*/ 60 w 113"/>
                <a:gd name="T87" fmla="*/ 4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108">
                  <a:moveTo>
                    <a:pt x="57" y="42"/>
                  </a:moveTo>
                  <a:cubicBezTo>
                    <a:pt x="63" y="42"/>
                    <a:pt x="68" y="47"/>
                    <a:pt x="68" y="54"/>
                  </a:cubicBezTo>
                  <a:cubicBezTo>
                    <a:pt x="68" y="60"/>
                    <a:pt x="63" y="65"/>
                    <a:pt x="57" y="65"/>
                  </a:cubicBezTo>
                  <a:cubicBezTo>
                    <a:pt x="50" y="65"/>
                    <a:pt x="45" y="60"/>
                    <a:pt x="45" y="54"/>
                  </a:cubicBezTo>
                  <a:cubicBezTo>
                    <a:pt x="45" y="47"/>
                    <a:pt x="50" y="42"/>
                    <a:pt x="57" y="42"/>
                  </a:cubicBezTo>
                  <a:close/>
                  <a:moveTo>
                    <a:pt x="48" y="32"/>
                  </a:moveTo>
                  <a:cubicBezTo>
                    <a:pt x="36" y="32"/>
                    <a:pt x="26" y="34"/>
                    <a:pt x="19" y="37"/>
                  </a:cubicBezTo>
                  <a:cubicBezTo>
                    <a:pt x="7" y="41"/>
                    <a:pt x="0" y="47"/>
                    <a:pt x="0" y="54"/>
                  </a:cubicBezTo>
                  <a:cubicBezTo>
                    <a:pt x="0" y="60"/>
                    <a:pt x="7" y="66"/>
                    <a:pt x="17" y="70"/>
                  </a:cubicBezTo>
                  <a:cubicBezTo>
                    <a:pt x="13" y="80"/>
                    <a:pt x="12" y="89"/>
                    <a:pt x="17" y="93"/>
                  </a:cubicBezTo>
                  <a:cubicBezTo>
                    <a:pt x="22" y="98"/>
                    <a:pt x="31" y="98"/>
                    <a:pt x="42" y="92"/>
                  </a:cubicBezTo>
                  <a:cubicBezTo>
                    <a:pt x="48" y="89"/>
                    <a:pt x="55" y="84"/>
                    <a:pt x="62" y="78"/>
                  </a:cubicBezTo>
                  <a:cubicBezTo>
                    <a:pt x="48" y="78"/>
                    <a:pt x="48" y="78"/>
                    <a:pt x="48" y="78"/>
                  </a:cubicBezTo>
                  <a:cubicBezTo>
                    <a:pt x="44" y="81"/>
                    <a:pt x="41" y="83"/>
                    <a:pt x="38" y="84"/>
                  </a:cubicBezTo>
                  <a:cubicBezTo>
                    <a:pt x="31" y="88"/>
                    <a:pt x="25" y="89"/>
                    <a:pt x="23" y="87"/>
                  </a:cubicBezTo>
                  <a:cubicBezTo>
                    <a:pt x="21" y="85"/>
                    <a:pt x="23" y="80"/>
                    <a:pt x="26" y="73"/>
                  </a:cubicBezTo>
                  <a:cubicBezTo>
                    <a:pt x="26" y="73"/>
                    <a:pt x="26" y="73"/>
                    <a:pt x="26" y="73"/>
                  </a:cubicBezTo>
                  <a:cubicBezTo>
                    <a:pt x="35" y="75"/>
                    <a:pt x="45" y="76"/>
                    <a:pt x="57" y="76"/>
                  </a:cubicBezTo>
                  <a:cubicBezTo>
                    <a:pt x="64" y="76"/>
                    <a:pt x="71" y="75"/>
                    <a:pt x="77" y="74"/>
                  </a:cubicBezTo>
                  <a:cubicBezTo>
                    <a:pt x="78" y="77"/>
                    <a:pt x="78" y="80"/>
                    <a:pt x="79" y="82"/>
                  </a:cubicBezTo>
                  <a:cubicBezTo>
                    <a:pt x="79" y="90"/>
                    <a:pt x="79" y="95"/>
                    <a:pt x="76" y="96"/>
                  </a:cubicBezTo>
                  <a:cubicBezTo>
                    <a:pt x="74" y="98"/>
                    <a:pt x="69" y="95"/>
                    <a:pt x="64" y="89"/>
                  </a:cubicBezTo>
                  <a:cubicBezTo>
                    <a:pt x="62" y="88"/>
                    <a:pt x="61" y="86"/>
                    <a:pt x="60" y="84"/>
                  </a:cubicBezTo>
                  <a:cubicBezTo>
                    <a:pt x="52" y="89"/>
                    <a:pt x="52" y="89"/>
                    <a:pt x="52" y="89"/>
                  </a:cubicBezTo>
                  <a:cubicBezTo>
                    <a:pt x="54" y="91"/>
                    <a:pt x="56" y="93"/>
                    <a:pt x="57" y="95"/>
                  </a:cubicBezTo>
                  <a:cubicBezTo>
                    <a:pt x="65" y="104"/>
                    <a:pt x="74" y="108"/>
                    <a:pt x="80" y="105"/>
                  </a:cubicBezTo>
                  <a:cubicBezTo>
                    <a:pt x="86" y="102"/>
                    <a:pt x="89" y="93"/>
                    <a:pt x="88" y="81"/>
                  </a:cubicBezTo>
                  <a:cubicBezTo>
                    <a:pt x="87" y="79"/>
                    <a:pt x="87" y="76"/>
                    <a:pt x="86" y="73"/>
                  </a:cubicBezTo>
                  <a:cubicBezTo>
                    <a:pt x="89" y="72"/>
                    <a:pt x="92" y="71"/>
                    <a:pt x="95" y="70"/>
                  </a:cubicBezTo>
                  <a:cubicBezTo>
                    <a:pt x="106" y="67"/>
                    <a:pt x="113" y="61"/>
                    <a:pt x="113" y="54"/>
                  </a:cubicBezTo>
                  <a:cubicBezTo>
                    <a:pt x="113" y="47"/>
                    <a:pt x="106" y="41"/>
                    <a:pt x="95" y="37"/>
                  </a:cubicBezTo>
                  <a:cubicBezTo>
                    <a:pt x="88" y="35"/>
                    <a:pt x="80" y="33"/>
                    <a:pt x="70" y="32"/>
                  </a:cubicBezTo>
                  <a:cubicBezTo>
                    <a:pt x="69" y="31"/>
                    <a:pt x="69" y="29"/>
                    <a:pt x="68" y="28"/>
                  </a:cubicBezTo>
                  <a:cubicBezTo>
                    <a:pt x="70" y="26"/>
                    <a:pt x="73" y="24"/>
                    <a:pt x="76" y="23"/>
                  </a:cubicBezTo>
                  <a:cubicBezTo>
                    <a:pt x="83" y="20"/>
                    <a:pt x="88" y="18"/>
                    <a:pt x="90" y="20"/>
                  </a:cubicBezTo>
                  <a:cubicBezTo>
                    <a:pt x="92" y="22"/>
                    <a:pt x="91" y="27"/>
                    <a:pt x="88" y="33"/>
                  </a:cubicBezTo>
                  <a:cubicBezTo>
                    <a:pt x="97" y="35"/>
                    <a:pt x="97" y="35"/>
                    <a:pt x="97" y="35"/>
                  </a:cubicBezTo>
                  <a:cubicBezTo>
                    <a:pt x="101" y="26"/>
                    <a:pt x="101" y="18"/>
                    <a:pt x="96" y="14"/>
                  </a:cubicBezTo>
                  <a:cubicBezTo>
                    <a:pt x="91" y="9"/>
                    <a:pt x="82" y="10"/>
                    <a:pt x="72" y="15"/>
                  </a:cubicBezTo>
                  <a:cubicBezTo>
                    <a:pt x="69" y="16"/>
                    <a:pt x="66" y="18"/>
                    <a:pt x="63" y="20"/>
                  </a:cubicBezTo>
                  <a:cubicBezTo>
                    <a:pt x="60" y="17"/>
                    <a:pt x="58" y="15"/>
                    <a:pt x="56" y="12"/>
                  </a:cubicBezTo>
                  <a:cubicBezTo>
                    <a:pt x="48" y="4"/>
                    <a:pt x="39" y="0"/>
                    <a:pt x="33" y="3"/>
                  </a:cubicBezTo>
                  <a:cubicBezTo>
                    <a:pt x="27" y="6"/>
                    <a:pt x="24" y="14"/>
                    <a:pt x="26" y="26"/>
                  </a:cubicBezTo>
                  <a:cubicBezTo>
                    <a:pt x="26" y="27"/>
                    <a:pt x="26" y="28"/>
                    <a:pt x="26" y="29"/>
                  </a:cubicBezTo>
                  <a:cubicBezTo>
                    <a:pt x="35" y="29"/>
                    <a:pt x="35" y="29"/>
                    <a:pt x="35" y="29"/>
                  </a:cubicBezTo>
                  <a:cubicBezTo>
                    <a:pt x="35" y="27"/>
                    <a:pt x="35" y="26"/>
                    <a:pt x="34" y="25"/>
                  </a:cubicBezTo>
                  <a:cubicBezTo>
                    <a:pt x="34" y="17"/>
                    <a:pt x="34" y="12"/>
                    <a:pt x="37" y="11"/>
                  </a:cubicBezTo>
                  <a:cubicBezTo>
                    <a:pt x="39" y="10"/>
                    <a:pt x="44" y="13"/>
                    <a:pt x="49" y="18"/>
                  </a:cubicBezTo>
                  <a:cubicBezTo>
                    <a:pt x="51" y="20"/>
                    <a:pt x="53" y="23"/>
                    <a:pt x="55" y="25"/>
                  </a:cubicBezTo>
                  <a:cubicBezTo>
                    <a:pt x="53" y="27"/>
                    <a:pt x="50" y="30"/>
                    <a:pt x="48" y="32"/>
                  </a:cubicBezTo>
                  <a:close/>
                  <a:moveTo>
                    <a:pt x="75" y="42"/>
                  </a:moveTo>
                  <a:cubicBezTo>
                    <a:pt x="82" y="43"/>
                    <a:pt x="87" y="44"/>
                    <a:pt x="92" y="45"/>
                  </a:cubicBezTo>
                  <a:cubicBezTo>
                    <a:pt x="99" y="48"/>
                    <a:pt x="104" y="51"/>
                    <a:pt x="104" y="54"/>
                  </a:cubicBezTo>
                  <a:cubicBezTo>
                    <a:pt x="104" y="56"/>
                    <a:pt x="99" y="59"/>
                    <a:pt x="92" y="62"/>
                  </a:cubicBezTo>
                  <a:cubicBezTo>
                    <a:pt x="89" y="63"/>
                    <a:pt x="87" y="63"/>
                    <a:pt x="84" y="64"/>
                  </a:cubicBezTo>
                  <a:cubicBezTo>
                    <a:pt x="82" y="58"/>
                    <a:pt x="80" y="51"/>
                    <a:pt x="77" y="44"/>
                  </a:cubicBezTo>
                  <a:cubicBezTo>
                    <a:pt x="76" y="44"/>
                    <a:pt x="76" y="43"/>
                    <a:pt x="75" y="42"/>
                  </a:cubicBezTo>
                  <a:close/>
                  <a:moveTo>
                    <a:pt x="75" y="66"/>
                  </a:moveTo>
                  <a:cubicBezTo>
                    <a:pt x="73" y="60"/>
                    <a:pt x="71" y="54"/>
                    <a:pt x="69" y="48"/>
                  </a:cubicBezTo>
                  <a:cubicBezTo>
                    <a:pt x="67" y="46"/>
                    <a:pt x="66" y="43"/>
                    <a:pt x="65" y="41"/>
                  </a:cubicBezTo>
                  <a:cubicBezTo>
                    <a:pt x="62" y="41"/>
                    <a:pt x="59" y="41"/>
                    <a:pt x="57" y="41"/>
                  </a:cubicBezTo>
                  <a:cubicBezTo>
                    <a:pt x="55" y="41"/>
                    <a:pt x="53" y="41"/>
                    <a:pt x="51" y="41"/>
                  </a:cubicBezTo>
                  <a:cubicBezTo>
                    <a:pt x="50" y="42"/>
                    <a:pt x="49" y="43"/>
                    <a:pt x="47" y="44"/>
                  </a:cubicBezTo>
                  <a:cubicBezTo>
                    <a:pt x="47" y="44"/>
                    <a:pt x="47" y="44"/>
                    <a:pt x="47" y="44"/>
                  </a:cubicBezTo>
                  <a:cubicBezTo>
                    <a:pt x="41" y="51"/>
                    <a:pt x="35" y="58"/>
                    <a:pt x="31" y="64"/>
                  </a:cubicBezTo>
                  <a:cubicBezTo>
                    <a:pt x="38" y="66"/>
                    <a:pt x="47" y="67"/>
                    <a:pt x="57" y="67"/>
                  </a:cubicBezTo>
                  <a:cubicBezTo>
                    <a:pt x="63" y="67"/>
                    <a:pt x="69" y="66"/>
                    <a:pt x="75" y="66"/>
                  </a:cubicBezTo>
                  <a:close/>
                  <a:moveTo>
                    <a:pt x="22" y="62"/>
                  </a:moveTo>
                  <a:cubicBezTo>
                    <a:pt x="22" y="62"/>
                    <a:pt x="22" y="62"/>
                    <a:pt x="22" y="62"/>
                  </a:cubicBezTo>
                  <a:cubicBezTo>
                    <a:pt x="14" y="59"/>
                    <a:pt x="9" y="56"/>
                    <a:pt x="9" y="54"/>
                  </a:cubicBezTo>
                  <a:cubicBezTo>
                    <a:pt x="9" y="51"/>
                    <a:pt x="14" y="48"/>
                    <a:pt x="22" y="45"/>
                  </a:cubicBezTo>
                  <a:cubicBezTo>
                    <a:pt x="26" y="44"/>
                    <a:pt x="31" y="43"/>
                    <a:pt x="37" y="42"/>
                  </a:cubicBezTo>
                  <a:cubicBezTo>
                    <a:pt x="31" y="49"/>
                    <a:pt x="26" y="56"/>
                    <a:pt x="22" y="62"/>
                  </a:cubicBezTo>
                  <a:close/>
                  <a:moveTo>
                    <a:pt x="64" y="50"/>
                  </a:moveTo>
                  <a:cubicBezTo>
                    <a:pt x="63" y="55"/>
                    <a:pt x="61" y="59"/>
                    <a:pt x="57" y="62"/>
                  </a:cubicBezTo>
                  <a:cubicBezTo>
                    <a:pt x="63" y="62"/>
                    <a:pt x="66" y="55"/>
                    <a:pt x="64" y="50"/>
                  </a:cubicBezTo>
                  <a:close/>
                  <a:moveTo>
                    <a:pt x="49" y="57"/>
                  </a:moveTo>
                  <a:cubicBezTo>
                    <a:pt x="49" y="55"/>
                    <a:pt x="50" y="54"/>
                    <a:pt x="50" y="53"/>
                  </a:cubicBezTo>
                  <a:cubicBezTo>
                    <a:pt x="49" y="52"/>
                    <a:pt x="49" y="52"/>
                    <a:pt x="49" y="52"/>
                  </a:cubicBezTo>
                  <a:cubicBezTo>
                    <a:pt x="48" y="54"/>
                    <a:pt x="48" y="55"/>
                    <a:pt x="49" y="57"/>
                  </a:cubicBezTo>
                  <a:close/>
                  <a:moveTo>
                    <a:pt x="49" y="50"/>
                  </a:moveTo>
                  <a:cubicBezTo>
                    <a:pt x="51" y="52"/>
                    <a:pt x="51" y="52"/>
                    <a:pt x="51" y="52"/>
                  </a:cubicBezTo>
                  <a:cubicBezTo>
                    <a:pt x="53" y="50"/>
                    <a:pt x="55" y="49"/>
                    <a:pt x="57" y="47"/>
                  </a:cubicBezTo>
                  <a:cubicBezTo>
                    <a:pt x="56" y="45"/>
                    <a:pt x="56" y="45"/>
                    <a:pt x="56" y="45"/>
                  </a:cubicBezTo>
                  <a:cubicBezTo>
                    <a:pt x="53" y="45"/>
                    <a:pt x="50" y="47"/>
                    <a:pt x="49" y="50"/>
                  </a:cubicBezTo>
                  <a:close/>
                  <a:moveTo>
                    <a:pt x="58" y="45"/>
                  </a:moveTo>
                  <a:cubicBezTo>
                    <a:pt x="58" y="47"/>
                    <a:pt x="58" y="47"/>
                    <a:pt x="58" y="47"/>
                  </a:cubicBezTo>
                  <a:cubicBezTo>
                    <a:pt x="59" y="46"/>
                    <a:pt x="59" y="46"/>
                    <a:pt x="60" y="46"/>
                  </a:cubicBezTo>
                  <a:cubicBezTo>
                    <a:pt x="59" y="45"/>
                    <a:pt x="58" y="45"/>
                    <a:pt x="58" y="45"/>
                  </a:cubicBezTo>
                  <a:close/>
                </a:path>
              </a:pathLst>
            </a:custGeom>
            <a:solidFill>
              <a:schemeClr val="bg1"/>
            </a:solidFill>
            <a:ln>
              <a:noFill/>
            </a:ln>
          </p:spPr>
          <p:txBody>
            <a:bodyPr vert="horz" wrap="square" lIns="79401" tIns="39701" rIns="79401" bIns="39701"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853">
                <a:solidFill>
                  <a:prstClr val="black"/>
                </a:solidFill>
                <a:cs typeface="+mn-ea"/>
                <a:sym typeface="+mn-lt"/>
              </a:endParaRPr>
            </a:p>
          </p:txBody>
        </p:sp>
        <p:sp>
          <p:nvSpPr>
            <p:cNvPr id="25" name="Rectangle 24"/>
            <p:cNvSpPr/>
            <p:nvPr/>
          </p:nvSpPr>
          <p:spPr>
            <a:xfrm>
              <a:off x="7811646" y="2460171"/>
              <a:ext cx="1425442" cy="752897"/>
            </a:xfrm>
            <a:prstGeom prst="rect">
              <a:avLst/>
            </a:prstGeom>
          </p:spPr>
          <p:txBody>
            <a:bodyPr wrap="square">
              <a:spAutoFit/>
            </a:bodyPr>
            <a:lstStyle/>
            <a:p>
              <a:pPr algn="just">
                <a:lnSpc>
                  <a:spcPct val="120000"/>
                </a:lnSpc>
              </a:pPr>
              <a:r>
                <a:rPr lang="zh-CN" altLang="en-US" sz="760" dirty="0">
                  <a:solidFill>
                    <a:schemeClr val="bg1"/>
                  </a:solidFill>
                  <a:cs typeface="+mn-ea"/>
                  <a:sym typeface="+mn-lt"/>
                </a:rPr>
                <a:t>用户可以在投影仪或者计算机上进行演示也可以将演示文稿打印出来制作成胶片以便应用到</a:t>
              </a:r>
              <a:endParaRPr lang="en-GB" altLang="zh-CN" sz="760" dirty="0">
                <a:solidFill>
                  <a:schemeClr val="bg1"/>
                </a:solidFill>
                <a:cs typeface="+mn-ea"/>
                <a:sym typeface="+mn-lt"/>
              </a:endParaRPr>
            </a:p>
          </p:txBody>
        </p:sp>
      </p:grpSp>
      <p:cxnSp>
        <p:nvCxnSpPr>
          <p:cNvPr id="26" name="Straight Connector 25"/>
          <p:cNvCxnSpPr/>
          <p:nvPr/>
        </p:nvCxnSpPr>
        <p:spPr>
          <a:xfrm>
            <a:off x="2657551" y="3725176"/>
            <a:ext cx="0" cy="938197"/>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5503763" y="3725176"/>
            <a:ext cx="0" cy="938197"/>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8288899" y="3725176"/>
            <a:ext cx="0" cy="938197"/>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nvGrpSpPr>
          <p:cNvPr id="38" name="Group 37"/>
          <p:cNvGrpSpPr/>
          <p:nvPr/>
        </p:nvGrpSpPr>
        <p:grpSpPr>
          <a:xfrm>
            <a:off x="1996818" y="4889110"/>
            <a:ext cx="2007533" cy="673508"/>
            <a:chOff x="1044259" y="4741945"/>
            <a:chExt cx="2836326" cy="609372"/>
          </a:xfrm>
        </p:grpSpPr>
        <p:sp>
          <p:nvSpPr>
            <p:cNvPr id="30" name="Rectangle 29"/>
            <p:cNvSpPr/>
            <p:nvPr/>
          </p:nvSpPr>
          <p:spPr>
            <a:xfrm>
              <a:off x="1066956" y="4931701"/>
              <a:ext cx="2813629" cy="419616"/>
            </a:xfrm>
            <a:prstGeom prst="rect">
              <a:avLst/>
            </a:prstGeom>
          </p:spPr>
          <p:txBody>
            <a:bodyPr wrap="square" lIns="0" tIns="0" rIns="0" bIns="0">
              <a:spAutoFit/>
            </a:bodyPr>
            <a:lstStyle/>
            <a:p>
              <a:pPr defTabSz="1214936">
                <a:lnSpc>
                  <a:spcPct val="150000"/>
                </a:lnSpc>
                <a:spcBef>
                  <a:spcPct val="20000"/>
                </a:spcBef>
              </a:pPr>
              <a:r>
                <a:rPr lang="zh-CN" altLang="en-US" sz="1067" dirty="0">
                  <a:solidFill>
                    <a:schemeClr val="tx1">
                      <a:lumMod val="65000"/>
                      <a:lumOff val="35000"/>
                    </a:schemeClr>
                  </a:solidFill>
                  <a:cs typeface="+mn-ea"/>
                  <a:sym typeface="+mn-lt"/>
                </a:rPr>
                <a:t>标题数字等都可以通过点击和重新输入进行更改，顶部“开始”</a:t>
              </a:r>
              <a:endParaRPr lang="en-US" altLang="zh-CN" sz="1067" dirty="0">
                <a:solidFill>
                  <a:schemeClr val="tx1">
                    <a:lumMod val="65000"/>
                    <a:lumOff val="35000"/>
                  </a:schemeClr>
                </a:solidFill>
                <a:cs typeface="+mn-ea"/>
                <a:sym typeface="+mn-lt"/>
              </a:endParaRPr>
            </a:p>
          </p:txBody>
        </p:sp>
        <p:sp>
          <p:nvSpPr>
            <p:cNvPr id="31" name="TextBox 30"/>
            <p:cNvSpPr txBox="1"/>
            <p:nvPr/>
          </p:nvSpPr>
          <p:spPr>
            <a:xfrm>
              <a:off x="1044259" y="4741945"/>
              <a:ext cx="2273824" cy="203108"/>
            </a:xfrm>
            <a:prstGeom prst="rect">
              <a:avLst/>
            </a:prstGeom>
            <a:noFill/>
          </p:spPr>
          <p:txBody>
            <a:bodyPr wrap="square" lIns="0" tIns="0" rIns="0" bIns="0" rtlCol="0">
              <a:spAutoFit/>
            </a:bodyPr>
            <a:lstStyle/>
            <a:p>
              <a:pPr>
                <a:lnSpc>
                  <a:spcPct val="120000"/>
                </a:lnSpc>
              </a:pPr>
              <a:r>
                <a:rPr lang="zh-CN" altLang="en-US" sz="1327" dirty="0">
                  <a:solidFill>
                    <a:schemeClr val="tx1">
                      <a:lumMod val="65000"/>
                      <a:lumOff val="35000"/>
                    </a:schemeClr>
                  </a:solidFill>
                  <a:cs typeface="+mn-ea"/>
                  <a:sym typeface="+mn-lt"/>
                </a:rPr>
                <a:t>请输入您的标题</a:t>
              </a:r>
              <a:endParaRPr lang="en-GB" sz="1327" dirty="0">
                <a:solidFill>
                  <a:schemeClr val="tx1">
                    <a:lumMod val="65000"/>
                    <a:lumOff val="35000"/>
                  </a:schemeClr>
                </a:solidFill>
                <a:cs typeface="+mn-ea"/>
                <a:sym typeface="+mn-lt"/>
              </a:endParaRPr>
            </a:p>
          </p:txBody>
        </p:sp>
      </p:grpSp>
      <p:grpSp>
        <p:nvGrpSpPr>
          <p:cNvPr id="39" name="Group 38"/>
          <p:cNvGrpSpPr/>
          <p:nvPr/>
        </p:nvGrpSpPr>
        <p:grpSpPr>
          <a:xfrm>
            <a:off x="4844112" y="4889087"/>
            <a:ext cx="2007533" cy="673511"/>
            <a:chOff x="4323276" y="4741945"/>
            <a:chExt cx="2836326" cy="609376"/>
          </a:xfrm>
        </p:grpSpPr>
        <p:sp>
          <p:nvSpPr>
            <p:cNvPr id="32" name="Rectangle 31"/>
            <p:cNvSpPr/>
            <p:nvPr/>
          </p:nvSpPr>
          <p:spPr>
            <a:xfrm>
              <a:off x="4345973" y="4931704"/>
              <a:ext cx="2813629" cy="419617"/>
            </a:xfrm>
            <a:prstGeom prst="rect">
              <a:avLst/>
            </a:prstGeom>
          </p:spPr>
          <p:txBody>
            <a:bodyPr wrap="square" lIns="0" tIns="0" rIns="0" bIns="0">
              <a:spAutoFit/>
            </a:bodyPr>
            <a:lstStyle/>
            <a:p>
              <a:pPr defTabSz="1214936">
                <a:lnSpc>
                  <a:spcPct val="150000"/>
                </a:lnSpc>
                <a:spcBef>
                  <a:spcPct val="20000"/>
                </a:spcBef>
              </a:pPr>
              <a:r>
                <a:rPr lang="zh-CN" altLang="en-US" sz="1067" dirty="0">
                  <a:solidFill>
                    <a:schemeClr val="tx1">
                      <a:lumMod val="65000"/>
                      <a:lumOff val="35000"/>
                    </a:schemeClr>
                  </a:solidFill>
                  <a:cs typeface="+mn-ea"/>
                  <a:sym typeface="+mn-lt"/>
                </a:rPr>
                <a:t>标题数字等都可以通过点击和重新输入进行更改，顶部“开始”</a:t>
              </a:r>
              <a:endParaRPr lang="en-US" altLang="zh-CN" sz="1067" dirty="0">
                <a:solidFill>
                  <a:schemeClr val="tx1">
                    <a:lumMod val="65000"/>
                    <a:lumOff val="35000"/>
                  </a:schemeClr>
                </a:solidFill>
                <a:cs typeface="+mn-ea"/>
                <a:sym typeface="+mn-lt"/>
              </a:endParaRPr>
            </a:p>
          </p:txBody>
        </p:sp>
        <p:sp>
          <p:nvSpPr>
            <p:cNvPr id="33" name="TextBox 32"/>
            <p:cNvSpPr txBox="1"/>
            <p:nvPr/>
          </p:nvSpPr>
          <p:spPr>
            <a:xfrm>
              <a:off x="4323276" y="4741945"/>
              <a:ext cx="1921460" cy="203108"/>
            </a:xfrm>
            <a:prstGeom prst="rect">
              <a:avLst/>
            </a:prstGeom>
            <a:noFill/>
          </p:spPr>
          <p:txBody>
            <a:bodyPr wrap="square" lIns="0" tIns="0" rIns="0" bIns="0" rtlCol="0">
              <a:spAutoFit/>
            </a:bodyPr>
            <a:lstStyle/>
            <a:p>
              <a:pPr>
                <a:lnSpc>
                  <a:spcPct val="120000"/>
                </a:lnSpc>
              </a:pPr>
              <a:r>
                <a:rPr lang="zh-CN" altLang="en-US" sz="1327" dirty="0">
                  <a:solidFill>
                    <a:schemeClr val="tx1">
                      <a:lumMod val="65000"/>
                      <a:lumOff val="35000"/>
                    </a:schemeClr>
                  </a:solidFill>
                  <a:cs typeface="+mn-ea"/>
                  <a:sym typeface="+mn-lt"/>
                </a:rPr>
                <a:t>请输入您的标题</a:t>
              </a:r>
              <a:endParaRPr lang="en-GB" sz="1327" dirty="0">
                <a:solidFill>
                  <a:schemeClr val="tx1">
                    <a:lumMod val="65000"/>
                    <a:lumOff val="35000"/>
                  </a:schemeClr>
                </a:solidFill>
                <a:cs typeface="+mn-ea"/>
                <a:sym typeface="+mn-lt"/>
              </a:endParaRPr>
            </a:p>
          </p:txBody>
        </p:sp>
      </p:grpSp>
      <p:grpSp>
        <p:nvGrpSpPr>
          <p:cNvPr id="40" name="Group 39"/>
          <p:cNvGrpSpPr/>
          <p:nvPr/>
        </p:nvGrpSpPr>
        <p:grpSpPr>
          <a:xfrm>
            <a:off x="7647972" y="4876606"/>
            <a:ext cx="2007533" cy="689406"/>
            <a:chOff x="7552274" y="4727562"/>
            <a:chExt cx="2836326" cy="623757"/>
          </a:xfrm>
        </p:grpSpPr>
        <p:sp>
          <p:nvSpPr>
            <p:cNvPr id="34" name="Rectangle 33"/>
            <p:cNvSpPr/>
            <p:nvPr/>
          </p:nvSpPr>
          <p:spPr>
            <a:xfrm>
              <a:off x="7574971" y="4931702"/>
              <a:ext cx="2813629" cy="419617"/>
            </a:xfrm>
            <a:prstGeom prst="rect">
              <a:avLst/>
            </a:prstGeom>
          </p:spPr>
          <p:txBody>
            <a:bodyPr wrap="square" lIns="0" tIns="0" rIns="0" bIns="0">
              <a:spAutoFit/>
            </a:bodyPr>
            <a:lstStyle/>
            <a:p>
              <a:pPr defTabSz="1214936">
                <a:lnSpc>
                  <a:spcPct val="150000"/>
                </a:lnSpc>
                <a:spcBef>
                  <a:spcPct val="20000"/>
                </a:spcBef>
              </a:pPr>
              <a:r>
                <a:rPr lang="zh-CN" altLang="en-US" sz="1067" dirty="0">
                  <a:solidFill>
                    <a:schemeClr val="tx1">
                      <a:lumMod val="65000"/>
                      <a:lumOff val="35000"/>
                    </a:schemeClr>
                  </a:solidFill>
                  <a:cs typeface="+mn-ea"/>
                  <a:sym typeface="+mn-lt"/>
                </a:rPr>
                <a:t>标题数字等都可以通过点击和重新输入进行更改，顶部“开始”</a:t>
              </a:r>
              <a:endParaRPr lang="en-US" altLang="zh-CN" sz="1067" dirty="0">
                <a:solidFill>
                  <a:schemeClr val="tx1">
                    <a:lumMod val="65000"/>
                    <a:lumOff val="35000"/>
                  </a:schemeClr>
                </a:solidFill>
                <a:cs typeface="+mn-ea"/>
                <a:sym typeface="+mn-lt"/>
              </a:endParaRPr>
            </a:p>
          </p:txBody>
        </p:sp>
        <p:sp>
          <p:nvSpPr>
            <p:cNvPr id="35" name="TextBox 34"/>
            <p:cNvSpPr txBox="1"/>
            <p:nvPr/>
          </p:nvSpPr>
          <p:spPr>
            <a:xfrm>
              <a:off x="7552274" y="4727562"/>
              <a:ext cx="1745294" cy="203108"/>
            </a:xfrm>
            <a:prstGeom prst="rect">
              <a:avLst/>
            </a:prstGeom>
            <a:noFill/>
          </p:spPr>
          <p:txBody>
            <a:bodyPr wrap="square" lIns="0" tIns="0" rIns="0" bIns="0" rtlCol="0">
              <a:spAutoFit/>
            </a:bodyPr>
            <a:lstStyle/>
            <a:p>
              <a:pPr>
                <a:lnSpc>
                  <a:spcPct val="120000"/>
                </a:lnSpc>
              </a:pPr>
              <a:r>
                <a:rPr lang="zh-CN" altLang="en-US" sz="1327" dirty="0">
                  <a:solidFill>
                    <a:schemeClr val="tx1">
                      <a:lumMod val="65000"/>
                      <a:lumOff val="35000"/>
                    </a:schemeClr>
                  </a:solidFill>
                  <a:cs typeface="+mn-ea"/>
                  <a:sym typeface="+mn-lt"/>
                </a:rPr>
                <a:t>请输入您的标题</a:t>
              </a:r>
              <a:endParaRPr lang="en-GB" sz="1327" dirty="0">
                <a:solidFill>
                  <a:schemeClr val="tx1">
                    <a:lumMod val="65000"/>
                    <a:lumOff val="35000"/>
                  </a:schemeClr>
                </a:solidFill>
                <a:cs typeface="+mn-ea"/>
                <a:sym typeface="+mn-lt"/>
              </a:endParaRPr>
            </a:p>
          </p:txBody>
        </p:sp>
      </p:grpSp>
    </p:spTree>
    <p:extLst>
      <p:ext uri="{BB962C8B-B14F-4D97-AF65-F5344CB8AC3E}">
        <p14:creationId xmlns:p14="http://schemas.microsoft.com/office/powerpoint/2010/main" val="3246335122"/>
      </p:ext>
    </p:extLst>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anim calcmode="lin" valueType="num">
                                      <p:cBhvr>
                                        <p:cTn id="26" dur="1000" fill="hold"/>
                                        <p:tgtEl>
                                          <p:spTgt spid="13"/>
                                        </p:tgtEl>
                                        <p:attrNameLst>
                                          <p:attrName>ppt_x</p:attrName>
                                        </p:attrNameLst>
                                      </p:cBhvr>
                                      <p:tavLst>
                                        <p:tav tm="0">
                                          <p:val>
                                            <p:strVal val="#ppt_x"/>
                                          </p:val>
                                        </p:tav>
                                        <p:tav tm="100000">
                                          <p:val>
                                            <p:strVal val="#ppt_x"/>
                                          </p:val>
                                        </p:tav>
                                      </p:tavLst>
                                    </p:anim>
                                    <p:anim calcmode="lin" valueType="num">
                                      <p:cBhvr>
                                        <p:cTn id="27" dur="1000" fill="hold"/>
                                        <p:tgtEl>
                                          <p:spTgt spid="13"/>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1000"/>
                                        <p:tgtEl>
                                          <p:spTgt spid="29"/>
                                        </p:tgtEl>
                                      </p:cBhvr>
                                    </p:animEffect>
                                    <p:anim calcmode="lin" valueType="num">
                                      <p:cBhvr>
                                        <p:cTn id="32" dur="1000" fill="hold"/>
                                        <p:tgtEl>
                                          <p:spTgt spid="29"/>
                                        </p:tgtEl>
                                        <p:attrNameLst>
                                          <p:attrName>ppt_x</p:attrName>
                                        </p:attrNameLst>
                                      </p:cBhvr>
                                      <p:tavLst>
                                        <p:tav tm="0">
                                          <p:val>
                                            <p:strVal val="#ppt_x"/>
                                          </p:val>
                                        </p:tav>
                                        <p:tav tm="100000">
                                          <p:val>
                                            <p:strVal val="#ppt_x"/>
                                          </p:val>
                                        </p:tav>
                                      </p:tavLst>
                                    </p:anim>
                                    <p:anim calcmode="lin" valueType="num">
                                      <p:cBhvr>
                                        <p:cTn id="33" dur="1000" fill="hold"/>
                                        <p:tgtEl>
                                          <p:spTgt spid="29"/>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nodeType="after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fade">
                                      <p:cBhvr>
                                        <p:cTn id="37" dur="1000"/>
                                        <p:tgtEl>
                                          <p:spTgt spid="37"/>
                                        </p:tgtEl>
                                      </p:cBhvr>
                                    </p:animEffect>
                                    <p:anim calcmode="lin" valueType="num">
                                      <p:cBhvr>
                                        <p:cTn id="38" dur="1000" fill="hold"/>
                                        <p:tgtEl>
                                          <p:spTgt spid="37"/>
                                        </p:tgtEl>
                                        <p:attrNameLst>
                                          <p:attrName>ppt_x</p:attrName>
                                        </p:attrNameLst>
                                      </p:cBhvr>
                                      <p:tavLst>
                                        <p:tav tm="0">
                                          <p:val>
                                            <p:strVal val="#ppt_x"/>
                                          </p:val>
                                        </p:tav>
                                        <p:tav tm="100000">
                                          <p:val>
                                            <p:strVal val="#ppt_x"/>
                                          </p:val>
                                        </p:tav>
                                      </p:tavLst>
                                    </p:anim>
                                    <p:anim calcmode="lin" valueType="num">
                                      <p:cBhvr>
                                        <p:cTn id="39" dur="1000" fill="hold"/>
                                        <p:tgtEl>
                                          <p:spTgt spid="37"/>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22" presetClass="entr" presetSubtype="1" fill="hold"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up)">
                                      <p:cBhvr>
                                        <p:cTn id="43" dur="500"/>
                                        <p:tgtEl>
                                          <p:spTgt spid="26"/>
                                        </p:tgtEl>
                                      </p:cBhvr>
                                    </p:animEffect>
                                  </p:childTnLst>
                                </p:cTn>
                              </p:par>
                              <p:par>
                                <p:cTn id="44" presetID="12" presetClass="entr" presetSubtype="8" fill="hold" nodeType="withEffect">
                                  <p:stCondLst>
                                    <p:cond delay="0"/>
                                  </p:stCondLst>
                                  <p:childTnLst>
                                    <p:set>
                                      <p:cBhvr>
                                        <p:cTn id="45" dur="1" fill="hold">
                                          <p:stCondLst>
                                            <p:cond delay="0"/>
                                          </p:stCondLst>
                                        </p:cTn>
                                        <p:tgtEl>
                                          <p:spTgt spid="38"/>
                                        </p:tgtEl>
                                        <p:attrNameLst>
                                          <p:attrName>style.visibility</p:attrName>
                                        </p:attrNameLst>
                                      </p:cBhvr>
                                      <p:to>
                                        <p:strVal val="visible"/>
                                      </p:to>
                                    </p:set>
                                    <p:anim calcmode="lin" valueType="num">
                                      <p:cBhvr additive="base">
                                        <p:cTn id="46" dur="500"/>
                                        <p:tgtEl>
                                          <p:spTgt spid="38"/>
                                        </p:tgtEl>
                                        <p:attrNameLst>
                                          <p:attrName>ppt_x</p:attrName>
                                        </p:attrNameLst>
                                      </p:cBhvr>
                                      <p:tavLst>
                                        <p:tav tm="0">
                                          <p:val>
                                            <p:strVal val="#ppt_x-#ppt_w*1.125000"/>
                                          </p:val>
                                        </p:tav>
                                        <p:tav tm="100000">
                                          <p:val>
                                            <p:strVal val="#ppt_x"/>
                                          </p:val>
                                        </p:tav>
                                      </p:tavLst>
                                    </p:anim>
                                    <p:animEffect transition="in" filter="wipe(right)">
                                      <p:cBhvr>
                                        <p:cTn id="47" dur="500"/>
                                        <p:tgtEl>
                                          <p:spTgt spid="38"/>
                                        </p:tgtEl>
                                      </p:cBhvr>
                                    </p:animEffect>
                                  </p:childTnLst>
                                </p:cTn>
                              </p:par>
                            </p:childTnLst>
                          </p:cTn>
                        </p:par>
                        <p:par>
                          <p:cTn id="48" fill="hold">
                            <p:stCondLst>
                              <p:cond delay="6500"/>
                            </p:stCondLst>
                            <p:childTnLst>
                              <p:par>
                                <p:cTn id="49" presetID="22" presetClass="entr" presetSubtype="1" fill="hold"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wipe(up)">
                                      <p:cBhvr>
                                        <p:cTn id="51" dur="500"/>
                                        <p:tgtEl>
                                          <p:spTgt spid="27"/>
                                        </p:tgtEl>
                                      </p:cBhvr>
                                    </p:animEffect>
                                  </p:childTnLst>
                                </p:cTn>
                              </p:par>
                              <p:par>
                                <p:cTn id="52" presetID="12" presetClass="entr" presetSubtype="8" fill="hold" nodeType="withEffect">
                                  <p:stCondLst>
                                    <p:cond delay="0"/>
                                  </p:stCondLst>
                                  <p:childTnLst>
                                    <p:set>
                                      <p:cBhvr>
                                        <p:cTn id="53" dur="1" fill="hold">
                                          <p:stCondLst>
                                            <p:cond delay="0"/>
                                          </p:stCondLst>
                                        </p:cTn>
                                        <p:tgtEl>
                                          <p:spTgt spid="39"/>
                                        </p:tgtEl>
                                        <p:attrNameLst>
                                          <p:attrName>style.visibility</p:attrName>
                                        </p:attrNameLst>
                                      </p:cBhvr>
                                      <p:to>
                                        <p:strVal val="visible"/>
                                      </p:to>
                                    </p:set>
                                    <p:anim calcmode="lin" valueType="num">
                                      <p:cBhvr additive="base">
                                        <p:cTn id="54" dur="500"/>
                                        <p:tgtEl>
                                          <p:spTgt spid="39"/>
                                        </p:tgtEl>
                                        <p:attrNameLst>
                                          <p:attrName>ppt_x</p:attrName>
                                        </p:attrNameLst>
                                      </p:cBhvr>
                                      <p:tavLst>
                                        <p:tav tm="0">
                                          <p:val>
                                            <p:strVal val="#ppt_x-#ppt_w*1.125000"/>
                                          </p:val>
                                        </p:tav>
                                        <p:tav tm="100000">
                                          <p:val>
                                            <p:strVal val="#ppt_x"/>
                                          </p:val>
                                        </p:tav>
                                      </p:tavLst>
                                    </p:anim>
                                    <p:animEffect transition="in" filter="wipe(right)">
                                      <p:cBhvr>
                                        <p:cTn id="55" dur="500"/>
                                        <p:tgtEl>
                                          <p:spTgt spid="39"/>
                                        </p:tgtEl>
                                      </p:cBhvr>
                                    </p:animEffect>
                                  </p:childTnLst>
                                </p:cTn>
                              </p:par>
                            </p:childTnLst>
                          </p:cTn>
                        </p:par>
                        <p:par>
                          <p:cTn id="56" fill="hold">
                            <p:stCondLst>
                              <p:cond delay="7000"/>
                            </p:stCondLst>
                            <p:childTnLst>
                              <p:par>
                                <p:cTn id="57" presetID="22" presetClass="entr" presetSubtype="1" fill="hold"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up)">
                                      <p:cBhvr>
                                        <p:cTn id="59" dur="500"/>
                                        <p:tgtEl>
                                          <p:spTgt spid="28"/>
                                        </p:tgtEl>
                                      </p:cBhvr>
                                    </p:animEffect>
                                  </p:childTnLst>
                                </p:cTn>
                              </p:par>
                              <p:par>
                                <p:cTn id="60" presetID="12" presetClass="entr" presetSubtype="8" fill="hold" nodeType="withEffect">
                                  <p:stCondLst>
                                    <p:cond delay="0"/>
                                  </p:stCondLst>
                                  <p:childTnLst>
                                    <p:set>
                                      <p:cBhvr>
                                        <p:cTn id="61" dur="1" fill="hold">
                                          <p:stCondLst>
                                            <p:cond delay="0"/>
                                          </p:stCondLst>
                                        </p:cTn>
                                        <p:tgtEl>
                                          <p:spTgt spid="40"/>
                                        </p:tgtEl>
                                        <p:attrNameLst>
                                          <p:attrName>style.visibility</p:attrName>
                                        </p:attrNameLst>
                                      </p:cBhvr>
                                      <p:to>
                                        <p:strVal val="visible"/>
                                      </p:to>
                                    </p:set>
                                    <p:anim calcmode="lin" valueType="num">
                                      <p:cBhvr additive="base">
                                        <p:cTn id="62" dur="500"/>
                                        <p:tgtEl>
                                          <p:spTgt spid="40"/>
                                        </p:tgtEl>
                                        <p:attrNameLst>
                                          <p:attrName>ppt_x</p:attrName>
                                        </p:attrNameLst>
                                      </p:cBhvr>
                                      <p:tavLst>
                                        <p:tav tm="0">
                                          <p:val>
                                            <p:strVal val="#ppt_x-#ppt_w*1.125000"/>
                                          </p:val>
                                        </p:tav>
                                        <p:tav tm="100000">
                                          <p:val>
                                            <p:strVal val="#ppt_x"/>
                                          </p:val>
                                        </p:tav>
                                      </p:tavLst>
                                    </p:anim>
                                    <p:animEffect transition="in" filter="wipe(right)">
                                      <p:cBhvr>
                                        <p:cTn id="6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772307" y="1347087"/>
            <a:ext cx="8647388" cy="1189888"/>
            <a:chOff x="1328056" y="1010103"/>
            <a:chExt cx="6487888" cy="892536"/>
          </a:xfrm>
        </p:grpSpPr>
        <p:sp>
          <p:nvSpPr>
            <p:cNvPr id="4" name="矩形 3"/>
            <p:cNvSpPr/>
            <p:nvPr/>
          </p:nvSpPr>
          <p:spPr>
            <a:xfrm>
              <a:off x="1328056" y="1010104"/>
              <a:ext cx="1464842" cy="741742"/>
            </a:xfrm>
            <a:prstGeom prst="rect">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defTabSz="1218323">
                <a:defRPr/>
              </a:pPr>
              <a:r>
                <a:rPr lang="zh-CN" altLang="en-US" sz="2100" b="1" dirty="0">
                  <a:solidFill>
                    <a:schemeClr val="bg1"/>
                  </a:solidFill>
                  <a:cs typeface="+mn-ea"/>
                  <a:sym typeface="+mn-lt"/>
                </a:rPr>
                <a:t>标题文本预设</a:t>
              </a:r>
            </a:p>
          </p:txBody>
        </p:sp>
        <p:sp>
          <p:nvSpPr>
            <p:cNvPr id="5" name="矩形 4"/>
            <p:cNvSpPr/>
            <p:nvPr/>
          </p:nvSpPr>
          <p:spPr>
            <a:xfrm>
              <a:off x="3794806" y="1010104"/>
              <a:ext cx="3874388" cy="741742"/>
            </a:xfrm>
            <a:prstGeom prst="rect">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6" name="平行四边形 5"/>
            <p:cNvSpPr/>
            <p:nvPr/>
          </p:nvSpPr>
          <p:spPr>
            <a:xfrm rot="5400000">
              <a:off x="2597109" y="1205895"/>
              <a:ext cx="892535" cy="500953"/>
            </a:xfrm>
            <a:prstGeom prst="parallelogram">
              <a:avLst/>
            </a:prstGeom>
            <a:solidFill>
              <a:schemeClr val="accent1">
                <a:lumMod val="60000"/>
                <a:lumOff val="4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7" name="平行四边形 6"/>
            <p:cNvSpPr/>
            <p:nvPr/>
          </p:nvSpPr>
          <p:spPr>
            <a:xfrm rot="16200000" flipV="1">
              <a:off x="3098061" y="1205894"/>
              <a:ext cx="892535" cy="500953"/>
            </a:xfrm>
            <a:prstGeom prst="parallelogram">
              <a:avLst/>
            </a:prstGeom>
            <a:solidFill>
              <a:schemeClr val="accent1">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8" name="矩形 7"/>
            <p:cNvSpPr/>
            <p:nvPr/>
          </p:nvSpPr>
          <p:spPr>
            <a:xfrm>
              <a:off x="7669194" y="1010104"/>
              <a:ext cx="146750" cy="741742"/>
            </a:xfrm>
            <a:prstGeom prst="rect">
              <a:avLst/>
            </a:prstGeom>
            <a:solidFill>
              <a:schemeClr val="accent1">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9" name="文本框 90"/>
            <p:cNvSpPr txBox="1"/>
            <p:nvPr/>
          </p:nvSpPr>
          <p:spPr>
            <a:xfrm>
              <a:off x="4080959" y="1191783"/>
              <a:ext cx="2835594" cy="378384"/>
            </a:xfrm>
            <a:prstGeom prst="rect">
              <a:avLst/>
            </a:prstGeom>
            <a:noFill/>
          </p:spPr>
          <p:txBody>
            <a:bodyPr wrap="square" lIns="71996" tIns="0" rIns="71996" bIns="0" anchor="ctr" anchorCtr="0">
              <a:noAutofit/>
            </a:bodyPr>
            <a:lstStyle/>
            <a:p>
              <a:pPr defTabSz="1218323">
                <a:lnSpc>
                  <a:spcPct val="120000"/>
                </a:lnSpc>
                <a:defRPr/>
              </a:pPr>
              <a:r>
                <a:rPr lang="zh-CN" altLang="en-US" sz="1200" dirty="0">
                  <a:solidFill>
                    <a:schemeClr val="bg1"/>
                  </a:solidFill>
                  <a:cs typeface="+mn-ea"/>
                  <a:sym typeface="+mn-lt"/>
                </a:rPr>
                <a:t>标题数字等都可以通过点击和重新输入进行更改，顶部“开始”面板中可以对字体、字号、颜色、行距等进行修改。标题数字等都可以通过点击和重新输入进行更改</a:t>
              </a:r>
            </a:p>
          </p:txBody>
        </p:sp>
        <p:sp>
          <p:nvSpPr>
            <p:cNvPr id="22" name="任意多边形: 形状 21" title="4HYepfwbk0"/>
            <p:cNvSpPr/>
            <p:nvPr/>
          </p:nvSpPr>
          <p:spPr bwMode="auto">
            <a:xfrm>
              <a:off x="3419540" y="1255020"/>
              <a:ext cx="266191" cy="402701"/>
            </a:xfrm>
            <a:custGeom>
              <a:avLst/>
              <a:gdLst>
                <a:gd name="connsiteX0" fmla="*/ 79065 w 268312"/>
                <a:gd name="connsiteY0" fmla="*/ 303213 h 336550"/>
                <a:gd name="connsiteX1" fmla="*/ 69850 w 268312"/>
                <a:gd name="connsiteY1" fmla="*/ 311945 h 336550"/>
                <a:gd name="connsiteX2" fmla="*/ 79065 w 268312"/>
                <a:gd name="connsiteY2" fmla="*/ 320676 h 336550"/>
                <a:gd name="connsiteX3" fmla="*/ 114610 w 268312"/>
                <a:gd name="connsiteY3" fmla="*/ 320676 h 336550"/>
                <a:gd name="connsiteX4" fmla="*/ 123825 w 268312"/>
                <a:gd name="connsiteY4" fmla="*/ 311945 h 336550"/>
                <a:gd name="connsiteX5" fmla="*/ 114610 w 268312"/>
                <a:gd name="connsiteY5" fmla="*/ 303213 h 336550"/>
                <a:gd name="connsiteX6" fmla="*/ 79065 w 268312"/>
                <a:gd name="connsiteY6" fmla="*/ 303213 h 336550"/>
                <a:gd name="connsiteX7" fmla="*/ 184235 w 268312"/>
                <a:gd name="connsiteY7" fmla="*/ 119063 h 336550"/>
                <a:gd name="connsiteX8" fmla="*/ 181644 w 268312"/>
                <a:gd name="connsiteY8" fmla="*/ 121725 h 336550"/>
                <a:gd name="connsiteX9" fmla="*/ 181644 w 268312"/>
                <a:gd name="connsiteY9" fmla="*/ 125717 h 336550"/>
                <a:gd name="connsiteX10" fmla="*/ 177759 w 268312"/>
                <a:gd name="connsiteY10" fmla="*/ 131039 h 336550"/>
                <a:gd name="connsiteX11" fmla="*/ 164808 w 268312"/>
                <a:gd name="connsiteY11" fmla="*/ 148339 h 336550"/>
                <a:gd name="connsiteX12" fmla="*/ 175169 w 268312"/>
                <a:gd name="connsiteY12" fmla="*/ 165638 h 336550"/>
                <a:gd name="connsiteX13" fmla="*/ 186825 w 268312"/>
                <a:gd name="connsiteY13" fmla="*/ 170961 h 336550"/>
                <a:gd name="connsiteX14" fmla="*/ 192005 w 268312"/>
                <a:gd name="connsiteY14" fmla="*/ 173622 h 336550"/>
                <a:gd name="connsiteX15" fmla="*/ 190710 w 268312"/>
                <a:gd name="connsiteY15" fmla="*/ 185598 h 336550"/>
                <a:gd name="connsiteX16" fmla="*/ 181644 w 268312"/>
                <a:gd name="connsiteY16" fmla="*/ 186929 h 336550"/>
                <a:gd name="connsiteX17" fmla="*/ 169989 w 268312"/>
                <a:gd name="connsiteY17" fmla="*/ 182937 h 336550"/>
                <a:gd name="connsiteX18" fmla="*/ 166103 w 268312"/>
                <a:gd name="connsiteY18" fmla="*/ 184268 h 336550"/>
                <a:gd name="connsiteX19" fmla="*/ 164808 w 268312"/>
                <a:gd name="connsiteY19" fmla="*/ 190921 h 336550"/>
                <a:gd name="connsiteX20" fmla="*/ 166103 w 268312"/>
                <a:gd name="connsiteY20" fmla="*/ 196244 h 336550"/>
                <a:gd name="connsiteX21" fmla="*/ 177759 w 268312"/>
                <a:gd name="connsiteY21" fmla="*/ 198905 h 336550"/>
                <a:gd name="connsiteX22" fmla="*/ 180349 w 268312"/>
                <a:gd name="connsiteY22" fmla="*/ 202898 h 336550"/>
                <a:gd name="connsiteX23" fmla="*/ 180349 w 268312"/>
                <a:gd name="connsiteY23" fmla="*/ 206890 h 336550"/>
                <a:gd name="connsiteX24" fmla="*/ 182939 w 268312"/>
                <a:gd name="connsiteY24" fmla="*/ 209551 h 336550"/>
                <a:gd name="connsiteX25" fmla="*/ 189415 w 268312"/>
                <a:gd name="connsiteY25" fmla="*/ 209551 h 336550"/>
                <a:gd name="connsiteX26" fmla="*/ 192005 w 268312"/>
                <a:gd name="connsiteY26" fmla="*/ 206890 h 336550"/>
                <a:gd name="connsiteX27" fmla="*/ 192005 w 268312"/>
                <a:gd name="connsiteY27" fmla="*/ 201567 h 336550"/>
                <a:gd name="connsiteX28" fmla="*/ 194595 w 268312"/>
                <a:gd name="connsiteY28" fmla="*/ 197575 h 336550"/>
                <a:gd name="connsiteX29" fmla="*/ 204956 w 268312"/>
                <a:gd name="connsiteY29" fmla="*/ 190921 h 336550"/>
                <a:gd name="connsiteX30" fmla="*/ 199775 w 268312"/>
                <a:gd name="connsiteY30" fmla="*/ 160315 h 336550"/>
                <a:gd name="connsiteX31" fmla="*/ 188120 w 268312"/>
                <a:gd name="connsiteY31" fmla="*/ 154992 h 336550"/>
                <a:gd name="connsiteX32" fmla="*/ 182939 w 268312"/>
                <a:gd name="connsiteY32" fmla="*/ 152331 h 336550"/>
                <a:gd name="connsiteX33" fmla="*/ 184235 w 268312"/>
                <a:gd name="connsiteY33" fmla="*/ 141685 h 336550"/>
                <a:gd name="connsiteX34" fmla="*/ 188120 w 268312"/>
                <a:gd name="connsiteY34" fmla="*/ 141685 h 336550"/>
                <a:gd name="connsiteX35" fmla="*/ 201071 w 268312"/>
                <a:gd name="connsiteY35" fmla="*/ 144347 h 336550"/>
                <a:gd name="connsiteX36" fmla="*/ 204956 w 268312"/>
                <a:gd name="connsiteY36" fmla="*/ 143016 h 336550"/>
                <a:gd name="connsiteX37" fmla="*/ 207546 w 268312"/>
                <a:gd name="connsiteY37" fmla="*/ 135032 h 336550"/>
                <a:gd name="connsiteX38" fmla="*/ 204956 w 268312"/>
                <a:gd name="connsiteY38" fmla="*/ 132370 h 336550"/>
                <a:gd name="connsiteX39" fmla="*/ 197185 w 268312"/>
                <a:gd name="connsiteY39" fmla="*/ 129709 h 336550"/>
                <a:gd name="connsiteX40" fmla="*/ 193300 w 268312"/>
                <a:gd name="connsiteY40" fmla="*/ 124386 h 336550"/>
                <a:gd name="connsiteX41" fmla="*/ 186825 w 268312"/>
                <a:gd name="connsiteY41" fmla="*/ 119063 h 336550"/>
                <a:gd name="connsiteX42" fmla="*/ 184235 w 268312"/>
                <a:gd name="connsiteY42" fmla="*/ 119063 h 336550"/>
                <a:gd name="connsiteX43" fmla="*/ 187192 w 268312"/>
                <a:gd name="connsiteY43" fmla="*/ 84090 h 336550"/>
                <a:gd name="connsiteX44" fmla="*/ 244570 w 268312"/>
                <a:gd name="connsiteY44" fmla="*/ 107760 h 336550"/>
                <a:gd name="connsiteX45" fmla="*/ 244570 w 268312"/>
                <a:gd name="connsiteY45" fmla="*/ 222168 h 336550"/>
                <a:gd name="connsiteX46" fmla="*/ 145642 w 268312"/>
                <a:gd name="connsiteY46" fmla="*/ 234003 h 336550"/>
                <a:gd name="connsiteX47" fmla="*/ 111347 w 268312"/>
                <a:gd name="connsiteY47" fmla="*/ 243208 h 336550"/>
                <a:gd name="connsiteX48" fmla="*/ 110028 w 268312"/>
                <a:gd name="connsiteY48" fmla="*/ 237948 h 336550"/>
                <a:gd name="connsiteX49" fmla="*/ 127175 w 268312"/>
                <a:gd name="connsiteY49" fmla="*/ 218223 h 336550"/>
                <a:gd name="connsiteX50" fmla="*/ 125856 w 268312"/>
                <a:gd name="connsiteY50" fmla="*/ 218223 h 336550"/>
                <a:gd name="connsiteX51" fmla="*/ 129813 w 268312"/>
                <a:gd name="connsiteY51" fmla="*/ 107760 h 336550"/>
                <a:gd name="connsiteX52" fmla="*/ 187192 w 268312"/>
                <a:gd name="connsiteY52" fmla="*/ 84090 h 336550"/>
                <a:gd name="connsiteX53" fmla="*/ 36992 w 268312"/>
                <a:gd name="connsiteY53" fmla="*/ 0 h 336550"/>
                <a:gd name="connsiteX54" fmla="*/ 161179 w 268312"/>
                <a:gd name="connsiteY54" fmla="*/ 0 h 336550"/>
                <a:gd name="connsiteX55" fmla="*/ 196850 w 268312"/>
                <a:gd name="connsiteY55" fmla="*/ 36810 h 336550"/>
                <a:gd name="connsiteX56" fmla="*/ 196850 w 268312"/>
                <a:gd name="connsiteY56" fmla="*/ 67047 h 336550"/>
                <a:gd name="connsiteX57" fmla="*/ 187602 w 268312"/>
                <a:gd name="connsiteY57" fmla="*/ 67047 h 336550"/>
                <a:gd name="connsiteX58" fmla="*/ 178354 w 268312"/>
                <a:gd name="connsiteY58" fmla="*/ 67047 h 336550"/>
                <a:gd name="connsiteX59" fmla="*/ 178354 w 268312"/>
                <a:gd name="connsiteY59" fmla="*/ 60474 h 336550"/>
                <a:gd name="connsiteX60" fmla="*/ 178354 w 268312"/>
                <a:gd name="connsiteY60" fmla="*/ 59159 h 336550"/>
                <a:gd name="connsiteX61" fmla="*/ 169106 w 268312"/>
                <a:gd name="connsiteY61" fmla="*/ 48642 h 336550"/>
                <a:gd name="connsiteX62" fmla="*/ 29065 w 268312"/>
                <a:gd name="connsiteY62" fmla="*/ 48642 h 336550"/>
                <a:gd name="connsiteX63" fmla="*/ 19817 w 268312"/>
                <a:gd name="connsiteY63" fmla="*/ 59159 h 336550"/>
                <a:gd name="connsiteX64" fmla="*/ 19817 w 268312"/>
                <a:gd name="connsiteY64" fmla="*/ 278706 h 336550"/>
                <a:gd name="connsiteX65" fmla="*/ 29065 w 268312"/>
                <a:gd name="connsiteY65" fmla="*/ 287908 h 336550"/>
                <a:gd name="connsiteX66" fmla="*/ 169106 w 268312"/>
                <a:gd name="connsiteY66" fmla="*/ 287908 h 336550"/>
                <a:gd name="connsiteX67" fmla="*/ 178354 w 268312"/>
                <a:gd name="connsiteY67" fmla="*/ 278706 h 336550"/>
                <a:gd name="connsiteX68" fmla="*/ 178354 w 268312"/>
                <a:gd name="connsiteY68" fmla="*/ 261615 h 336550"/>
                <a:gd name="connsiteX69" fmla="*/ 187602 w 268312"/>
                <a:gd name="connsiteY69" fmla="*/ 262930 h 336550"/>
                <a:gd name="connsiteX70" fmla="*/ 196850 w 268312"/>
                <a:gd name="connsiteY70" fmla="*/ 261615 h 336550"/>
                <a:gd name="connsiteX71" fmla="*/ 196850 w 268312"/>
                <a:gd name="connsiteY71" fmla="*/ 299740 h 336550"/>
                <a:gd name="connsiteX72" fmla="*/ 161179 w 268312"/>
                <a:gd name="connsiteY72" fmla="*/ 336550 h 336550"/>
                <a:gd name="connsiteX73" fmla="*/ 36992 w 268312"/>
                <a:gd name="connsiteY73" fmla="*/ 336550 h 336550"/>
                <a:gd name="connsiteX74" fmla="*/ 0 w 268312"/>
                <a:gd name="connsiteY74" fmla="*/ 299740 h 336550"/>
                <a:gd name="connsiteX75" fmla="*/ 0 w 268312"/>
                <a:gd name="connsiteY75" fmla="*/ 36810 h 336550"/>
                <a:gd name="connsiteX76" fmla="*/ 36992 w 268312"/>
                <a:gd name="connsiteY76"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268312" h="336550">
                  <a:moveTo>
                    <a:pt x="79065" y="303213"/>
                  </a:moveTo>
                  <a:cubicBezTo>
                    <a:pt x="73799" y="303213"/>
                    <a:pt x="69850" y="306955"/>
                    <a:pt x="69850" y="311945"/>
                  </a:cubicBezTo>
                  <a:cubicBezTo>
                    <a:pt x="69850" y="316934"/>
                    <a:pt x="73799" y="320676"/>
                    <a:pt x="79065" y="320676"/>
                  </a:cubicBezTo>
                  <a:cubicBezTo>
                    <a:pt x="79065" y="320676"/>
                    <a:pt x="79065" y="320676"/>
                    <a:pt x="114610" y="320676"/>
                  </a:cubicBezTo>
                  <a:cubicBezTo>
                    <a:pt x="119875" y="320676"/>
                    <a:pt x="123825" y="316934"/>
                    <a:pt x="123825" y="311945"/>
                  </a:cubicBezTo>
                  <a:cubicBezTo>
                    <a:pt x="123825" y="306955"/>
                    <a:pt x="119875" y="303213"/>
                    <a:pt x="114610" y="303213"/>
                  </a:cubicBezTo>
                  <a:cubicBezTo>
                    <a:pt x="114610" y="303213"/>
                    <a:pt x="114610" y="303213"/>
                    <a:pt x="79065" y="303213"/>
                  </a:cubicBezTo>
                  <a:close/>
                  <a:moveTo>
                    <a:pt x="184235" y="119063"/>
                  </a:moveTo>
                  <a:cubicBezTo>
                    <a:pt x="181644" y="119063"/>
                    <a:pt x="181644" y="119063"/>
                    <a:pt x="181644" y="121725"/>
                  </a:cubicBezTo>
                  <a:cubicBezTo>
                    <a:pt x="181644" y="121725"/>
                    <a:pt x="181644" y="121725"/>
                    <a:pt x="181644" y="125717"/>
                  </a:cubicBezTo>
                  <a:cubicBezTo>
                    <a:pt x="181644" y="129709"/>
                    <a:pt x="181644" y="129709"/>
                    <a:pt x="177759" y="131039"/>
                  </a:cubicBezTo>
                  <a:cubicBezTo>
                    <a:pt x="169989" y="133701"/>
                    <a:pt x="164808" y="139024"/>
                    <a:pt x="164808" y="148339"/>
                  </a:cubicBezTo>
                  <a:cubicBezTo>
                    <a:pt x="164808" y="156323"/>
                    <a:pt x="168694" y="161646"/>
                    <a:pt x="175169" y="165638"/>
                  </a:cubicBezTo>
                  <a:cubicBezTo>
                    <a:pt x="179054" y="168299"/>
                    <a:pt x="182939" y="169630"/>
                    <a:pt x="186825" y="170961"/>
                  </a:cubicBezTo>
                  <a:cubicBezTo>
                    <a:pt x="188120" y="172291"/>
                    <a:pt x="190710" y="172291"/>
                    <a:pt x="192005" y="173622"/>
                  </a:cubicBezTo>
                  <a:cubicBezTo>
                    <a:pt x="195890" y="177614"/>
                    <a:pt x="194595" y="182937"/>
                    <a:pt x="190710" y="185598"/>
                  </a:cubicBezTo>
                  <a:cubicBezTo>
                    <a:pt x="188120" y="186929"/>
                    <a:pt x="184235" y="186929"/>
                    <a:pt x="181644" y="186929"/>
                  </a:cubicBezTo>
                  <a:cubicBezTo>
                    <a:pt x="177759" y="185598"/>
                    <a:pt x="173874" y="184268"/>
                    <a:pt x="169989" y="182937"/>
                  </a:cubicBezTo>
                  <a:cubicBezTo>
                    <a:pt x="167398" y="181606"/>
                    <a:pt x="167398" y="181606"/>
                    <a:pt x="166103" y="184268"/>
                  </a:cubicBezTo>
                  <a:cubicBezTo>
                    <a:pt x="166103" y="186929"/>
                    <a:pt x="164808" y="188260"/>
                    <a:pt x="164808" y="190921"/>
                  </a:cubicBezTo>
                  <a:cubicBezTo>
                    <a:pt x="163513" y="193583"/>
                    <a:pt x="163513" y="194913"/>
                    <a:pt x="166103" y="196244"/>
                  </a:cubicBezTo>
                  <a:cubicBezTo>
                    <a:pt x="169989" y="197575"/>
                    <a:pt x="173874" y="198905"/>
                    <a:pt x="177759" y="198905"/>
                  </a:cubicBezTo>
                  <a:cubicBezTo>
                    <a:pt x="180349" y="198905"/>
                    <a:pt x="180349" y="198905"/>
                    <a:pt x="180349" y="202898"/>
                  </a:cubicBezTo>
                  <a:cubicBezTo>
                    <a:pt x="180349" y="204228"/>
                    <a:pt x="180349" y="205559"/>
                    <a:pt x="180349" y="206890"/>
                  </a:cubicBezTo>
                  <a:cubicBezTo>
                    <a:pt x="180349" y="208220"/>
                    <a:pt x="181644" y="209551"/>
                    <a:pt x="182939" y="209551"/>
                  </a:cubicBezTo>
                  <a:cubicBezTo>
                    <a:pt x="185530" y="209551"/>
                    <a:pt x="188120" y="209551"/>
                    <a:pt x="189415" y="209551"/>
                  </a:cubicBezTo>
                  <a:cubicBezTo>
                    <a:pt x="190710" y="209551"/>
                    <a:pt x="192005" y="208220"/>
                    <a:pt x="192005" y="206890"/>
                  </a:cubicBezTo>
                  <a:cubicBezTo>
                    <a:pt x="192005" y="205559"/>
                    <a:pt x="192005" y="202898"/>
                    <a:pt x="192005" y="201567"/>
                  </a:cubicBezTo>
                  <a:cubicBezTo>
                    <a:pt x="192005" y="198905"/>
                    <a:pt x="193300" y="198905"/>
                    <a:pt x="194595" y="197575"/>
                  </a:cubicBezTo>
                  <a:cubicBezTo>
                    <a:pt x="198480" y="196244"/>
                    <a:pt x="202366" y="193583"/>
                    <a:pt x="204956" y="190921"/>
                  </a:cubicBezTo>
                  <a:cubicBezTo>
                    <a:pt x="212726" y="180276"/>
                    <a:pt x="210136" y="166969"/>
                    <a:pt x="199775" y="160315"/>
                  </a:cubicBezTo>
                  <a:cubicBezTo>
                    <a:pt x="195890" y="157654"/>
                    <a:pt x="192005" y="156323"/>
                    <a:pt x="188120" y="154992"/>
                  </a:cubicBezTo>
                  <a:cubicBezTo>
                    <a:pt x="186825" y="153661"/>
                    <a:pt x="184235" y="153661"/>
                    <a:pt x="182939" y="152331"/>
                  </a:cubicBezTo>
                  <a:cubicBezTo>
                    <a:pt x="179054" y="148339"/>
                    <a:pt x="180349" y="144347"/>
                    <a:pt x="184235" y="141685"/>
                  </a:cubicBezTo>
                  <a:cubicBezTo>
                    <a:pt x="185530" y="141685"/>
                    <a:pt x="186825" y="141685"/>
                    <a:pt x="188120" y="141685"/>
                  </a:cubicBezTo>
                  <a:cubicBezTo>
                    <a:pt x="192005" y="141685"/>
                    <a:pt x="197185" y="141685"/>
                    <a:pt x="201071" y="144347"/>
                  </a:cubicBezTo>
                  <a:cubicBezTo>
                    <a:pt x="203661" y="145677"/>
                    <a:pt x="203661" y="145677"/>
                    <a:pt x="204956" y="143016"/>
                  </a:cubicBezTo>
                  <a:cubicBezTo>
                    <a:pt x="204956" y="140354"/>
                    <a:pt x="206251" y="137693"/>
                    <a:pt x="207546" y="135032"/>
                  </a:cubicBezTo>
                  <a:cubicBezTo>
                    <a:pt x="207546" y="133701"/>
                    <a:pt x="206251" y="132370"/>
                    <a:pt x="204956" y="132370"/>
                  </a:cubicBezTo>
                  <a:cubicBezTo>
                    <a:pt x="202366" y="131039"/>
                    <a:pt x="199775" y="129709"/>
                    <a:pt x="197185" y="129709"/>
                  </a:cubicBezTo>
                  <a:cubicBezTo>
                    <a:pt x="193300" y="128378"/>
                    <a:pt x="193300" y="128378"/>
                    <a:pt x="193300" y="124386"/>
                  </a:cubicBezTo>
                  <a:cubicBezTo>
                    <a:pt x="193300" y="119063"/>
                    <a:pt x="193300" y="119063"/>
                    <a:pt x="186825" y="119063"/>
                  </a:cubicBezTo>
                  <a:cubicBezTo>
                    <a:pt x="186825" y="119063"/>
                    <a:pt x="186825" y="119063"/>
                    <a:pt x="184235" y="119063"/>
                  </a:cubicBezTo>
                  <a:close/>
                  <a:moveTo>
                    <a:pt x="187192" y="84090"/>
                  </a:moveTo>
                  <a:cubicBezTo>
                    <a:pt x="207967" y="84090"/>
                    <a:pt x="228741" y="91980"/>
                    <a:pt x="244570" y="107760"/>
                  </a:cubicBezTo>
                  <a:cubicBezTo>
                    <a:pt x="276226" y="139321"/>
                    <a:pt x="276226" y="190607"/>
                    <a:pt x="244570" y="222168"/>
                  </a:cubicBezTo>
                  <a:cubicBezTo>
                    <a:pt x="216870" y="248468"/>
                    <a:pt x="177299" y="252413"/>
                    <a:pt x="145642" y="234003"/>
                  </a:cubicBezTo>
                  <a:cubicBezTo>
                    <a:pt x="132452" y="243208"/>
                    <a:pt x="120580" y="244523"/>
                    <a:pt x="111347" y="243208"/>
                  </a:cubicBezTo>
                  <a:cubicBezTo>
                    <a:pt x="107390" y="243208"/>
                    <a:pt x="107390" y="239263"/>
                    <a:pt x="110028" y="237948"/>
                  </a:cubicBezTo>
                  <a:cubicBezTo>
                    <a:pt x="117942" y="234003"/>
                    <a:pt x="123218" y="224798"/>
                    <a:pt x="127175" y="218223"/>
                  </a:cubicBezTo>
                  <a:cubicBezTo>
                    <a:pt x="127175" y="218223"/>
                    <a:pt x="127175" y="218223"/>
                    <a:pt x="125856" y="218223"/>
                  </a:cubicBezTo>
                  <a:cubicBezTo>
                    <a:pt x="96838" y="186662"/>
                    <a:pt x="98157" y="138006"/>
                    <a:pt x="129813" y="107760"/>
                  </a:cubicBezTo>
                  <a:cubicBezTo>
                    <a:pt x="145642" y="91980"/>
                    <a:pt x="166417" y="84090"/>
                    <a:pt x="187192" y="84090"/>
                  </a:cubicBezTo>
                  <a:close/>
                  <a:moveTo>
                    <a:pt x="36992" y="0"/>
                  </a:moveTo>
                  <a:cubicBezTo>
                    <a:pt x="36992" y="0"/>
                    <a:pt x="36992" y="0"/>
                    <a:pt x="161179" y="0"/>
                  </a:cubicBezTo>
                  <a:cubicBezTo>
                    <a:pt x="180997" y="0"/>
                    <a:pt x="196850" y="15776"/>
                    <a:pt x="196850" y="36810"/>
                  </a:cubicBezTo>
                  <a:cubicBezTo>
                    <a:pt x="196850" y="36810"/>
                    <a:pt x="196850" y="36810"/>
                    <a:pt x="196850" y="67047"/>
                  </a:cubicBezTo>
                  <a:cubicBezTo>
                    <a:pt x="194208" y="67047"/>
                    <a:pt x="191566" y="67047"/>
                    <a:pt x="187602" y="67047"/>
                  </a:cubicBezTo>
                  <a:cubicBezTo>
                    <a:pt x="184960" y="67047"/>
                    <a:pt x="180997" y="67047"/>
                    <a:pt x="178354" y="67047"/>
                  </a:cubicBezTo>
                  <a:cubicBezTo>
                    <a:pt x="178354" y="67047"/>
                    <a:pt x="178354" y="67047"/>
                    <a:pt x="178354" y="60474"/>
                  </a:cubicBezTo>
                  <a:cubicBezTo>
                    <a:pt x="178354" y="60474"/>
                    <a:pt x="178354" y="60474"/>
                    <a:pt x="178354" y="59159"/>
                  </a:cubicBezTo>
                  <a:cubicBezTo>
                    <a:pt x="178354" y="53900"/>
                    <a:pt x="174391" y="48642"/>
                    <a:pt x="169106" y="48642"/>
                  </a:cubicBezTo>
                  <a:cubicBezTo>
                    <a:pt x="169106" y="48642"/>
                    <a:pt x="169106" y="48642"/>
                    <a:pt x="29065" y="48642"/>
                  </a:cubicBezTo>
                  <a:cubicBezTo>
                    <a:pt x="23780" y="48642"/>
                    <a:pt x="19817" y="53900"/>
                    <a:pt x="19817" y="59159"/>
                  </a:cubicBezTo>
                  <a:cubicBezTo>
                    <a:pt x="19817" y="59159"/>
                    <a:pt x="19817" y="59159"/>
                    <a:pt x="19817" y="278706"/>
                  </a:cubicBezTo>
                  <a:cubicBezTo>
                    <a:pt x="19817" y="283964"/>
                    <a:pt x="23780" y="287908"/>
                    <a:pt x="29065" y="287908"/>
                  </a:cubicBezTo>
                  <a:cubicBezTo>
                    <a:pt x="29065" y="287908"/>
                    <a:pt x="29065" y="287908"/>
                    <a:pt x="169106" y="287908"/>
                  </a:cubicBezTo>
                  <a:cubicBezTo>
                    <a:pt x="174391" y="287908"/>
                    <a:pt x="178354" y="282650"/>
                    <a:pt x="178354" y="278706"/>
                  </a:cubicBezTo>
                  <a:cubicBezTo>
                    <a:pt x="178354" y="278706"/>
                    <a:pt x="178354" y="278706"/>
                    <a:pt x="178354" y="261615"/>
                  </a:cubicBezTo>
                  <a:cubicBezTo>
                    <a:pt x="180997" y="261615"/>
                    <a:pt x="184960" y="262930"/>
                    <a:pt x="187602" y="262930"/>
                  </a:cubicBezTo>
                  <a:cubicBezTo>
                    <a:pt x="191566" y="262930"/>
                    <a:pt x="194208" y="261615"/>
                    <a:pt x="196850" y="261615"/>
                  </a:cubicBezTo>
                  <a:cubicBezTo>
                    <a:pt x="196850" y="261615"/>
                    <a:pt x="196850" y="261615"/>
                    <a:pt x="196850" y="299740"/>
                  </a:cubicBezTo>
                  <a:cubicBezTo>
                    <a:pt x="196850" y="320774"/>
                    <a:pt x="180997" y="336550"/>
                    <a:pt x="161179" y="336550"/>
                  </a:cubicBezTo>
                  <a:cubicBezTo>
                    <a:pt x="161179" y="336550"/>
                    <a:pt x="161179" y="336550"/>
                    <a:pt x="36992" y="336550"/>
                  </a:cubicBezTo>
                  <a:cubicBezTo>
                    <a:pt x="17175" y="336550"/>
                    <a:pt x="0" y="320774"/>
                    <a:pt x="0" y="299740"/>
                  </a:cubicBezTo>
                  <a:cubicBezTo>
                    <a:pt x="0" y="299740"/>
                    <a:pt x="0" y="299740"/>
                    <a:pt x="0" y="36810"/>
                  </a:cubicBezTo>
                  <a:cubicBezTo>
                    <a:pt x="0" y="15776"/>
                    <a:pt x="17175" y="0"/>
                    <a:pt x="36992" y="0"/>
                  </a:cubicBezTo>
                  <a:close/>
                </a:path>
              </a:pathLst>
            </a:custGeom>
            <a:solidFill>
              <a:schemeClr val="bg1"/>
            </a:solidFill>
            <a:ln>
              <a:noFill/>
            </a:ln>
          </p:spPr>
          <p:txBody>
            <a:bodyPr anchor="ctr"/>
            <a:lstStyle/>
            <a:p>
              <a:pPr algn="ctr"/>
              <a:endParaRPr>
                <a:cs typeface="+mn-ea"/>
                <a:sym typeface="+mn-lt"/>
              </a:endParaRPr>
            </a:p>
          </p:txBody>
        </p:sp>
      </p:grpSp>
      <p:grpSp>
        <p:nvGrpSpPr>
          <p:cNvPr id="27" name="组合 26"/>
          <p:cNvGrpSpPr/>
          <p:nvPr/>
        </p:nvGrpSpPr>
        <p:grpSpPr>
          <a:xfrm>
            <a:off x="1772307" y="4321028"/>
            <a:ext cx="8647388" cy="1189888"/>
            <a:chOff x="1328056" y="3240861"/>
            <a:chExt cx="6487888" cy="892536"/>
          </a:xfrm>
        </p:grpSpPr>
        <p:sp>
          <p:nvSpPr>
            <p:cNvPr id="14" name="矩形 13"/>
            <p:cNvSpPr/>
            <p:nvPr/>
          </p:nvSpPr>
          <p:spPr>
            <a:xfrm>
              <a:off x="1328056" y="3240861"/>
              <a:ext cx="1464842" cy="741742"/>
            </a:xfrm>
            <a:prstGeom prst="rect">
              <a:avLst/>
            </a:pr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defTabSz="1218323">
                <a:defRPr/>
              </a:pPr>
              <a:r>
                <a:rPr lang="zh-CN" altLang="en-US" sz="1900" b="1" dirty="0">
                  <a:solidFill>
                    <a:schemeClr val="bg1"/>
                  </a:solidFill>
                  <a:cs typeface="+mn-ea"/>
                  <a:sym typeface="+mn-lt"/>
                </a:rPr>
                <a:t>标题文本预设</a:t>
              </a:r>
            </a:p>
          </p:txBody>
        </p:sp>
        <p:sp>
          <p:nvSpPr>
            <p:cNvPr id="15" name="矩形 14"/>
            <p:cNvSpPr/>
            <p:nvPr/>
          </p:nvSpPr>
          <p:spPr>
            <a:xfrm>
              <a:off x="3794806" y="3240861"/>
              <a:ext cx="3874388" cy="741742"/>
            </a:xfrm>
            <a:prstGeom prst="rect">
              <a:avLst/>
            </a:pr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6" name="平行四边形 15"/>
            <p:cNvSpPr/>
            <p:nvPr/>
          </p:nvSpPr>
          <p:spPr>
            <a:xfrm rot="5400000">
              <a:off x="2597109" y="3436653"/>
              <a:ext cx="892535" cy="500953"/>
            </a:xfrm>
            <a:prstGeom prst="parallelogram">
              <a:avLst/>
            </a:prstGeom>
            <a:solidFill>
              <a:schemeClr val="accent4">
                <a:lumMod val="60000"/>
                <a:lumOff val="4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7" name="平行四边形 16"/>
            <p:cNvSpPr/>
            <p:nvPr/>
          </p:nvSpPr>
          <p:spPr>
            <a:xfrm rot="16200000" flipV="1">
              <a:off x="3098061" y="3436652"/>
              <a:ext cx="892535" cy="500953"/>
            </a:xfrm>
            <a:prstGeom prst="parallelogram">
              <a:avLst/>
            </a:prstGeom>
            <a:solidFill>
              <a:schemeClr val="accent4">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8" name="矩形 17"/>
            <p:cNvSpPr/>
            <p:nvPr/>
          </p:nvSpPr>
          <p:spPr>
            <a:xfrm>
              <a:off x="7669194" y="3240861"/>
              <a:ext cx="146750" cy="741742"/>
            </a:xfrm>
            <a:prstGeom prst="rect">
              <a:avLst/>
            </a:prstGeom>
            <a:solidFill>
              <a:schemeClr val="accent4">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1" name="文本框 92"/>
            <p:cNvSpPr txBox="1"/>
            <p:nvPr/>
          </p:nvSpPr>
          <p:spPr>
            <a:xfrm>
              <a:off x="4080959" y="3422540"/>
              <a:ext cx="2835594" cy="378384"/>
            </a:xfrm>
            <a:prstGeom prst="rect">
              <a:avLst/>
            </a:prstGeom>
            <a:noFill/>
          </p:spPr>
          <p:txBody>
            <a:bodyPr wrap="square" lIns="71996" tIns="0" rIns="71996" bIns="0" anchor="ctr" anchorCtr="0">
              <a:noAutofit/>
            </a:bodyPr>
            <a:lstStyle/>
            <a:p>
              <a:pPr defTabSz="1218323">
                <a:lnSpc>
                  <a:spcPct val="120000"/>
                </a:lnSpc>
                <a:defRPr/>
              </a:pPr>
              <a:r>
                <a:rPr lang="zh-CN" altLang="en-US" sz="1200" dirty="0">
                  <a:solidFill>
                    <a:schemeClr val="bg1"/>
                  </a:solidFill>
                  <a:cs typeface="+mn-ea"/>
                  <a:sym typeface="+mn-lt"/>
                </a:rPr>
                <a:t>标题数字等都可以通过点击和重新输入进行更改，顶部“开始”面板中可以对字体、字号、颜色、行距等进行修改。标题数字等都可以通过点击和重新输入进行更改</a:t>
              </a:r>
            </a:p>
          </p:txBody>
        </p:sp>
        <p:sp>
          <p:nvSpPr>
            <p:cNvPr id="23" name="任意多边形: 形状 22" title="RlNtk0pa6Z"/>
            <p:cNvSpPr/>
            <p:nvPr/>
          </p:nvSpPr>
          <p:spPr bwMode="auto">
            <a:xfrm>
              <a:off x="3423494" y="3481568"/>
              <a:ext cx="242734" cy="411026"/>
            </a:xfrm>
            <a:custGeom>
              <a:avLst/>
              <a:gdLst>
                <a:gd name="connsiteX0" fmla="*/ 65297 w 239713"/>
                <a:gd name="connsiteY0" fmla="*/ 242888 h 336550"/>
                <a:gd name="connsiteX1" fmla="*/ 176003 w 239713"/>
                <a:gd name="connsiteY1" fmla="*/ 242888 h 336550"/>
                <a:gd name="connsiteX2" fmla="*/ 190500 w 239713"/>
                <a:gd name="connsiteY2" fmla="*/ 257856 h 336550"/>
                <a:gd name="connsiteX3" fmla="*/ 176003 w 239713"/>
                <a:gd name="connsiteY3" fmla="*/ 271463 h 336550"/>
                <a:gd name="connsiteX4" fmla="*/ 65297 w 239713"/>
                <a:gd name="connsiteY4" fmla="*/ 271463 h 336550"/>
                <a:gd name="connsiteX5" fmla="*/ 50800 w 239713"/>
                <a:gd name="connsiteY5" fmla="*/ 257856 h 336550"/>
                <a:gd name="connsiteX6" fmla="*/ 65297 w 239713"/>
                <a:gd name="connsiteY6" fmla="*/ 242888 h 336550"/>
                <a:gd name="connsiteX7" fmla="*/ 65297 w 239713"/>
                <a:gd name="connsiteY7" fmla="*/ 173038 h 336550"/>
                <a:gd name="connsiteX8" fmla="*/ 176003 w 239713"/>
                <a:gd name="connsiteY8" fmla="*/ 173038 h 336550"/>
                <a:gd name="connsiteX9" fmla="*/ 190500 w 239713"/>
                <a:gd name="connsiteY9" fmla="*/ 187326 h 336550"/>
                <a:gd name="connsiteX10" fmla="*/ 176003 w 239713"/>
                <a:gd name="connsiteY10" fmla="*/ 201613 h 336550"/>
                <a:gd name="connsiteX11" fmla="*/ 65297 w 239713"/>
                <a:gd name="connsiteY11" fmla="*/ 201613 h 336550"/>
                <a:gd name="connsiteX12" fmla="*/ 50800 w 239713"/>
                <a:gd name="connsiteY12" fmla="*/ 187326 h 336550"/>
                <a:gd name="connsiteX13" fmla="*/ 65297 w 239713"/>
                <a:gd name="connsiteY13" fmla="*/ 173038 h 336550"/>
                <a:gd name="connsiteX14" fmla="*/ 65297 w 239713"/>
                <a:gd name="connsiteY14" fmla="*/ 101600 h 336550"/>
                <a:gd name="connsiteX15" fmla="*/ 176003 w 239713"/>
                <a:gd name="connsiteY15" fmla="*/ 101600 h 336550"/>
                <a:gd name="connsiteX16" fmla="*/ 190500 w 239713"/>
                <a:gd name="connsiteY16" fmla="*/ 115888 h 336550"/>
                <a:gd name="connsiteX17" fmla="*/ 176003 w 239713"/>
                <a:gd name="connsiteY17" fmla="*/ 130175 h 336550"/>
                <a:gd name="connsiteX18" fmla="*/ 65297 w 239713"/>
                <a:gd name="connsiteY18" fmla="*/ 130175 h 336550"/>
                <a:gd name="connsiteX19" fmla="*/ 50800 w 239713"/>
                <a:gd name="connsiteY19" fmla="*/ 115888 h 336550"/>
                <a:gd name="connsiteX20" fmla="*/ 65297 w 239713"/>
                <a:gd name="connsiteY20" fmla="*/ 101600 h 336550"/>
                <a:gd name="connsiteX21" fmla="*/ 31221 w 239713"/>
                <a:gd name="connsiteY21" fmla="*/ 66675 h 336550"/>
                <a:gd name="connsiteX22" fmla="*/ 28575 w 239713"/>
                <a:gd name="connsiteY22" fmla="*/ 70614 h 336550"/>
                <a:gd name="connsiteX23" fmla="*/ 28575 w 239713"/>
                <a:gd name="connsiteY23" fmla="*/ 306937 h 336550"/>
                <a:gd name="connsiteX24" fmla="*/ 31221 w 239713"/>
                <a:gd name="connsiteY24" fmla="*/ 309563 h 336550"/>
                <a:gd name="connsiteX25" fmla="*/ 208492 w 239713"/>
                <a:gd name="connsiteY25" fmla="*/ 309563 h 336550"/>
                <a:gd name="connsiteX26" fmla="*/ 211138 w 239713"/>
                <a:gd name="connsiteY26" fmla="*/ 306937 h 336550"/>
                <a:gd name="connsiteX27" fmla="*/ 211138 w 239713"/>
                <a:gd name="connsiteY27" fmla="*/ 70614 h 336550"/>
                <a:gd name="connsiteX28" fmla="*/ 208492 w 239713"/>
                <a:gd name="connsiteY28" fmla="*/ 66675 h 336550"/>
                <a:gd name="connsiteX29" fmla="*/ 31221 w 239713"/>
                <a:gd name="connsiteY29" fmla="*/ 66675 h 336550"/>
                <a:gd name="connsiteX30" fmla="*/ 105753 w 239713"/>
                <a:gd name="connsiteY30" fmla="*/ 28575 h 336550"/>
                <a:gd name="connsiteX31" fmla="*/ 103188 w 239713"/>
                <a:gd name="connsiteY31" fmla="*/ 31221 h 336550"/>
                <a:gd name="connsiteX32" fmla="*/ 103188 w 239713"/>
                <a:gd name="connsiteY32" fmla="*/ 36513 h 336550"/>
                <a:gd name="connsiteX33" fmla="*/ 136526 w 239713"/>
                <a:gd name="connsiteY33" fmla="*/ 36513 h 336550"/>
                <a:gd name="connsiteX34" fmla="*/ 136526 w 239713"/>
                <a:gd name="connsiteY34" fmla="*/ 31221 h 336550"/>
                <a:gd name="connsiteX35" fmla="*/ 133962 w 239713"/>
                <a:gd name="connsiteY35" fmla="*/ 28575 h 336550"/>
                <a:gd name="connsiteX36" fmla="*/ 105753 w 239713"/>
                <a:gd name="connsiteY36" fmla="*/ 28575 h 336550"/>
                <a:gd name="connsiteX37" fmla="*/ 105368 w 239713"/>
                <a:gd name="connsiteY37" fmla="*/ 0 h 336550"/>
                <a:gd name="connsiteX38" fmla="*/ 134345 w 239713"/>
                <a:gd name="connsiteY38" fmla="*/ 0 h 336550"/>
                <a:gd name="connsiteX39" fmla="*/ 165955 w 239713"/>
                <a:gd name="connsiteY39" fmla="*/ 31552 h 336550"/>
                <a:gd name="connsiteX40" fmla="*/ 165955 w 239713"/>
                <a:gd name="connsiteY40" fmla="*/ 36810 h 336550"/>
                <a:gd name="connsiteX41" fmla="*/ 208103 w 239713"/>
                <a:gd name="connsiteY41" fmla="*/ 36810 h 336550"/>
                <a:gd name="connsiteX42" fmla="*/ 239713 w 239713"/>
                <a:gd name="connsiteY42" fmla="*/ 68362 h 336550"/>
                <a:gd name="connsiteX43" fmla="*/ 239713 w 239713"/>
                <a:gd name="connsiteY43" fmla="*/ 304998 h 336550"/>
                <a:gd name="connsiteX44" fmla="*/ 206786 w 239713"/>
                <a:gd name="connsiteY44" fmla="*/ 336550 h 336550"/>
                <a:gd name="connsiteX45" fmla="*/ 31610 w 239713"/>
                <a:gd name="connsiteY45" fmla="*/ 336550 h 336550"/>
                <a:gd name="connsiteX46" fmla="*/ 0 w 239713"/>
                <a:gd name="connsiteY46" fmla="*/ 304998 h 336550"/>
                <a:gd name="connsiteX47" fmla="*/ 0 w 239713"/>
                <a:gd name="connsiteY47" fmla="*/ 68362 h 336550"/>
                <a:gd name="connsiteX48" fmla="*/ 31610 w 239713"/>
                <a:gd name="connsiteY48" fmla="*/ 36810 h 336550"/>
                <a:gd name="connsiteX49" fmla="*/ 73758 w 239713"/>
                <a:gd name="connsiteY49" fmla="*/ 36810 h 336550"/>
                <a:gd name="connsiteX50" fmla="*/ 73758 w 239713"/>
                <a:gd name="connsiteY50" fmla="*/ 31552 h 336550"/>
                <a:gd name="connsiteX51" fmla="*/ 105368 w 239713"/>
                <a:gd name="connsiteY51"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39713" h="336550">
                  <a:moveTo>
                    <a:pt x="65297" y="242888"/>
                  </a:moveTo>
                  <a:cubicBezTo>
                    <a:pt x="65297" y="242888"/>
                    <a:pt x="65297" y="242888"/>
                    <a:pt x="176003" y="242888"/>
                  </a:cubicBezTo>
                  <a:cubicBezTo>
                    <a:pt x="183911" y="242888"/>
                    <a:pt x="190500" y="249692"/>
                    <a:pt x="190500" y="257856"/>
                  </a:cubicBezTo>
                  <a:cubicBezTo>
                    <a:pt x="190500" y="266020"/>
                    <a:pt x="183911" y="271463"/>
                    <a:pt x="176003" y="271463"/>
                  </a:cubicBezTo>
                  <a:cubicBezTo>
                    <a:pt x="176003" y="271463"/>
                    <a:pt x="176003" y="271463"/>
                    <a:pt x="65297" y="271463"/>
                  </a:cubicBezTo>
                  <a:cubicBezTo>
                    <a:pt x="57390" y="271463"/>
                    <a:pt x="50800" y="266020"/>
                    <a:pt x="50800" y="257856"/>
                  </a:cubicBezTo>
                  <a:cubicBezTo>
                    <a:pt x="50800" y="249692"/>
                    <a:pt x="57390" y="242888"/>
                    <a:pt x="65297" y="242888"/>
                  </a:cubicBezTo>
                  <a:close/>
                  <a:moveTo>
                    <a:pt x="65297" y="173038"/>
                  </a:moveTo>
                  <a:cubicBezTo>
                    <a:pt x="65297" y="173038"/>
                    <a:pt x="65297" y="173038"/>
                    <a:pt x="176003" y="173038"/>
                  </a:cubicBezTo>
                  <a:cubicBezTo>
                    <a:pt x="183911" y="173038"/>
                    <a:pt x="190500" y="179532"/>
                    <a:pt x="190500" y="187326"/>
                  </a:cubicBezTo>
                  <a:cubicBezTo>
                    <a:pt x="190500" y="195119"/>
                    <a:pt x="183911" y="201613"/>
                    <a:pt x="176003" y="201613"/>
                  </a:cubicBezTo>
                  <a:cubicBezTo>
                    <a:pt x="176003" y="201613"/>
                    <a:pt x="176003" y="201613"/>
                    <a:pt x="65297" y="201613"/>
                  </a:cubicBezTo>
                  <a:cubicBezTo>
                    <a:pt x="57390" y="201613"/>
                    <a:pt x="50800" y="195119"/>
                    <a:pt x="50800" y="187326"/>
                  </a:cubicBezTo>
                  <a:cubicBezTo>
                    <a:pt x="50800" y="179532"/>
                    <a:pt x="57390" y="173038"/>
                    <a:pt x="65297" y="173038"/>
                  </a:cubicBezTo>
                  <a:close/>
                  <a:moveTo>
                    <a:pt x="65297" y="101600"/>
                  </a:moveTo>
                  <a:cubicBezTo>
                    <a:pt x="65297" y="101600"/>
                    <a:pt x="65297" y="101600"/>
                    <a:pt x="176003" y="101600"/>
                  </a:cubicBezTo>
                  <a:cubicBezTo>
                    <a:pt x="183911" y="101600"/>
                    <a:pt x="190500" y="108094"/>
                    <a:pt x="190500" y="115888"/>
                  </a:cubicBezTo>
                  <a:cubicBezTo>
                    <a:pt x="190500" y="123681"/>
                    <a:pt x="183911" y="130175"/>
                    <a:pt x="176003" y="130175"/>
                  </a:cubicBezTo>
                  <a:cubicBezTo>
                    <a:pt x="176003" y="130175"/>
                    <a:pt x="176003" y="130175"/>
                    <a:pt x="65297" y="130175"/>
                  </a:cubicBezTo>
                  <a:cubicBezTo>
                    <a:pt x="57390" y="130175"/>
                    <a:pt x="50800" y="123681"/>
                    <a:pt x="50800" y="115888"/>
                  </a:cubicBezTo>
                  <a:cubicBezTo>
                    <a:pt x="50800" y="108094"/>
                    <a:pt x="57390" y="101600"/>
                    <a:pt x="65297" y="101600"/>
                  </a:cubicBezTo>
                  <a:close/>
                  <a:moveTo>
                    <a:pt x="31221" y="66675"/>
                  </a:moveTo>
                  <a:cubicBezTo>
                    <a:pt x="29898" y="66675"/>
                    <a:pt x="28575" y="67988"/>
                    <a:pt x="28575" y="70614"/>
                  </a:cubicBezTo>
                  <a:cubicBezTo>
                    <a:pt x="28575" y="70614"/>
                    <a:pt x="28575" y="70614"/>
                    <a:pt x="28575" y="306937"/>
                  </a:cubicBezTo>
                  <a:cubicBezTo>
                    <a:pt x="28575" y="308250"/>
                    <a:pt x="29898" y="309563"/>
                    <a:pt x="31221" y="309563"/>
                  </a:cubicBezTo>
                  <a:cubicBezTo>
                    <a:pt x="31221" y="309563"/>
                    <a:pt x="31221" y="309563"/>
                    <a:pt x="208492" y="309563"/>
                  </a:cubicBezTo>
                  <a:cubicBezTo>
                    <a:pt x="209815" y="309563"/>
                    <a:pt x="211138" y="308250"/>
                    <a:pt x="211138" y="306937"/>
                  </a:cubicBezTo>
                  <a:lnTo>
                    <a:pt x="211138" y="70614"/>
                  </a:lnTo>
                  <a:cubicBezTo>
                    <a:pt x="211138" y="67988"/>
                    <a:pt x="209815" y="66675"/>
                    <a:pt x="208492" y="66675"/>
                  </a:cubicBezTo>
                  <a:cubicBezTo>
                    <a:pt x="208492" y="66675"/>
                    <a:pt x="208492" y="66675"/>
                    <a:pt x="31221" y="66675"/>
                  </a:cubicBezTo>
                  <a:close/>
                  <a:moveTo>
                    <a:pt x="105753" y="28575"/>
                  </a:moveTo>
                  <a:cubicBezTo>
                    <a:pt x="104470" y="28575"/>
                    <a:pt x="103188" y="29898"/>
                    <a:pt x="103188" y="31221"/>
                  </a:cubicBezTo>
                  <a:cubicBezTo>
                    <a:pt x="103188" y="31221"/>
                    <a:pt x="103188" y="31221"/>
                    <a:pt x="103188" y="36513"/>
                  </a:cubicBezTo>
                  <a:cubicBezTo>
                    <a:pt x="103188" y="36513"/>
                    <a:pt x="103188" y="36513"/>
                    <a:pt x="136526" y="36513"/>
                  </a:cubicBezTo>
                  <a:cubicBezTo>
                    <a:pt x="136526" y="36513"/>
                    <a:pt x="136526" y="36513"/>
                    <a:pt x="136526" y="31221"/>
                  </a:cubicBezTo>
                  <a:cubicBezTo>
                    <a:pt x="136526" y="29898"/>
                    <a:pt x="135244" y="28575"/>
                    <a:pt x="133962" y="28575"/>
                  </a:cubicBezTo>
                  <a:cubicBezTo>
                    <a:pt x="133962" y="28575"/>
                    <a:pt x="133962" y="28575"/>
                    <a:pt x="105753" y="28575"/>
                  </a:cubicBezTo>
                  <a:close/>
                  <a:moveTo>
                    <a:pt x="105368" y="0"/>
                  </a:moveTo>
                  <a:cubicBezTo>
                    <a:pt x="105368" y="0"/>
                    <a:pt x="105368" y="0"/>
                    <a:pt x="134345" y="0"/>
                  </a:cubicBezTo>
                  <a:cubicBezTo>
                    <a:pt x="151467" y="0"/>
                    <a:pt x="165955" y="14461"/>
                    <a:pt x="165955" y="31552"/>
                  </a:cubicBezTo>
                  <a:cubicBezTo>
                    <a:pt x="165955" y="31552"/>
                    <a:pt x="165955" y="31552"/>
                    <a:pt x="165955" y="36810"/>
                  </a:cubicBezTo>
                  <a:cubicBezTo>
                    <a:pt x="165955" y="36810"/>
                    <a:pt x="165955" y="36810"/>
                    <a:pt x="208103" y="36810"/>
                  </a:cubicBezTo>
                  <a:cubicBezTo>
                    <a:pt x="225225" y="36810"/>
                    <a:pt x="239713" y="51271"/>
                    <a:pt x="239713" y="68362"/>
                  </a:cubicBezTo>
                  <a:cubicBezTo>
                    <a:pt x="239713" y="68362"/>
                    <a:pt x="239713" y="68362"/>
                    <a:pt x="239713" y="304998"/>
                  </a:cubicBezTo>
                  <a:cubicBezTo>
                    <a:pt x="238396" y="322089"/>
                    <a:pt x="223908" y="336550"/>
                    <a:pt x="206786" y="336550"/>
                  </a:cubicBezTo>
                  <a:cubicBezTo>
                    <a:pt x="206786" y="336550"/>
                    <a:pt x="206786" y="336550"/>
                    <a:pt x="31610" y="336550"/>
                  </a:cubicBezTo>
                  <a:cubicBezTo>
                    <a:pt x="14488" y="336550"/>
                    <a:pt x="0" y="322089"/>
                    <a:pt x="0" y="304998"/>
                  </a:cubicBezTo>
                  <a:cubicBezTo>
                    <a:pt x="0" y="304998"/>
                    <a:pt x="0" y="304998"/>
                    <a:pt x="0" y="68362"/>
                  </a:cubicBezTo>
                  <a:cubicBezTo>
                    <a:pt x="0" y="51271"/>
                    <a:pt x="14488" y="36810"/>
                    <a:pt x="31610" y="36810"/>
                  </a:cubicBezTo>
                  <a:cubicBezTo>
                    <a:pt x="31610" y="36810"/>
                    <a:pt x="31610" y="36810"/>
                    <a:pt x="73758" y="36810"/>
                  </a:cubicBezTo>
                  <a:cubicBezTo>
                    <a:pt x="73758" y="36810"/>
                    <a:pt x="73758" y="36810"/>
                    <a:pt x="73758" y="31552"/>
                  </a:cubicBezTo>
                  <a:cubicBezTo>
                    <a:pt x="73758" y="14461"/>
                    <a:pt x="88246" y="0"/>
                    <a:pt x="105368" y="0"/>
                  </a:cubicBezTo>
                  <a:close/>
                </a:path>
              </a:pathLst>
            </a:custGeom>
            <a:solidFill>
              <a:schemeClr val="bg1"/>
            </a:solidFill>
            <a:ln>
              <a:noFill/>
            </a:ln>
          </p:spPr>
          <p:txBody>
            <a:bodyPr anchor="ctr"/>
            <a:lstStyle/>
            <a:p>
              <a:pPr algn="ctr"/>
              <a:endParaRPr>
                <a:cs typeface="+mn-ea"/>
                <a:sym typeface="+mn-lt"/>
              </a:endParaRPr>
            </a:p>
          </p:txBody>
        </p:sp>
      </p:grpSp>
      <p:grpSp>
        <p:nvGrpSpPr>
          <p:cNvPr id="26" name="组合 25"/>
          <p:cNvGrpSpPr/>
          <p:nvPr/>
        </p:nvGrpSpPr>
        <p:grpSpPr>
          <a:xfrm>
            <a:off x="1772307" y="2834059"/>
            <a:ext cx="8647388" cy="1189885"/>
            <a:chOff x="1328056" y="2125482"/>
            <a:chExt cx="6487888" cy="892535"/>
          </a:xfrm>
        </p:grpSpPr>
        <p:sp>
          <p:nvSpPr>
            <p:cNvPr id="9" name="矩形 8"/>
            <p:cNvSpPr/>
            <p:nvPr/>
          </p:nvSpPr>
          <p:spPr>
            <a:xfrm>
              <a:off x="1328056" y="2125482"/>
              <a:ext cx="1464842" cy="741742"/>
            </a:xfrm>
            <a:prstGeom prst="rect">
              <a:avLst/>
            </a:pr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defTabSz="1218323">
                <a:defRPr/>
              </a:pPr>
              <a:r>
                <a:rPr lang="zh-CN" altLang="en-US" sz="1900" b="1" dirty="0">
                  <a:solidFill>
                    <a:schemeClr val="bg1"/>
                  </a:solidFill>
                  <a:cs typeface="+mn-ea"/>
                  <a:sym typeface="+mn-lt"/>
                </a:rPr>
                <a:t>标题文本预设</a:t>
              </a:r>
            </a:p>
          </p:txBody>
        </p:sp>
        <p:sp>
          <p:nvSpPr>
            <p:cNvPr id="10" name="矩形 9"/>
            <p:cNvSpPr/>
            <p:nvPr/>
          </p:nvSpPr>
          <p:spPr>
            <a:xfrm>
              <a:off x="3794806" y="2125482"/>
              <a:ext cx="3874388" cy="741742"/>
            </a:xfrm>
            <a:prstGeom prst="rect">
              <a:avLst/>
            </a:pr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1" name="平行四边形 10"/>
            <p:cNvSpPr/>
            <p:nvPr/>
          </p:nvSpPr>
          <p:spPr>
            <a:xfrm rot="5400000">
              <a:off x="2597109" y="2321273"/>
              <a:ext cx="892535" cy="500953"/>
            </a:xfrm>
            <a:prstGeom prst="parallelogram">
              <a:avLst/>
            </a:prstGeom>
            <a:solidFill>
              <a:schemeClr val="accent2">
                <a:lumMod val="60000"/>
                <a:lumOff val="4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2" name="平行四边形 11"/>
            <p:cNvSpPr/>
            <p:nvPr/>
          </p:nvSpPr>
          <p:spPr>
            <a:xfrm rot="16200000" flipV="1">
              <a:off x="3098061" y="2321273"/>
              <a:ext cx="892535" cy="500953"/>
            </a:xfrm>
            <a:prstGeom prst="parallelogram">
              <a:avLst/>
            </a:prstGeom>
            <a:solidFill>
              <a:schemeClr val="accent2">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3" name="矩形 12"/>
            <p:cNvSpPr/>
            <p:nvPr/>
          </p:nvSpPr>
          <p:spPr>
            <a:xfrm>
              <a:off x="7669194" y="2125482"/>
              <a:ext cx="146750" cy="741742"/>
            </a:xfrm>
            <a:prstGeom prst="rect">
              <a:avLst/>
            </a:prstGeom>
            <a:solidFill>
              <a:schemeClr val="accent2">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0" name="文本框 91"/>
            <p:cNvSpPr txBox="1"/>
            <p:nvPr/>
          </p:nvSpPr>
          <p:spPr>
            <a:xfrm>
              <a:off x="4080958" y="2307161"/>
              <a:ext cx="3173067" cy="378384"/>
            </a:xfrm>
            <a:prstGeom prst="rect">
              <a:avLst/>
            </a:prstGeom>
            <a:noFill/>
          </p:spPr>
          <p:txBody>
            <a:bodyPr wrap="square" lIns="71996" tIns="0" rIns="71996" bIns="0" anchor="ctr" anchorCtr="0">
              <a:noAutofit/>
            </a:bodyPr>
            <a:lstStyle/>
            <a:p>
              <a:pPr defTabSz="1218323">
                <a:lnSpc>
                  <a:spcPct val="120000"/>
                </a:lnSpc>
                <a:defRPr/>
              </a:pPr>
              <a:r>
                <a:rPr lang="zh-CN" altLang="en-US" sz="1200" dirty="0">
                  <a:solidFill>
                    <a:schemeClr val="bg1"/>
                  </a:solidFill>
                  <a:cs typeface="+mn-ea"/>
                  <a:sym typeface="+mn-lt"/>
                </a:rPr>
                <a:t>标题数字等都可以通过点击和重新输入进行更改，顶部“开始”面板中可以对字体、字号、颜色、行距等进行修改。标题数字等都可以通过点击和重新输入进行更改</a:t>
              </a:r>
            </a:p>
          </p:txBody>
        </p:sp>
        <p:sp>
          <p:nvSpPr>
            <p:cNvPr id="24" name="任意多边形: 形状 23" title="hWgZDclmtu"/>
            <p:cNvSpPr/>
            <p:nvPr/>
          </p:nvSpPr>
          <p:spPr bwMode="auto">
            <a:xfrm>
              <a:off x="3400153" y="2416333"/>
              <a:ext cx="304967" cy="310832"/>
            </a:xfrm>
            <a:custGeom>
              <a:avLst/>
              <a:gdLst>
                <a:gd name="connsiteX0" fmla="*/ 46038 w 338137"/>
                <a:gd name="connsiteY0" fmla="*/ 261937 h 285750"/>
                <a:gd name="connsiteX1" fmla="*/ 38100 w 338137"/>
                <a:gd name="connsiteY1" fmla="*/ 269875 h 285750"/>
                <a:gd name="connsiteX2" fmla="*/ 46038 w 338137"/>
                <a:gd name="connsiteY2" fmla="*/ 277813 h 285750"/>
                <a:gd name="connsiteX3" fmla="*/ 53976 w 338137"/>
                <a:gd name="connsiteY3" fmla="*/ 269875 h 285750"/>
                <a:gd name="connsiteX4" fmla="*/ 46038 w 338137"/>
                <a:gd name="connsiteY4" fmla="*/ 261937 h 285750"/>
                <a:gd name="connsiteX5" fmla="*/ 288131 w 338137"/>
                <a:gd name="connsiteY5" fmla="*/ 184150 h 285750"/>
                <a:gd name="connsiteX6" fmla="*/ 277812 w 338137"/>
                <a:gd name="connsiteY6" fmla="*/ 194469 h 285750"/>
                <a:gd name="connsiteX7" fmla="*/ 288131 w 338137"/>
                <a:gd name="connsiteY7" fmla="*/ 204788 h 285750"/>
                <a:gd name="connsiteX8" fmla="*/ 298450 w 338137"/>
                <a:gd name="connsiteY8" fmla="*/ 194469 h 285750"/>
                <a:gd name="connsiteX9" fmla="*/ 288131 w 338137"/>
                <a:gd name="connsiteY9" fmla="*/ 184150 h 285750"/>
                <a:gd name="connsiteX10" fmla="*/ 19050 w 338137"/>
                <a:gd name="connsiteY10" fmla="*/ 163512 h 285750"/>
                <a:gd name="connsiteX11" fmla="*/ 19050 w 338137"/>
                <a:gd name="connsiteY11" fmla="*/ 242887 h 285750"/>
                <a:gd name="connsiteX12" fmla="*/ 73025 w 338137"/>
                <a:gd name="connsiteY12" fmla="*/ 242887 h 285750"/>
                <a:gd name="connsiteX13" fmla="*/ 73025 w 338137"/>
                <a:gd name="connsiteY13" fmla="*/ 163512 h 285750"/>
                <a:gd name="connsiteX14" fmla="*/ 12010 w 338137"/>
                <a:gd name="connsiteY14" fmla="*/ 139700 h 285750"/>
                <a:gd name="connsiteX15" fmla="*/ 81400 w 338137"/>
                <a:gd name="connsiteY15" fmla="*/ 139700 h 285750"/>
                <a:gd name="connsiteX16" fmla="*/ 92075 w 338137"/>
                <a:gd name="connsiteY16" fmla="*/ 151650 h 285750"/>
                <a:gd name="connsiteX17" fmla="*/ 92075 w 338137"/>
                <a:gd name="connsiteY17" fmla="*/ 273801 h 285750"/>
                <a:gd name="connsiteX18" fmla="*/ 81400 w 338137"/>
                <a:gd name="connsiteY18" fmla="*/ 285750 h 285750"/>
                <a:gd name="connsiteX19" fmla="*/ 12010 w 338137"/>
                <a:gd name="connsiteY19" fmla="*/ 285750 h 285750"/>
                <a:gd name="connsiteX20" fmla="*/ 0 w 338137"/>
                <a:gd name="connsiteY20" fmla="*/ 273801 h 285750"/>
                <a:gd name="connsiteX21" fmla="*/ 0 w 338137"/>
                <a:gd name="connsiteY21" fmla="*/ 151650 h 285750"/>
                <a:gd name="connsiteX22" fmla="*/ 12010 w 338137"/>
                <a:gd name="connsiteY22" fmla="*/ 139700 h 285750"/>
                <a:gd name="connsiteX23" fmla="*/ 177849 w 338137"/>
                <a:gd name="connsiteY23" fmla="*/ 131762 h 285750"/>
                <a:gd name="connsiteX24" fmla="*/ 179144 w 338137"/>
                <a:gd name="connsiteY24" fmla="*/ 134394 h 285750"/>
                <a:gd name="connsiteX25" fmla="*/ 192088 w 338137"/>
                <a:gd name="connsiteY25" fmla="*/ 142291 h 285750"/>
                <a:gd name="connsiteX26" fmla="*/ 192088 w 338137"/>
                <a:gd name="connsiteY26" fmla="*/ 268640 h 285750"/>
                <a:gd name="connsiteX27" fmla="*/ 173966 w 338137"/>
                <a:gd name="connsiteY27" fmla="*/ 285750 h 285750"/>
                <a:gd name="connsiteX28" fmla="*/ 107950 w 338137"/>
                <a:gd name="connsiteY28" fmla="*/ 285750 h 285750"/>
                <a:gd name="connsiteX29" fmla="*/ 109244 w 338137"/>
                <a:gd name="connsiteY29" fmla="*/ 276537 h 285750"/>
                <a:gd name="connsiteX30" fmla="*/ 109244 w 338137"/>
                <a:gd name="connsiteY30" fmla="*/ 273905 h 285750"/>
                <a:gd name="connsiteX31" fmla="*/ 115716 w 338137"/>
                <a:gd name="connsiteY31" fmla="*/ 275221 h 285750"/>
                <a:gd name="connsiteX32" fmla="*/ 124778 w 338137"/>
                <a:gd name="connsiteY32" fmla="*/ 264692 h 285750"/>
                <a:gd name="connsiteX33" fmla="*/ 115716 w 338137"/>
                <a:gd name="connsiteY33" fmla="*/ 254163 h 285750"/>
                <a:gd name="connsiteX34" fmla="*/ 109244 w 338137"/>
                <a:gd name="connsiteY34" fmla="*/ 256795 h 285750"/>
                <a:gd name="connsiteX35" fmla="*/ 109244 w 338137"/>
                <a:gd name="connsiteY35" fmla="*/ 235737 h 285750"/>
                <a:gd name="connsiteX36" fmla="*/ 167494 w 338137"/>
                <a:gd name="connsiteY36" fmla="*/ 235737 h 285750"/>
                <a:gd name="connsiteX37" fmla="*/ 167494 w 338137"/>
                <a:gd name="connsiteY37" fmla="*/ 142291 h 285750"/>
                <a:gd name="connsiteX38" fmla="*/ 177849 w 338137"/>
                <a:gd name="connsiteY38" fmla="*/ 131762 h 285750"/>
                <a:gd name="connsiteX39" fmla="*/ 54988 w 338137"/>
                <a:gd name="connsiteY39" fmla="*/ 82550 h 285750"/>
                <a:gd name="connsiteX40" fmla="*/ 136812 w 338137"/>
                <a:gd name="connsiteY40" fmla="*/ 82550 h 285750"/>
                <a:gd name="connsiteX41" fmla="*/ 143411 w 338137"/>
                <a:gd name="connsiteY41" fmla="*/ 96838 h 285750"/>
                <a:gd name="connsiteX42" fmla="*/ 146050 w 338137"/>
                <a:gd name="connsiteY42" fmla="*/ 98137 h 285750"/>
                <a:gd name="connsiteX43" fmla="*/ 134173 w 338137"/>
                <a:gd name="connsiteY43" fmla="*/ 109827 h 285750"/>
                <a:gd name="connsiteX44" fmla="*/ 61587 w 338137"/>
                <a:gd name="connsiteY44" fmla="*/ 109827 h 285750"/>
                <a:gd name="connsiteX45" fmla="*/ 61587 w 338137"/>
                <a:gd name="connsiteY45" fmla="*/ 125413 h 285750"/>
                <a:gd name="connsiteX46" fmla="*/ 36512 w 338137"/>
                <a:gd name="connsiteY46" fmla="*/ 125413 h 285750"/>
                <a:gd name="connsiteX47" fmla="*/ 36512 w 338137"/>
                <a:gd name="connsiteY47" fmla="*/ 99436 h 285750"/>
                <a:gd name="connsiteX48" fmla="*/ 54988 w 338137"/>
                <a:gd name="connsiteY48" fmla="*/ 82550 h 285750"/>
                <a:gd name="connsiteX49" fmla="*/ 208756 w 338137"/>
                <a:gd name="connsiteY49" fmla="*/ 63500 h 285750"/>
                <a:gd name="connsiteX50" fmla="*/ 210079 w 338137"/>
                <a:gd name="connsiteY50" fmla="*/ 63500 h 285750"/>
                <a:gd name="connsiteX51" fmla="*/ 212725 w 338137"/>
                <a:gd name="connsiteY51" fmla="*/ 64819 h 285750"/>
                <a:gd name="connsiteX52" fmla="*/ 212725 w 338137"/>
                <a:gd name="connsiteY52" fmla="*/ 67458 h 285750"/>
                <a:gd name="connsiteX53" fmla="*/ 195527 w 338137"/>
                <a:gd name="connsiteY53" fmla="*/ 126822 h 285750"/>
                <a:gd name="connsiteX54" fmla="*/ 192881 w 338137"/>
                <a:gd name="connsiteY54" fmla="*/ 129460 h 285750"/>
                <a:gd name="connsiteX55" fmla="*/ 188913 w 338137"/>
                <a:gd name="connsiteY55" fmla="*/ 128141 h 285750"/>
                <a:gd name="connsiteX56" fmla="*/ 180975 w 338137"/>
                <a:gd name="connsiteY56" fmla="*/ 112310 h 285750"/>
                <a:gd name="connsiteX57" fmla="*/ 137319 w 338137"/>
                <a:gd name="connsiteY57" fmla="*/ 154525 h 285750"/>
                <a:gd name="connsiteX58" fmla="*/ 129381 w 338137"/>
                <a:gd name="connsiteY58" fmla="*/ 157163 h 285750"/>
                <a:gd name="connsiteX59" fmla="*/ 121444 w 338137"/>
                <a:gd name="connsiteY59" fmla="*/ 154525 h 285750"/>
                <a:gd name="connsiteX60" fmla="*/ 121444 w 338137"/>
                <a:gd name="connsiteY60" fmla="*/ 138694 h 285750"/>
                <a:gd name="connsiteX61" fmla="*/ 165100 w 338137"/>
                <a:gd name="connsiteY61" fmla="*/ 95161 h 285750"/>
                <a:gd name="connsiteX62" fmla="*/ 147902 w 338137"/>
                <a:gd name="connsiteY62" fmla="*/ 87246 h 285750"/>
                <a:gd name="connsiteX63" fmla="*/ 146579 w 338137"/>
                <a:gd name="connsiteY63" fmla="*/ 83288 h 285750"/>
                <a:gd name="connsiteX64" fmla="*/ 149225 w 338137"/>
                <a:gd name="connsiteY64" fmla="*/ 80650 h 285750"/>
                <a:gd name="connsiteX65" fmla="*/ 208756 w 338137"/>
                <a:gd name="connsiteY65" fmla="*/ 63500 h 285750"/>
                <a:gd name="connsiteX66" fmla="*/ 101335 w 338137"/>
                <a:gd name="connsiteY66" fmla="*/ 0 h 285750"/>
                <a:gd name="connsiteX67" fmla="*/ 305064 w 338137"/>
                <a:gd name="connsiteY67" fmla="*/ 0 h 285750"/>
                <a:gd name="connsiteX68" fmla="*/ 338137 w 338137"/>
                <a:gd name="connsiteY68" fmla="*/ 34237 h 285750"/>
                <a:gd name="connsiteX69" fmla="*/ 338137 w 338137"/>
                <a:gd name="connsiteY69" fmla="*/ 188305 h 285750"/>
                <a:gd name="connsiteX70" fmla="*/ 305064 w 338137"/>
                <a:gd name="connsiteY70" fmla="*/ 221226 h 285750"/>
                <a:gd name="connsiteX71" fmla="*/ 233627 w 338137"/>
                <a:gd name="connsiteY71" fmla="*/ 221226 h 285750"/>
                <a:gd name="connsiteX72" fmla="*/ 233627 w 338137"/>
                <a:gd name="connsiteY72" fmla="*/ 243612 h 285750"/>
                <a:gd name="connsiteX73" fmla="*/ 265377 w 338137"/>
                <a:gd name="connsiteY73" fmla="*/ 243612 h 285750"/>
                <a:gd name="connsiteX74" fmla="*/ 277283 w 338137"/>
                <a:gd name="connsiteY74" fmla="*/ 256780 h 285750"/>
                <a:gd name="connsiteX75" fmla="*/ 277283 w 338137"/>
                <a:gd name="connsiteY75" fmla="*/ 272582 h 285750"/>
                <a:gd name="connsiteX76" fmla="*/ 265377 w 338137"/>
                <a:gd name="connsiteY76" fmla="*/ 285750 h 285750"/>
                <a:gd name="connsiteX77" fmla="*/ 204523 w 338137"/>
                <a:gd name="connsiteY77" fmla="*/ 285750 h 285750"/>
                <a:gd name="connsiteX78" fmla="*/ 209814 w 338137"/>
                <a:gd name="connsiteY78" fmla="*/ 269948 h 285750"/>
                <a:gd name="connsiteX79" fmla="*/ 209814 w 338137"/>
                <a:gd name="connsiteY79" fmla="*/ 213325 h 285750"/>
                <a:gd name="connsiteX80" fmla="*/ 209814 w 338137"/>
                <a:gd name="connsiteY80" fmla="*/ 172504 h 285750"/>
                <a:gd name="connsiteX81" fmla="*/ 295804 w 338137"/>
                <a:gd name="connsiteY81" fmla="*/ 172504 h 285750"/>
                <a:gd name="connsiteX82" fmla="*/ 309033 w 338137"/>
                <a:gd name="connsiteY82" fmla="*/ 159335 h 285750"/>
                <a:gd name="connsiteX83" fmla="*/ 309033 w 338137"/>
                <a:gd name="connsiteY83" fmla="*/ 39504 h 285750"/>
                <a:gd name="connsiteX84" fmla="*/ 295804 w 338137"/>
                <a:gd name="connsiteY84" fmla="*/ 27653 h 285750"/>
                <a:gd name="connsiteX85" fmla="*/ 109272 w 338137"/>
                <a:gd name="connsiteY85" fmla="*/ 27653 h 285750"/>
                <a:gd name="connsiteX86" fmla="*/ 97366 w 338137"/>
                <a:gd name="connsiteY86" fmla="*/ 39504 h 285750"/>
                <a:gd name="connsiteX87" fmla="*/ 97366 w 338137"/>
                <a:gd name="connsiteY87" fmla="*/ 65841 h 285750"/>
                <a:gd name="connsiteX88" fmla="*/ 68262 w 338137"/>
                <a:gd name="connsiteY88" fmla="*/ 65841 h 285750"/>
                <a:gd name="connsiteX89" fmla="*/ 68262 w 338137"/>
                <a:gd name="connsiteY89" fmla="*/ 34237 h 285750"/>
                <a:gd name="connsiteX90" fmla="*/ 101335 w 338137"/>
                <a:gd name="connsiteY90" fmla="*/ 0 h 285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338137" h="285750">
                  <a:moveTo>
                    <a:pt x="46038" y="261937"/>
                  </a:moveTo>
                  <a:cubicBezTo>
                    <a:pt x="41654" y="261937"/>
                    <a:pt x="38100" y="265491"/>
                    <a:pt x="38100" y="269875"/>
                  </a:cubicBezTo>
                  <a:cubicBezTo>
                    <a:pt x="38100" y="274259"/>
                    <a:pt x="41654" y="277813"/>
                    <a:pt x="46038" y="277813"/>
                  </a:cubicBezTo>
                  <a:cubicBezTo>
                    <a:pt x="50422" y="277813"/>
                    <a:pt x="53976" y="274259"/>
                    <a:pt x="53976" y="269875"/>
                  </a:cubicBezTo>
                  <a:cubicBezTo>
                    <a:pt x="53976" y="265491"/>
                    <a:pt x="50422" y="261937"/>
                    <a:pt x="46038" y="261937"/>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3512"/>
                  </a:moveTo>
                  <a:lnTo>
                    <a:pt x="19050" y="242887"/>
                  </a:lnTo>
                  <a:lnTo>
                    <a:pt x="73025" y="242887"/>
                  </a:lnTo>
                  <a:lnTo>
                    <a:pt x="73025" y="163512"/>
                  </a:lnTo>
                  <a:close/>
                  <a:moveTo>
                    <a:pt x="12010" y="139700"/>
                  </a:moveTo>
                  <a:cubicBezTo>
                    <a:pt x="12010" y="139700"/>
                    <a:pt x="12010" y="139700"/>
                    <a:pt x="81400" y="139700"/>
                  </a:cubicBezTo>
                  <a:cubicBezTo>
                    <a:pt x="86737" y="139700"/>
                    <a:pt x="92075" y="145011"/>
                    <a:pt x="92075" y="151650"/>
                  </a:cubicBezTo>
                  <a:cubicBezTo>
                    <a:pt x="92075" y="151650"/>
                    <a:pt x="92075" y="151650"/>
                    <a:pt x="92075" y="273801"/>
                  </a:cubicBezTo>
                  <a:cubicBezTo>
                    <a:pt x="92075" y="280439"/>
                    <a:pt x="86737" y="285750"/>
                    <a:pt x="81400" y="285750"/>
                  </a:cubicBezTo>
                  <a:cubicBezTo>
                    <a:pt x="81400" y="285750"/>
                    <a:pt x="81400" y="285750"/>
                    <a:pt x="12010" y="285750"/>
                  </a:cubicBezTo>
                  <a:cubicBezTo>
                    <a:pt x="5338" y="285750"/>
                    <a:pt x="0" y="280439"/>
                    <a:pt x="0" y="273801"/>
                  </a:cubicBezTo>
                  <a:cubicBezTo>
                    <a:pt x="0" y="273801"/>
                    <a:pt x="0" y="273801"/>
                    <a:pt x="0" y="151650"/>
                  </a:cubicBezTo>
                  <a:cubicBezTo>
                    <a:pt x="0" y="145011"/>
                    <a:pt x="5338" y="139700"/>
                    <a:pt x="12010" y="139700"/>
                  </a:cubicBezTo>
                  <a:close/>
                  <a:moveTo>
                    <a:pt x="177849" y="131762"/>
                  </a:moveTo>
                  <a:cubicBezTo>
                    <a:pt x="177849" y="131762"/>
                    <a:pt x="177849" y="131762"/>
                    <a:pt x="179144" y="134394"/>
                  </a:cubicBezTo>
                  <a:cubicBezTo>
                    <a:pt x="181733" y="138343"/>
                    <a:pt x="186910" y="142291"/>
                    <a:pt x="192088" y="142291"/>
                  </a:cubicBezTo>
                  <a:cubicBezTo>
                    <a:pt x="192088" y="142291"/>
                    <a:pt x="192088" y="142291"/>
                    <a:pt x="192088" y="268640"/>
                  </a:cubicBezTo>
                  <a:cubicBezTo>
                    <a:pt x="192088" y="277853"/>
                    <a:pt x="184322" y="285750"/>
                    <a:pt x="173966" y="285750"/>
                  </a:cubicBezTo>
                  <a:cubicBezTo>
                    <a:pt x="173966" y="285750"/>
                    <a:pt x="173966" y="285750"/>
                    <a:pt x="107950" y="285750"/>
                  </a:cubicBezTo>
                  <a:cubicBezTo>
                    <a:pt x="109244" y="283118"/>
                    <a:pt x="109244" y="279169"/>
                    <a:pt x="109244" y="276537"/>
                  </a:cubicBezTo>
                  <a:cubicBezTo>
                    <a:pt x="109244" y="276537"/>
                    <a:pt x="109244" y="276537"/>
                    <a:pt x="109244" y="273905"/>
                  </a:cubicBezTo>
                  <a:cubicBezTo>
                    <a:pt x="110539" y="273905"/>
                    <a:pt x="113128" y="275221"/>
                    <a:pt x="115716" y="275221"/>
                  </a:cubicBezTo>
                  <a:cubicBezTo>
                    <a:pt x="120894" y="275221"/>
                    <a:pt x="124778" y="271273"/>
                    <a:pt x="124778" y="264692"/>
                  </a:cubicBezTo>
                  <a:cubicBezTo>
                    <a:pt x="124778" y="259427"/>
                    <a:pt x="120894" y="254163"/>
                    <a:pt x="115716" y="254163"/>
                  </a:cubicBezTo>
                  <a:cubicBezTo>
                    <a:pt x="113128" y="254163"/>
                    <a:pt x="110539" y="255479"/>
                    <a:pt x="109244" y="256795"/>
                  </a:cubicBezTo>
                  <a:cubicBezTo>
                    <a:pt x="109244" y="256795"/>
                    <a:pt x="109244" y="256795"/>
                    <a:pt x="109244" y="235737"/>
                  </a:cubicBezTo>
                  <a:cubicBezTo>
                    <a:pt x="109244" y="235737"/>
                    <a:pt x="109244" y="235737"/>
                    <a:pt x="167494" y="235737"/>
                  </a:cubicBezTo>
                  <a:cubicBezTo>
                    <a:pt x="167494" y="235737"/>
                    <a:pt x="167494" y="235737"/>
                    <a:pt x="167494" y="142291"/>
                  </a:cubicBezTo>
                  <a:cubicBezTo>
                    <a:pt x="167494" y="142291"/>
                    <a:pt x="167494" y="142291"/>
                    <a:pt x="177849" y="131762"/>
                  </a:cubicBezTo>
                  <a:close/>
                  <a:moveTo>
                    <a:pt x="54988" y="82550"/>
                  </a:moveTo>
                  <a:cubicBezTo>
                    <a:pt x="54988" y="82550"/>
                    <a:pt x="54988" y="82550"/>
                    <a:pt x="136812" y="82550"/>
                  </a:cubicBezTo>
                  <a:cubicBezTo>
                    <a:pt x="135492" y="89045"/>
                    <a:pt x="138132" y="94240"/>
                    <a:pt x="143411" y="96838"/>
                  </a:cubicBezTo>
                  <a:cubicBezTo>
                    <a:pt x="143411" y="96838"/>
                    <a:pt x="143411" y="96838"/>
                    <a:pt x="146050" y="98137"/>
                  </a:cubicBezTo>
                  <a:cubicBezTo>
                    <a:pt x="146050" y="98137"/>
                    <a:pt x="146050" y="98137"/>
                    <a:pt x="134173" y="109827"/>
                  </a:cubicBezTo>
                  <a:cubicBezTo>
                    <a:pt x="134173" y="109827"/>
                    <a:pt x="134173" y="109827"/>
                    <a:pt x="61587" y="109827"/>
                  </a:cubicBezTo>
                  <a:lnTo>
                    <a:pt x="61587" y="125413"/>
                  </a:lnTo>
                  <a:cubicBezTo>
                    <a:pt x="61587" y="125413"/>
                    <a:pt x="61587" y="125413"/>
                    <a:pt x="36512" y="125413"/>
                  </a:cubicBezTo>
                  <a:cubicBezTo>
                    <a:pt x="36512" y="125413"/>
                    <a:pt x="36512" y="125413"/>
                    <a:pt x="36512" y="99436"/>
                  </a:cubicBezTo>
                  <a:cubicBezTo>
                    <a:pt x="36512" y="90343"/>
                    <a:pt x="45750" y="82550"/>
                    <a:pt x="54988" y="82550"/>
                  </a:cubicBezTo>
                  <a:close/>
                  <a:moveTo>
                    <a:pt x="208756" y="63500"/>
                  </a:moveTo>
                  <a:cubicBezTo>
                    <a:pt x="208756" y="63500"/>
                    <a:pt x="210079" y="63500"/>
                    <a:pt x="210079" y="63500"/>
                  </a:cubicBezTo>
                  <a:cubicBezTo>
                    <a:pt x="211402" y="63500"/>
                    <a:pt x="211402" y="63500"/>
                    <a:pt x="212725" y="64819"/>
                  </a:cubicBezTo>
                  <a:cubicBezTo>
                    <a:pt x="212725" y="64819"/>
                    <a:pt x="212725" y="66139"/>
                    <a:pt x="212725" y="67458"/>
                  </a:cubicBezTo>
                  <a:cubicBezTo>
                    <a:pt x="212725" y="67458"/>
                    <a:pt x="212725" y="67458"/>
                    <a:pt x="195527" y="126822"/>
                  </a:cubicBezTo>
                  <a:cubicBezTo>
                    <a:pt x="195527" y="128141"/>
                    <a:pt x="194204" y="129460"/>
                    <a:pt x="192881" y="129460"/>
                  </a:cubicBezTo>
                  <a:cubicBezTo>
                    <a:pt x="191558" y="129460"/>
                    <a:pt x="190236" y="129460"/>
                    <a:pt x="188913" y="128141"/>
                  </a:cubicBezTo>
                  <a:cubicBezTo>
                    <a:pt x="188913" y="128141"/>
                    <a:pt x="188913" y="128141"/>
                    <a:pt x="180975" y="112310"/>
                  </a:cubicBezTo>
                  <a:cubicBezTo>
                    <a:pt x="180975" y="112310"/>
                    <a:pt x="180975" y="112310"/>
                    <a:pt x="137319" y="154525"/>
                  </a:cubicBezTo>
                  <a:cubicBezTo>
                    <a:pt x="135996" y="157163"/>
                    <a:pt x="133350" y="157163"/>
                    <a:pt x="129381" y="157163"/>
                  </a:cubicBezTo>
                  <a:cubicBezTo>
                    <a:pt x="126736" y="157163"/>
                    <a:pt x="124090" y="157163"/>
                    <a:pt x="121444" y="154525"/>
                  </a:cubicBezTo>
                  <a:cubicBezTo>
                    <a:pt x="117475" y="150567"/>
                    <a:pt x="117475" y="142652"/>
                    <a:pt x="121444" y="138694"/>
                  </a:cubicBezTo>
                  <a:cubicBezTo>
                    <a:pt x="121444" y="138694"/>
                    <a:pt x="121444" y="138694"/>
                    <a:pt x="165100" y="95161"/>
                  </a:cubicBezTo>
                  <a:cubicBezTo>
                    <a:pt x="165100" y="95161"/>
                    <a:pt x="165100" y="95161"/>
                    <a:pt x="147902" y="87246"/>
                  </a:cubicBezTo>
                  <a:cubicBezTo>
                    <a:pt x="147902" y="85926"/>
                    <a:pt x="146579" y="84607"/>
                    <a:pt x="146579" y="83288"/>
                  </a:cubicBezTo>
                  <a:cubicBezTo>
                    <a:pt x="146579" y="81969"/>
                    <a:pt x="147902" y="81969"/>
                    <a:pt x="149225" y="80650"/>
                  </a:cubicBezTo>
                  <a:cubicBezTo>
                    <a:pt x="149225" y="80650"/>
                    <a:pt x="149225" y="80650"/>
                    <a:pt x="208756" y="63500"/>
                  </a:cubicBezTo>
                  <a:close/>
                  <a:moveTo>
                    <a:pt x="101335" y="0"/>
                  </a:moveTo>
                  <a:cubicBezTo>
                    <a:pt x="101335" y="0"/>
                    <a:pt x="101335" y="0"/>
                    <a:pt x="305064" y="0"/>
                  </a:cubicBezTo>
                  <a:cubicBezTo>
                    <a:pt x="323585" y="0"/>
                    <a:pt x="338137" y="15802"/>
                    <a:pt x="338137" y="34237"/>
                  </a:cubicBezTo>
                  <a:cubicBezTo>
                    <a:pt x="338137" y="34237"/>
                    <a:pt x="338137" y="34237"/>
                    <a:pt x="338137" y="188305"/>
                  </a:cubicBezTo>
                  <a:cubicBezTo>
                    <a:pt x="338137" y="206741"/>
                    <a:pt x="323585" y="221226"/>
                    <a:pt x="305064" y="221226"/>
                  </a:cubicBezTo>
                  <a:cubicBezTo>
                    <a:pt x="305064" y="221226"/>
                    <a:pt x="305064" y="221226"/>
                    <a:pt x="233627" y="221226"/>
                  </a:cubicBezTo>
                  <a:cubicBezTo>
                    <a:pt x="233627" y="221226"/>
                    <a:pt x="233627" y="221226"/>
                    <a:pt x="233627" y="243612"/>
                  </a:cubicBezTo>
                  <a:cubicBezTo>
                    <a:pt x="233627" y="243612"/>
                    <a:pt x="233627" y="243612"/>
                    <a:pt x="265377" y="243612"/>
                  </a:cubicBezTo>
                  <a:cubicBezTo>
                    <a:pt x="271991" y="243612"/>
                    <a:pt x="277283" y="250196"/>
                    <a:pt x="277283" y="256780"/>
                  </a:cubicBezTo>
                  <a:cubicBezTo>
                    <a:pt x="277283" y="256780"/>
                    <a:pt x="277283" y="256780"/>
                    <a:pt x="277283" y="272582"/>
                  </a:cubicBezTo>
                  <a:cubicBezTo>
                    <a:pt x="277283" y="280483"/>
                    <a:pt x="271991" y="285750"/>
                    <a:pt x="265377" y="285750"/>
                  </a:cubicBezTo>
                  <a:cubicBezTo>
                    <a:pt x="265377" y="285750"/>
                    <a:pt x="265377" y="285750"/>
                    <a:pt x="204523" y="285750"/>
                  </a:cubicBezTo>
                  <a:cubicBezTo>
                    <a:pt x="207168" y="280483"/>
                    <a:pt x="208491" y="275216"/>
                    <a:pt x="209814" y="269948"/>
                  </a:cubicBezTo>
                  <a:cubicBezTo>
                    <a:pt x="209814" y="268631"/>
                    <a:pt x="209814" y="213325"/>
                    <a:pt x="209814" y="213325"/>
                  </a:cubicBezTo>
                  <a:cubicBezTo>
                    <a:pt x="209814" y="213325"/>
                    <a:pt x="209814" y="213325"/>
                    <a:pt x="209814" y="172504"/>
                  </a:cubicBezTo>
                  <a:cubicBezTo>
                    <a:pt x="209814" y="172504"/>
                    <a:pt x="209814" y="172504"/>
                    <a:pt x="295804" y="172504"/>
                  </a:cubicBezTo>
                  <a:cubicBezTo>
                    <a:pt x="303741" y="172504"/>
                    <a:pt x="309033" y="165919"/>
                    <a:pt x="309033" y="159335"/>
                  </a:cubicBezTo>
                  <a:cubicBezTo>
                    <a:pt x="309033" y="159335"/>
                    <a:pt x="309033" y="159335"/>
                    <a:pt x="309033" y="39504"/>
                  </a:cubicBezTo>
                  <a:cubicBezTo>
                    <a:pt x="309033" y="32920"/>
                    <a:pt x="303741" y="27653"/>
                    <a:pt x="295804" y="27653"/>
                  </a:cubicBezTo>
                  <a:cubicBezTo>
                    <a:pt x="295804" y="27653"/>
                    <a:pt x="295804" y="27653"/>
                    <a:pt x="109272" y="27653"/>
                  </a:cubicBezTo>
                  <a:cubicBezTo>
                    <a:pt x="102658" y="27653"/>
                    <a:pt x="97366" y="32920"/>
                    <a:pt x="97366" y="39504"/>
                  </a:cubicBezTo>
                  <a:cubicBezTo>
                    <a:pt x="97366" y="39504"/>
                    <a:pt x="97366" y="39504"/>
                    <a:pt x="97366" y="65841"/>
                  </a:cubicBezTo>
                  <a:cubicBezTo>
                    <a:pt x="97366" y="65841"/>
                    <a:pt x="97366" y="65841"/>
                    <a:pt x="68262" y="65841"/>
                  </a:cubicBezTo>
                  <a:cubicBezTo>
                    <a:pt x="68262" y="65841"/>
                    <a:pt x="68262" y="65841"/>
                    <a:pt x="68262" y="34237"/>
                  </a:cubicBezTo>
                  <a:cubicBezTo>
                    <a:pt x="68262" y="15802"/>
                    <a:pt x="82814" y="0"/>
                    <a:pt x="101335" y="0"/>
                  </a:cubicBezTo>
                  <a:close/>
                </a:path>
              </a:pathLst>
            </a:custGeom>
            <a:solidFill>
              <a:schemeClr val="bg1"/>
            </a:solidFill>
            <a:ln>
              <a:noFill/>
            </a:ln>
          </p:spPr>
          <p:txBody>
            <a:bodyPr anchor="ctr"/>
            <a:lstStyle/>
            <a:p>
              <a:pPr algn="ctr"/>
              <a:endParaRPr>
                <a:cs typeface="+mn-ea"/>
                <a:sym typeface="+mn-lt"/>
              </a:endParaRPr>
            </a:p>
          </p:txBody>
        </p:sp>
      </p:grpSp>
    </p:spTree>
    <p:extLst>
      <p:ext uri="{BB962C8B-B14F-4D97-AF65-F5344CB8AC3E}">
        <p14:creationId xmlns:p14="http://schemas.microsoft.com/office/powerpoint/2010/main" val="3470411588"/>
      </p:ext>
    </p:extLst>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500"/>
                                        <p:tgtEl>
                                          <p:spTgt spid="26"/>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left)">
                                      <p:cBhvr>
                                        <p:cTn id="1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e9796909c4f7874f52562367c6ed239d"/>
          <p:cNvPicPr>
            <a:picLocks noChangeAspect="1"/>
          </p:cNvPicPr>
          <p:nvPr/>
        </p:nvPicPr>
        <p:blipFill>
          <a:blip r:embed="rId3"/>
          <a:srcRect t="13126" r="13811"/>
          <a:stretch>
            <a:fillRect/>
          </a:stretch>
        </p:blipFill>
        <p:spPr>
          <a:xfrm flipH="1">
            <a:off x="-6985" y="-21590"/>
            <a:ext cx="12197080" cy="6904990"/>
          </a:xfrm>
          <a:prstGeom prst="rect">
            <a:avLst/>
          </a:prstGeom>
        </p:spPr>
      </p:pic>
      <p:sp>
        <p:nvSpPr>
          <p:cNvPr id="8" name="Subtitle 2"/>
          <p:cNvSpPr txBox="1"/>
          <p:nvPr/>
        </p:nvSpPr>
        <p:spPr bwMode="auto">
          <a:xfrm>
            <a:off x="1109980" y="3651885"/>
            <a:ext cx="3034665" cy="807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365" tIns="72183" rIns="144365" bIns="72183">
            <a:spAutoFit/>
          </a:bodyPr>
          <a:lstStyle>
            <a:lvl1pPr defTabSz="1087120">
              <a:spcBef>
                <a:spcPct val="20000"/>
              </a:spcBef>
              <a:buChar char="•"/>
              <a:defRPr sz="3200">
                <a:solidFill>
                  <a:schemeClr val="tx1"/>
                </a:solidFill>
                <a:latin typeface="Arial" panose="020B0604020202020204" pitchFamily="34" charset="0"/>
                <a:ea typeface="宋体" panose="02010600030101010101" pitchFamily="2" charset="-122"/>
              </a:defRPr>
            </a:lvl1pPr>
            <a:lvl2pPr marL="1087755" indent="-285750" defTabSz="1087120">
              <a:spcBef>
                <a:spcPct val="20000"/>
              </a:spcBef>
              <a:buChar char="–"/>
              <a:defRPr sz="2800">
                <a:solidFill>
                  <a:schemeClr val="tx1"/>
                </a:solidFill>
                <a:latin typeface="Arial" panose="020B0604020202020204" pitchFamily="34" charset="0"/>
                <a:ea typeface="宋体" panose="02010600030101010101" pitchFamily="2" charset="-122"/>
              </a:defRPr>
            </a:lvl2pPr>
            <a:lvl3pPr marL="2174875" indent="-228600" defTabSz="1087120">
              <a:spcBef>
                <a:spcPct val="20000"/>
              </a:spcBef>
              <a:buChar char="•"/>
              <a:defRPr sz="2400">
                <a:solidFill>
                  <a:schemeClr val="tx1"/>
                </a:solidFill>
                <a:latin typeface="Arial" panose="020B0604020202020204" pitchFamily="34" charset="0"/>
                <a:ea typeface="宋体" panose="02010600030101010101" pitchFamily="2" charset="-122"/>
              </a:defRPr>
            </a:lvl3pPr>
            <a:lvl4pPr marL="326263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4pPr>
            <a:lvl5pPr marL="434975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5pPr>
            <a:lvl6pPr marL="48069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52641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57213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61785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buFontTx/>
              <a:buNone/>
            </a:pPr>
            <a:r>
              <a:rPr lang="zh-CN" sz="1200" dirty="0">
                <a:solidFill>
                  <a:schemeClr val="tx1"/>
                </a:solidFill>
                <a:latin typeface="兮妞-中黑体" panose="03000509000000000000" charset="-122"/>
                <a:ea typeface="兮妞-中黑体" panose="03000509000000000000" charset="-122"/>
                <a:cs typeface="Yuanti SC" charset="-122"/>
              </a:rPr>
              <a:t>标题数字等都可以通过点击和重新输入进行更改，顶部</a:t>
            </a:r>
            <a:r>
              <a:rPr lang="en-US" altLang="zh-CN" sz="1200" dirty="0">
                <a:solidFill>
                  <a:schemeClr val="tx1"/>
                </a:solidFill>
                <a:latin typeface="兮妞-中黑体" panose="03000509000000000000" charset="-122"/>
                <a:ea typeface="兮妞-中黑体" panose="03000509000000000000" charset="-122"/>
                <a:cs typeface="Yuanti SC" charset="-122"/>
              </a:rPr>
              <a:t>“</a:t>
            </a:r>
            <a:r>
              <a:rPr lang="zh-CN" altLang="en-US" sz="1200" dirty="0">
                <a:solidFill>
                  <a:schemeClr val="tx1"/>
                </a:solidFill>
                <a:latin typeface="兮妞-中黑体" panose="03000509000000000000" charset="-122"/>
                <a:ea typeface="兮妞-中黑体" panose="03000509000000000000" charset="-122"/>
                <a:cs typeface="Yuanti SC" charset="-122"/>
              </a:rPr>
              <a:t>开始</a:t>
            </a:r>
            <a:r>
              <a:rPr lang="en-US" altLang="zh-CN" sz="1200" dirty="0">
                <a:solidFill>
                  <a:schemeClr val="tx1"/>
                </a:solidFill>
                <a:latin typeface="兮妞-中黑体" panose="03000509000000000000" charset="-122"/>
                <a:ea typeface="兮妞-中黑体" panose="03000509000000000000" charset="-122"/>
                <a:cs typeface="Yuanti SC" charset="-122"/>
              </a:rPr>
              <a:t>”</a:t>
            </a:r>
            <a:r>
              <a:rPr lang="zh-CN" altLang="en-US" sz="1200" dirty="0">
                <a:solidFill>
                  <a:schemeClr val="tx1"/>
                </a:solidFill>
                <a:latin typeface="兮妞-中黑体" panose="03000509000000000000" charset="-122"/>
                <a:ea typeface="兮妞-中黑体" panose="03000509000000000000" charset="-122"/>
                <a:cs typeface="Yuanti SC" charset="-122"/>
              </a:rPr>
              <a:t>面板中可以对字体、字号、颜色、行距等进行修改。</a:t>
            </a:r>
          </a:p>
        </p:txBody>
      </p:sp>
      <p:sp>
        <p:nvSpPr>
          <p:cNvPr id="9" name="矩形 70"/>
          <p:cNvSpPr>
            <a:spLocks noChangeArrowheads="1"/>
          </p:cNvSpPr>
          <p:nvPr/>
        </p:nvSpPr>
        <p:spPr bwMode="auto">
          <a:xfrm>
            <a:off x="517525" y="2721610"/>
            <a:ext cx="4219575"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4000" dirty="0">
                <a:solidFill>
                  <a:schemeClr val="tx1"/>
                </a:solidFill>
                <a:latin typeface="兮妞-中黑体" panose="03000509000000000000" charset="-122"/>
                <a:ea typeface="兮妞-中黑体" panose="03000509000000000000" charset="-122"/>
                <a:cs typeface="Yuanti SC" charset="-122"/>
              </a:rPr>
              <a:t>输入您的标题</a:t>
            </a:r>
          </a:p>
        </p:txBody>
      </p:sp>
      <p:sp>
        <p:nvSpPr>
          <p:cNvPr id="6" name="文本框 5"/>
          <p:cNvSpPr txBox="1"/>
          <p:nvPr/>
        </p:nvSpPr>
        <p:spPr>
          <a:xfrm>
            <a:off x="2302168" y="1701235"/>
            <a:ext cx="1230923" cy="844590"/>
          </a:xfrm>
          <a:prstGeom prst="rect">
            <a:avLst/>
          </a:prstGeom>
          <a:noFill/>
        </p:spPr>
        <p:txBody>
          <a:bodyPr wrap="square" rtlCol="0" anchor="ctr">
            <a:spAutoFit/>
          </a:bodyPr>
          <a:lstStyle/>
          <a:p>
            <a:pPr>
              <a:lnSpc>
                <a:spcPct val="120000"/>
              </a:lnSpc>
            </a:pPr>
            <a:r>
              <a:rPr lang="en-US" altLang="zh-CN" sz="4400" dirty="0" smtClean="0">
                <a:solidFill>
                  <a:schemeClr val="tx1"/>
                </a:solidFill>
                <a:latin typeface="兮妞-中黑体" panose="03000509000000000000" charset="-122"/>
                <a:ea typeface="兮妞-中黑体" panose="03000509000000000000" charset="-122"/>
              </a:rPr>
              <a:t>04</a:t>
            </a:r>
            <a:endParaRPr lang="en-US" altLang="zh-CN" sz="4400" dirty="0">
              <a:solidFill>
                <a:schemeClr val="tx1"/>
              </a:solidFill>
              <a:latin typeface="兮妞-中黑体" panose="03000509000000000000" charset="-122"/>
              <a:ea typeface="兮妞-中黑体" panose="03000509000000000000" charset="-122"/>
            </a:endParaRPr>
          </a:p>
        </p:txBody>
      </p:sp>
    </p:spTree>
    <p:extLst>
      <p:ext uri="{BB962C8B-B14F-4D97-AF65-F5344CB8AC3E}">
        <p14:creationId xmlns:p14="http://schemas.microsoft.com/office/powerpoint/2010/main" val="2297754903"/>
      </p:ext>
    </p:extLst>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e9796909c4f7874f52562367c6ed239d"/>
          <p:cNvPicPr>
            <a:picLocks noChangeAspect="1"/>
          </p:cNvPicPr>
          <p:nvPr/>
        </p:nvPicPr>
        <p:blipFill>
          <a:blip r:embed="rId4"/>
          <a:srcRect l="45898" t="4353" r="30" b="29764"/>
          <a:stretch>
            <a:fillRect/>
          </a:stretch>
        </p:blipFill>
        <p:spPr>
          <a:xfrm>
            <a:off x="4445" y="-50165"/>
            <a:ext cx="12183110" cy="6957695"/>
          </a:xfrm>
          <a:prstGeom prst="rect">
            <a:avLst/>
          </a:prstGeom>
        </p:spPr>
      </p:pic>
      <p:grpSp>
        <p:nvGrpSpPr>
          <p:cNvPr id="47" name="组合 46"/>
          <p:cNvGrpSpPr/>
          <p:nvPr/>
        </p:nvGrpSpPr>
        <p:grpSpPr>
          <a:xfrm>
            <a:off x="1811395" y="2192257"/>
            <a:ext cx="3825240" cy="762635"/>
            <a:chOff x="2159" y="4285"/>
            <a:chExt cx="6024" cy="1201"/>
          </a:xfrm>
        </p:grpSpPr>
        <p:grpSp>
          <p:nvGrpSpPr>
            <p:cNvPr id="48" name="组合 47"/>
            <p:cNvGrpSpPr/>
            <p:nvPr/>
          </p:nvGrpSpPr>
          <p:grpSpPr>
            <a:xfrm>
              <a:off x="2159" y="4285"/>
              <a:ext cx="6024" cy="1137"/>
              <a:chOff x="3261" y="4801"/>
              <a:chExt cx="6024" cy="1137"/>
            </a:xfrm>
          </p:grpSpPr>
          <p:sp>
            <p:nvSpPr>
              <p:cNvPr id="49" name="矩形 48"/>
              <p:cNvSpPr/>
              <p:nvPr/>
            </p:nvSpPr>
            <p:spPr>
              <a:xfrm>
                <a:off x="3960" y="4801"/>
                <a:ext cx="5325" cy="1137"/>
              </a:xfrm>
              <a:prstGeom prst="rect">
                <a:avLst/>
              </a:prstGeom>
              <a:solidFill>
                <a:srgbClr val="F9CB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solidFill>
                      <a:schemeClr val="tx1"/>
                    </a:solidFill>
                    <a:latin typeface="兮妞-中黑体" panose="03000509000000000000" charset="-122"/>
                    <a:ea typeface="兮妞-中黑体" panose="03000509000000000000" charset="-122"/>
                  </a:rPr>
                  <a:t>单击此处输入标题文本</a:t>
                </a:r>
              </a:p>
              <a:p>
                <a:pPr algn="ctr"/>
                <a:r>
                  <a:rPr lang="zh-CN" altLang="en-US">
                    <a:solidFill>
                      <a:schemeClr val="tx1"/>
                    </a:solidFill>
                    <a:latin typeface="兮妞-中黑体" panose="03000509000000000000" charset="-122"/>
                    <a:ea typeface="兮妞-中黑体" panose="03000509000000000000" charset="-122"/>
                  </a:rPr>
                  <a:t>Click here to add your title</a:t>
                </a:r>
              </a:p>
            </p:txBody>
          </p:sp>
          <p:sp>
            <p:nvSpPr>
              <p:cNvPr id="50" name="等腰三角形 49"/>
              <p:cNvSpPr/>
              <p:nvPr/>
            </p:nvSpPr>
            <p:spPr>
              <a:xfrm>
                <a:off x="3261" y="4801"/>
                <a:ext cx="1377" cy="1137"/>
              </a:xfrm>
              <a:prstGeom prst="triangle">
                <a:avLst/>
              </a:prstGeom>
              <a:solidFill>
                <a:srgbClr val="F197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4000" b="1" dirty="0">
                  <a:solidFill>
                    <a:schemeClr val="tx1"/>
                  </a:solidFill>
                  <a:latin typeface="兮妞-中黑体" panose="03000509000000000000" charset="-122"/>
                  <a:ea typeface="兮妞-中黑体" panose="03000509000000000000" charset="-122"/>
                </a:endParaRPr>
              </a:p>
            </p:txBody>
          </p:sp>
        </p:grpSp>
        <p:sp>
          <p:nvSpPr>
            <p:cNvPr id="51" name="文本框 50"/>
            <p:cNvSpPr txBox="1"/>
            <p:nvPr/>
          </p:nvSpPr>
          <p:spPr>
            <a:xfrm>
              <a:off x="2473" y="4468"/>
              <a:ext cx="610" cy="1018"/>
            </a:xfrm>
            <a:prstGeom prst="rect">
              <a:avLst/>
            </a:prstGeom>
            <a:noFill/>
          </p:spPr>
          <p:txBody>
            <a:bodyPr wrap="square" rtlCol="0">
              <a:spAutoFit/>
            </a:bodyPr>
            <a:lstStyle/>
            <a:p>
              <a:r>
                <a:rPr lang="en-US" altLang="zh-CN" sz="3600" b="1" dirty="0">
                  <a:solidFill>
                    <a:schemeClr val="bg1"/>
                  </a:solidFill>
                  <a:latin typeface="兮妞-中黑体" panose="03000509000000000000" charset="-122"/>
                  <a:ea typeface="兮妞-中黑体" panose="03000509000000000000" charset="-122"/>
                </a:rPr>
                <a:t>1</a:t>
              </a:r>
            </a:p>
          </p:txBody>
        </p:sp>
      </p:grpSp>
      <p:grpSp>
        <p:nvGrpSpPr>
          <p:cNvPr id="52" name="组合 51"/>
          <p:cNvGrpSpPr/>
          <p:nvPr/>
        </p:nvGrpSpPr>
        <p:grpSpPr>
          <a:xfrm>
            <a:off x="6866630" y="2151617"/>
            <a:ext cx="3825240" cy="762635"/>
            <a:chOff x="2159" y="4285"/>
            <a:chExt cx="6024" cy="1201"/>
          </a:xfrm>
        </p:grpSpPr>
        <p:grpSp>
          <p:nvGrpSpPr>
            <p:cNvPr id="53" name="组合 52"/>
            <p:cNvGrpSpPr/>
            <p:nvPr/>
          </p:nvGrpSpPr>
          <p:grpSpPr>
            <a:xfrm>
              <a:off x="2159" y="4285"/>
              <a:ext cx="6024" cy="1137"/>
              <a:chOff x="3261" y="4801"/>
              <a:chExt cx="6024" cy="1137"/>
            </a:xfrm>
          </p:grpSpPr>
          <p:sp>
            <p:nvSpPr>
              <p:cNvPr id="54" name="矩形 53"/>
              <p:cNvSpPr/>
              <p:nvPr/>
            </p:nvSpPr>
            <p:spPr>
              <a:xfrm>
                <a:off x="3960" y="4801"/>
                <a:ext cx="5325" cy="1137"/>
              </a:xfrm>
              <a:prstGeom prst="rect">
                <a:avLst/>
              </a:prstGeom>
              <a:solidFill>
                <a:srgbClr val="F9CB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solidFill>
                      <a:schemeClr val="tx1"/>
                    </a:solidFill>
                    <a:latin typeface="兮妞-中黑体" panose="03000509000000000000" charset="-122"/>
                    <a:ea typeface="兮妞-中黑体" panose="03000509000000000000" charset="-122"/>
                  </a:rPr>
                  <a:t>单击此处输入标题文本</a:t>
                </a:r>
              </a:p>
              <a:p>
                <a:pPr algn="ctr"/>
                <a:r>
                  <a:rPr lang="zh-CN" altLang="en-US">
                    <a:solidFill>
                      <a:schemeClr val="tx1"/>
                    </a:solidFill>
                    <a:latin typeface="兮妞-中黑体" panose="03000509000000000000" charset="-122"/>
                    <a:ea typeface="兮妞-中黑体" panose="03000509000000000000" charset="-122"/>
                  </a:rPr>
                  <a:t>Click here to add your title</a:t>
                </a:r>
              </a:p>
            </p:txBody>
          </p:sp>
          <p:sp>
            <p:nvSpPr>
              <p:cNvPr id="55" name="等腰三角形 54"/>
              <p:cNvSpPr/>
              <p:nvPr/>
            </p:nvSpPr>
            <p:spPr>
              <a:xfrm>
                <a:off x="3261" y="4801"/>
                <a:ext cx="1377" cy="1137"/>
              </a:xfrm>
              <a:prstGeom prst="triangle">
                <a:avLst/>
              </a:prstGeom>
              <a:solidFill>
                <a:srgbClr val="F197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4000" b="1">
                  <a:solidFill>
                    <a:schemeClr val="tx1"/>
                  </a:solidFill>
                  <a:latin typeface="兮妞-中黑体" panose="03000509000000000000" charset="-122"/>
                  <a:ea typeface="兮妞-中黑体" panose="03000509000000000000" charset="-122"/>
                </a:endParaRPr>
              </a:p>
            </p:txBody>
          </p:sp>
        </p:grpSp>
        <p:sp>
          <p:nvSpPr>
            <p:cNvPr id="56" name="文本框 55"/>
            <p:cNvSpPr txBox="1"/>
            <p:nvPr/>
          </p:nvSpPr>
          <p:spPr>
            <a:xfrm>
              <a:off x="2473" y="4468"/>
              <a:ext cx="610" cy="1018"/>
            </a:xfrm>
            <a:prstGeom prst="rect">
              <a:avLst/>
            </a:prstGeom>
            <a:noFill/>
          </p:spPr>
          <p:txBody>
            <a:bodyPr wrap="square" rtlCol="0">
              <a:spAutoFit/>
            </a:bodyPr>
            <a:lstStyle/>
            <a:p>
              <a:r>
                <a:rPr lang="en-US" altLang="zh-CN" sz="3600" b="1" dirty="0">
                  <a:solidFill>
                    <a:schemeClr val="bg1"/>
                  </a:solidFill>
                  <a:latin typeface="兮妞-中黑体" panose="03000509000000000000" charset="-122"/>
                  <a:ea typeface="兮妞-中黑体" panose="03000509000000000000" charset="-122"/>
                </a:rPr>
                <a:t>2</a:t>
              </a:r>
            </a:p>
          </p:txBody>
        </p:sp>
      </p:grpSp>
      <p:grpSp>
        <p:nvGrpSpPr>
          <p:cNvPr id="57" name="组合 56"/>
          <p:cNvGrpSpPr/>
          <p:nvPr/>
        </p:nvGrpSpPr>
        <p:grpSpPr>
          <a:xfrm>
            <a:off x="1811395" y="3811507"/>
            <a:ext cx="3825240" cy="762635"/>
            <a:chOff x="2159" y="4285"/>
            <a:chExt cx="6024" cy="1201"/>
          </a:xfrm>
        </p:grpSpPr>
        <p:grpSp>
          <p:nvGrpSpPr>
            <p:cNvPr id="58" name="组合 57"/>
            <p:cNvGrpSpPr/>
            <p:nvPr/>
          </p:nvGrpSpPr>
          <p:grpSpPr>
            <a:xfrm>
              <a:off x="2159" y="4285"/>
              <a:ext cx="6024" cy="1137"/>
              <a:chOff x="3261" y="4801"/>
              <a:chExt cx="6024" cy="1137"/>
            </a:xfrm>
          </p:grpSpPr>
          <p:sp>
            <p:nvSpPr>
              <p:cNvPr id="59" name="矩形 58"/>
              <p:cNvSpPr/>
              <p:nvPr/>
            </p:nvSpPr>
            <p:spPr>
              <a:xfrm>
                <a:off x="3960" y="4801"/>
                <a:ext cx="5325" cy="1137"/>
              </a:xfrm>
              <a:prstGeom prst="rect">
                <a:avLst/>
              </a:prstGeom>
              <a:solidFill>
                <a:srgbClr val="F9CB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solidFill>
                      <a:schemeClr val="tx1"/>
                    </a:solidFill>
                    <a:latin typeface="兮妞-中黑体" panose="03000509000000000000" charset="-122"/>
                    <a:ea typeface="兮妞-中黑体" panose="03000509000000000000" charset="-122"/>
                  </a:rPr>
                  <a:t>单击此处输入标题文本</a:t>
                </a:r>
              </a:p>
              <a:p>
                <a:pPr algn="ctr"/>
                <a:r>
                  <a:rPr lang="zh-CN" altLang="en-US">
                    <a:solidFill>
                      <a:schemeClr val="tx1"/>
                    </a:solidFill>
                    <a:latin typeface="兮妞-中黑体" panose="03000509000000000000" charset="-122"/>
                    <a:ea typeface="兮妞-中黑体" panose="03000509000000000000" charset="-122"/>
                  </a:rPr>
                  <a:t>Click here to add your title</a:t>
                </a:r>
              </a:p>
            </p:txBody>
          </p:sp>
          <p:sp>
            <p:nvSpPr>
              <p:cNvPr id="60" name="等腰三角形 59"/>
              <p:cNvSpPr/>
              <p:nvPr/>
            </p:nvSpPr>
            <p:spPr>
              <a:xfrm>
                <a:off x="3261" y="4801"/>
                <a:ext cx="1377" cy="1137"/>
              </a:xfrm>
              <a:prstGeom prst="triangle">
                <a:avLst/>
              </a:prstGeom>
              <a:solidFill>
                <a:srgbClr val="F197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4000" b="1">
                  <a:solidFill>
                    <a:schemeClr val="tx1"/>
                  </a:solidFill>
                  <a:latin typeface="兮妞-中黑体" panose="03000509000000000000" charset="-122"/>
                  <a:ea typeface="兮妞-中黑体" panose="03000509000000000000" charset="-122"/>
                </a:endParaRPr>
              </a:p>
            </p:txBody>
          </p:sp>
        </p:grpSp>
        <p:sp>
          <p:nvSpPr>
            <p:cNvPr id="61" name="文本框 60"/>
            <p:cNvSpPr txBox="1"/>
            <p:nvPr/>
          </p:nvSpPr>
          <p:spPr>
            <a:xfrm>
              <a:off x="2473" y="4468"/>
              <a:ext cx="610" cy="1018"/>
            </a:xfrm>
            <a:prstGeom prst="rect">
              <a:avLst/>
            </a:prstGeom>
            <a:noFill/>
          </p:spPr>
          <p:txBody>
            <a:bodyPr wrap="square" rtlCol="0">
              <a:spAutoFit/>
            </a:bodyPr>
            <a:lstStyle/>
            <a:p>
              <a:r>
                <a:rPr lang="en-US" altLang="zh-CN" sz="3600" b="1" dirty="0">
                  <a:solidFill>
                    <a:schemeClr val="bg1"/>
                  </a:solidFill>
                  <a:latin typeface="兮妞-中黑体" panose="03000509000000000000" charset="-122"/>
                  <a:ea typeface="兮妞-中黑体" panose="03000509000000000000" charset="-122"/>
                </a:rPr>
                <a:t>3</a:t>
              </a:r>
            </a:p>
          </p:txBody>
        </p:sp>
      </p:grpSp>
      <p:grpSp>
        <p:nvGrpSpPr>
          <p:cNvPr id="62" name="组合 61"/>
          <p:cNvGrpSpPr/>
          <p:nvPr/>
        </p:nvGrpSpPr>
        <p:grpSpPr>
          <a:xfrm>
            <a:off x="6866630" y="3818492"/>
            <a:ext cx="3825240" cy="762635"/>
            <a:chOff x="2159" y="4285"/>
            <a:chExt cx="6024" cy="1201"/>
          </a:xfrm>
        </p:grpSpPr>
        <p:grpSp>
          <p:nvGrpSpPr>
            <p:cNvPr id="63" name="组合 62"/>
            <p:cNvGrpSpPr/>
            <p:nvPr/>
          </p:nvGrpSpPr>
          <p:grpSpPr>
            <a:xfrm>
              <a:off x="2159" y="4285"/>
              <a:ext cx="6024" cy="1137"/>
              <a:chOff x="3261" y="4801"/>
              <a:chExt cx="6024" cy="1137"/>
            </a:xfrm>
          </p:grpSpPr>
          <p:sp>
            <p:nvSpPr>
              <p:cNvPr id="64" name="矩形 63"/>
              <p:cNvSpPr/>
              <p:nvPr/>
            </p:nvSpPr>
            <p:spPr>
              <a:xfrm>
                <a:off x="3960" y="4801"/>
                <a:ext cx="5325" cy="1137"/>
              </a:xfrm>
              <a:prstGeom prst="rect">
                <a:avLst/>
              </a:prstGeom>
              <a:solidFill>
                <a:srgbClr val="F9CB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solidFill>
                      <a:schemeClr val="tx1"/>
                    </a:solidFill>
                    <a:latin typeface="兮妞-中黑体" panose="03000509000000000000" charset="-122"/>
                    <a:ea typeface="兮妞-中黑体" panose="03000509000000000000" charset="-122"/>
                  </a:rPr>
                  <a:t>单击此处输入标题文本</a:t>
                </a:r>
              </a:p>
              <a:p>
                <a:pPr algn="ctr"/>
                <a:r>
                  <a:rPr lang="zh-CN" altLang="en-US">
                    <a:solidFill>
                      <a:schemeClr val="tx1"/>
                    </a:solidFill>
                    <a:latin typeface="兮妞-中黑体" panose="03000509000000000000" charset="-122"/>
                    <a:ea typeface="兮妞-中黑体" panose="03000509000000000000" charset="-122"/>
                  </a:rPr>
                  <a:t>Click here to add your title</a:t>
                </a:r>
              </a:p>
            </p:txBody>
          </p:sp>
          <p:sp>
            <p:nvSpPr>
              <p:cNvPr id="65" name="等腰三角形 64"/>
              <p:cNvSpPr/>
              <p:nvPr/>
            </p:nvSpPr>
            <p:spPr>
              <a:xfrm>
                <a:off x="3261" y="4801"/>
                <a:ext cx="1377" cy="1137"/>
              </a:xfrm>
              <a:prstGeom prst="triangle">
                <a:avLst/>
              </a:prstGeom>
              <a:solidFill>
                <a:srgbClr val="F197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4000" b="1">
                  <a:solidFill>
                    <a:schemeClr val="tx1"/>
                  </a:solidFill>
                  <a:latin typeface="兮妞-中黑体" panose="03000509000000000000" charset="-122"/>
                  <a:ea typeface="兮妞-中黑体" panose="03000509000000000000" charset="-122"/>
                </a:endParaRPr>
              </a:p>
            </p:txBody>
          </p:sp>
        </p:grpSp>
        <p:sp>
          <p:nvSpPr>
            <p:cNvPr id="66" name="文本框 65"/>
            <p:cNvSpPr txBox="1"/>
            <p:nvPr/>
          </p:nvSpPr>
          <p:spPr>
            <a:xfrm>
              <a:off x="2473" y="4468"/>
              <a:ext cx="610" cy="1018"/>
            </a:xfrm>
            <a:prstGeom prst="rect">
              <a:avLst/>
            </a:prstGeom>
            <a:noFill/>
          </p:spPr>
          <p:txBody>
            <a:bodyPr wrap="square" rtlCol="0">
              <a:spAutoFit/>
            </a:bodyPr>
            <a:lstStyle/>
            <a:p>
              <a:r>
                <a:rPr lang="en-US" altLang="zh-CN" sz="3600" b="1" dirty="0">
                  <a:solidFill>
                    <a:schemeClr val="bg1"/>
                  </a:solidFill>
                  <a:latin typeface="兮妞-中黑体" panose="03000509000000000000" charset="-122"/>
                  <a:ea typeface="兮妞-中黑体" panose="03000509000000000000" charset="-122"/>
                </a:rPr>
                <a:t>4</a:t>
              </a:r>
            </a:p>
          </p:txBody>
        </p:sp>
      </p:grpSp>
      <p:sp>
        <p:nvSpPr>
          <p:cNvPr id="4" name="文本框 3"/>
          <p:cNvSpPr txBox="1"/>
          <p:nvPr/>
        </p:nvSpPr>
        <p:spPr>
          <a:xfrm>
            <a:off x="5368138" y="789626"/>
            <a:ext cx="1498294" cy="830997"/>
          </a:xfrm>
          <a:prstGeom prst="rect">
            <a:avLst/>
          </a:prstGeom>
          <a:noFill/>
        </p:spPr>
        <p:txBody>
          <a:bodyPr wrap="square" rtlCol="0">
            <a:spAutoFit/>
          </a:bodyPr>
          <a:lstStyle/>
          <a:p>
            <a:r>
              <a:rPr lang="zh-CN" altLang="en-US" sz="4800" dirty="0">
                <a:latin typeface="兮妞-中黑体" panose="03000509000000000000" charset="-122"/>
                <a:ea typeface="兮妞-中黑体" panose="03000509000000000000" charset="-122"/>
              </a:rPr>
              <a:t>目录</a:t>
            </a: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p:cTn id="7" dur="500" fill="hold"/>
                                        <p:tgtEl>
                                          <p:spTgt spid="47"/>
                                        </p:tgtEl>
                                        <p:attrNameLst>
                                          <p:attrName>ppt_x</p:attrName>
                                        </p:attrNameLst>
                                      </p:cBhvr>
                                      <p:tavLst>
                                        <p:tav tm="0">
                                          <p:val>
                                            <p:strVal val="#ppt_x-.2"/>
                                          </p:val>
                                        </p:tav>
                                        <p:tav tm="100000">
                                          <p:val>
                                            <p:strVal val="#ppt_x"/>
                                          </p:val>
                                        </p:tav>
                                      </p:tavLst>
                                    </p:anim>
                                    <p:anim calcmode="lin" valueType="num">
                                      <p:cBhvr>
                                        <p:cTn id="8" dur="500" fill="hold"/>
                                        <p:tgtEl>
                                          <p:spTgt spid="47"/>
                                        </p:tgtEl>
                                        <p:attrNameLst>
                                          <p:attrName>ppt_y</p:attrName>
                                        </p:attrNameLst>
                                      </p:cBhvr>
                                      <p:tavLst>
                                        <p:tav tm="0">
                                          <p:val>
                                            <p:strVal val="#ppt_y"/>
                                          </p:val>
                                        </p:tav>
                                        <p:tav tm="100000">
                                          <p:val>
                                            <p:strVal val="#ppt_y"/>
                                          </p:val>
                                        </p:tav>
                                      </p:tavLst>
                                    </p:anim>
                                    <p:animEffect transition="in" filter="wipe(right)" prLst="gradientSize: 0.1">
                                      <p:cBhvr>
                                        <p:cTn id="9" dur="500"/>
                                        <p:tgtEl>
                                          <p:spTgt spid="47"/>
                                        </p:tgtEl>
                                      </p:cBhvr>
                                    </p:animEffect>
                                  </p:childTnLst>
                                </p:cTn>
                              </p:par>
                            </p:childTnLst>
                          </p:cTn>
                        </p:par>
                        <p:par>
                          <p:cTn id="10" fill="hold">
                            <p:stCondLst>
                              <p:cond delay="500"/>
                            </p:stCondLst>
                            <p:childTnLst>
                              <p:par>
                                <p:cTn id="11" presetID="29" presetClass="entr" presetSubtype="0" fill="hold" nodeType="afterEffect">
                                  <p:stCondLst>
                                    <p:cond delay="0"/>
                                  </p:stCondLst>
                                  <p:childTnLst>
                                    <p:set>
                                      <p:cBhvr>
                                        <p:cTn id="12" dur="1" fill="hold">
                                          <p:stCondLst>
                                            <p:cond delay="0"/>
                                          </p:stCondLst>
                                        </p:cTn>
                                        <p:tgtEl>
                                          <p:spTgt spid="52"/>
                                        </p:tgtEl>
                                        <p:attrNameLst>
                                          <p:attrName>style.visibility</p:attrName>
                                        </p:attrNameLst>
                                      </p:cBhvr>
                                      <p:to>
                                        <p:strVal val="visible"/>
                                      </p:to>
                                    </p:set>
                                    <p:anim calcmode="lin" valueType="num">
                                      <p:cBhvr>
                                        <p:cTn id="13" dur="500" fill="hold"/>
                                        <p:tgtEl>
                                          <p:spTgt spid="52"/>
                                        </p:tgtEl>
                                        <p:attrNameLst>
                                          <p:attrName>ppt_x</p:attrName>
                                        </p:attrNameLst>
                                      </p:cBhvr>
                                      <p:tavLst>
                                        <p:tav tm="0">
                                          <p:val>
                                            <p:strVal val="#ppt_x-.2"/>
                                          </p:val>
                                        </p:tav>
                                        <p:tav tm="100000">
                                          <p:val>
                                            <p:strVal val="#ppt_x"/>
                                          </p:val>
                                        </p:tav>
                                      </p:tavLst>
                                    </p:anim>
                                    <p:anim calcmode="lin" valueType="num">
                                      <p:cBhvr>
                                        <p:cTn id="14" dur="500" fill="hold"/>
                                        <p:tgtEl>
                                          <p:spTgt spid="52"/>
                                        </p:tgtEl>
                                        <p:attrNameLst>
                                          <p:attrName>ppt_y</p:attrName>
                                        </p:attrNameLst>
                                      </p:cBhvr>
                                      <p:tavLst>
                                        <p:tav tm="0">
                                          <p:val>
                                            <p:strVal val="#ppt_y"/>
                                          </p:val>
                                        </p:tav>
                                        <p:tav tm="100000">
                                          <p:val>
                                            <p:strVal val="#ppt_y"/>
                                          </p:val>
                                        </p:tav>
                                      </p:tavLst>
                                    </p:anim>
                                    <p:animEffect transition="in" filter="wipe(right)" prLst="gradientSize: 0.1">
                                      <p:cBhvr>
                                        <p:cTn id="15" dur="500"/>
                                        <p:tgtEl>
                                          <p:spTgt spid="52"/>
                                        </p:tgtEl>
                                      </p:cBhvr>
                                    </p:animEffect>
                                  </p:childTnLst>
                                </p:cTn>
                              </p:par>
                            </p:childTnLst>
                          </p:cTn>
                        </p:par>
                        <p:par>
                          <p:cTn id="16" fill="hold">
                            <p:stCondLst>
                              <p:cond delay="1000"/>
                            </p:stCondLst>
                            <p:childTnLst>
                              <p:par>
                                <p:cTn id="17" presetID="29" presetClass="entr" presetSubtype="0" fill="hold" nodeType="afterEffect">
                                  <p:stCondLst>
                                    <p:cond delay="0"/>
                                  </p:stCondLst>
                                  <p:childTnLst>
                                    <p:set>
                                      <p:cBhvr>
                                        <p:cTn id="18" dur="1" fill="hold">
                                          <p:stCondLst>
                                            <p:cond delay="0"/>
                                          </p:stCondLst>
                                        </p:cTn>
                                        <p:tgtEl>
                                          <p:spTgt spid="57"/>
                                        </p:tgtEl>
                                        <p:attrNameLst>
                                          <p:attrName>style.visibility</p:attrName>
                                        </p:attrNameLst>
                                      </p:cBhvr>
                                      <p:to>
                                        <p:strVal val="visible"/>
                                      </p:to>
                                    </p:set>
                                    <p:anim calcmode="lin" valueType="num">
                                      <p:cBhvr>
                                        <p:cTn id="19" dur="500" fill="hold"/>
                                        <p:tgtEl>
                                          <p:spTgt spid="57"/>
                                        </p:tgtEl>
                                        <p:attrNameLst>
                                          <p:attrName>ppt_x</p:attrName>
                                        </p:attrNameLst>
                                      </p:cBhvr>
                                      <p:tavLst>
                                        <p:tav tm="0">
                                          <p:val>
                                            <p:strVal val="#ppt_x-.2"/>
                                          </p:val>
                                        </p:tav>
                                        <p:tav tm="100000">
                                          <p:val>
                                            <p:strVal val="#ppt_x"/>
                                          </p:val>
                                        </p:tav>
                                      </p:tavLst>
                                    </p:anim>
                                    <p:anim calcmode="lin" valueType="num">
                                      <p:cBhvr>
                                        <p:cTn id="20" dur="500" fill="hold"/>
                                        <p:tgtEl>
                                          <p:spTgt spid="57"/>
                                        </p:tgtEl>
                                        <p:attrNameLst>
                                          <p:attrName>ppt_y</p:attrName>
                                        </p:attrNameLst>
                                      </p:cBhvr>
                                      <p:tavLst>
                                        <p:tav tm="0">
                                          <p:val>
                                            <p:strVal val="#ppt_y"/>
                                          </p:val>
                                        </p:tav>
                                        <p:tav tm="100000">
                                          <p:val>
                                            <p:strVal val="#ppt_y"/>
                                          </p:val>
                                        </p:tav>
                                      </p:tavLst>
                                    </p:anim>
                                    <p:animEffect transition="in" filter="wipe(right)" prLst="gradientSize: 0.1">
                                      <p:cBhvr>
                                        <p:cTn id="21" dur="500"/>
                                        <p:tgtEl>
                                          <p:spTgt spid="57"/>
                                        </p:tgtEl>
                                      </p:cBhvr>
                                    </p:animEffect>
                                  </p:childTnLst>
                                </p:cTn>
                              </p:par>
                            </p:childTnLst>
                          </p:cTn>
                        </p:par>
                        <p:par>
                          <p:cTn id="22" fill="hold">
                            <p:stCondLst>
                              <p:cond delay="1500"/>
                            </p:stCondLst>
                            <p:childTnLst>
                              <p:par>
                                <p:cTn id="23" presetID="29" presetClass="entr" presetSubtype="0" fill="hold" nodeType="afterEffect">
                                  <p:stCondLst>
                                    <p:cond delay="0"/>
                                  </p:stCondLst>
                                  <p:childTnLst>
                                    <p:set>
                                      <p:cBhvr>
                                        <p:cTn id="24" dur="1" fill="hold">
                                          <p:stCondLst>
                                            <p:cond delay="0"/>
                                          </p:stCondLst>
                                        </p:cTn>
                                        <p:tgtEl>
                                          <p:spTgt spid="62"/>
                                        </p:tgtEl>
                                        <p:attrNameLst>
                                          <p:attrName>style.visibility</p:attrName>
                                        </p:attrNameLst>
                                      </p:cBhvr>
                                      <p:to>
                                        <p:strVal val="visible"/>
                                      </p:to>
                                    </p:set>
                                    <p:anim calcmode="lin" valueType="num">
                                      <p:cBhvr>
                                        <p:cTn id="25" dur="500" fill="hold"/>
                                        <p:tgtEl>
                                          <p:spTgt spid="62"/>
                                        </p:tgtEl>
                                        <p:attrNameLst>
                                          <p:attrName>ppt_x</p:attrName>
                                        </p:attrNameLst>
                                      </p:cBhvr>
                                      <p:tavLst>
                                        <p:tav tm="0">
                                          <p:val>
                                            <p:strVal val="#ppt_x-.2"/>
                                          </p:val>
                                        </p:tav>
                                        <p:tav tm="100000">
                                          <p:val>
                                            <p:strVal val="#ppt_x"/>
                                          </p:val>
                                        </p:tav>
                                      </p:tavLst>
                                    </p:anim>
                                    <p:anim calcmode="lin" valueType="num">
                                      <p:cBhvr>
                                        <p:cTn id="26" dur="500" fill="hold"/>
                                        <p:tgtEl>
                                          <p:spTgt spid="62"/>
                                        </p:tgtEl>
                                        <p:attrNameLst>
                                          <p:attrName>ppt_y</p:attrName>
                                        </p:attrNameLst>
                                      </p:cBhvr>
                                      <p:tavLst>
                                        <p:tav tm="0">
                                          <p:val>
                                            <p:strVal val="#ppt_y"/>
                                          </p:val>
                                        </p:tav>
                                        <p:tav tm="100000">
                                          <p:val>
                                            <p:strVal val="#ppt_y"/>
                                          </p:val>
                                        </p:tav>
                                      </p:tavLst>
                                    </p:anim>
                                    <p:animEffect transition="in" filter="wipe(right)" prLst="gradientSize: 0.1">
                                      <p:cBhvr>
                                        <p:cTn id="27"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1"/>
          <p:cNvGrpSpPr/>
          <p:nvPr/>
        </p:nvGrpSpPr>
        <p:grpSpPr>
          <a:xfrm>
            <a:off x="1807933" y="1474533"/>
            <a:ext cx="8576140" cy="2694943"/>
            <a:chOff x="1899338" y="1586482"/>
            <a:chExt cx="8579243" cy="2695307"/>
          </a:xfrm>
        </p:grpSpPr>
        <p:grpSp>
          <p:nvGrpSpPr>
            <p:cNvPr id="18" name="Group 26"/>
            <p:cNvGrpSpPr/>
            <p:nvPr/>
          </p:nvGrpSpPr>
          <p:grpSpPr>
            <a:xfrm>
              <a:off x="1899338" y="1625407"/>
              <a:ext cx="3217863" cy="2656382"/>
              <a:chOff x="1899338" y="1625407"/>
              <a:chExt cx="3217863" cy="2656382"/>
            </a:xfrm>
          </p:grpSpPr>
          <p:sp>
            <p:nvSpPr>
              <p:cNvPr id="31" name="Freeform: Shape 10"/>
              <p:cNvSpPr/>
              <p:nvPr/>
            </p:nvSpPr>
            <p:spPr bwMode="auto">
              <a:xfrm rot="21015878">
                <a:off x="4104890" y="1625407"/>
                <a:ext cx="593296" cy="2656382"/>
              </a:xfrm>
              <a:custGeom>
                <a:avLst/>
                <a:gdLst>
                  <a:gd name="connsiteX0" fmla="*/ 0 w 857250"/>
                  <a:gd name="connsiteY0" fmla="*/ 0 h 3619453"/>
                  <a:gd name="connsiteX1" fmla="*/ 857250 w 857250"/>
                  <a:gd name="connsiteY1" fmla="*/ 0 h 3619453"/>
                  <a:gd name="connsiteX2" fmla="*/ 857250 w 857250"/>
                  <a:gd name="connsiteY2" fmla="*/ 3619453 h 3619453"/>
                  <a:gd name="connsiteX3" fmla="*/ 0 w 857250"/>
                  <a:gd name="connsiteY3" fmla="*/ 3619453 h 3619453"/>
                  <a:gd name="connsiteX4" fmla="*/ 0 w 857250"/>
                  <a:gd name="connsiteY4" fmla="*/ 0 h 3619453"/>
                  <a:gd name="connsiteX0-1" fmla="*/ 0 w 857250"/>
                  <a:gd name="connsiteY0-2" fmla="*/ 285585 h 3905038"/>
                  <a:gd name="connsiteX1-3" fmla="*/ 847566 w 857250"/>
                  <a:gd name="connsiteY1-4" fmla="*/ 0 h 3905038"/>
                  <a:gd name="connsiteX2-5" fmla="*/ 857250 w 857250"/>
                  <a:gd name="connsiteY2-6" fmla="*/ 3905038 h 3905038"/>
                  <a:gd name="connsiteX3-7" fmla="*/ 0 w 857250"/>
                  <a:gd name="connsiteY3-8" fmla="*/ 3905038 h 3905038"/>
                  <a:gd name="connsiteX4-9" fmla="*/ 0 w 857250"/>
                  <a:gd name="connsiteY4-10" fmla="*/ 285585 h 390503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57250" h="3905038">
                    <a:moveTo>
                      <a:pt x="0" y="285585"/>
                    </a:moveTo>
                    <a:lnTo>
                      <a:pt x="847566" y="0"/>
                    </a:lnTo>
                    <a:lnTo>
                      <a:pt x="857250" y="3905038"/>
                    </a:lnTo>
                    <a:lnTo>
                      <a:pt x="0" y="3905038"/>
                    </a:lnTo>
                    <a:lnTo>
                      <a:pt x="0" y="285585"/>
                    </a:lnTo>
                    <a:close/>
                  </a:path>
                </a:pathLst>
              </a:custGeom>
              <a:gradFill flip="none" rotWithShape="1">
                <a:gsLst>
                  <a:gs pos="0">
                    <a:schemeClr val="accent1">
                      <a:lumMod val="60000"/>
                      <a:lumOff val="40000"/>
                    </a:schemeClr>
                  </a:gs>
                  <a:gs pos="100000">
                    <a:schemeClr val="accent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2" name="Freeform: Shape 11"/>
              <p:cNvSpPr/>
              <p:nvPr/>
            </p:nvSpPr>
            <p:spPr bwMode="auto">
              <a:xfrm rot="3830661">
                <a:off x="3048285" y="1136813"/>
                <a:ext cx="620713" cy="2710730"/>
              </a:xfrm>
              <a:custGeom>
                <a:avLst/>
                <a:gdLst>
                  <a:gd name="connsiteX0" fmla="*/ 0 w 857250"/>
                  <a:gd name="connsiteY0" fmla="*/ 0 h 3710847"/>
                  <a:gd name="connsiteX1" fmla="*/ 857250 w 857250"/>
                  <a:gd name="connsiteY1" fmla="*/ 0 h 3710847"/>
                  <a:gd name="connsiteX2" fmla="*/ 857250 w 857250"/>
                  <a:gd name="connsiteY2" fmla="*/ 3710847 h 3710847"/>
                  <a:gd name="connsiteX3" fmla="*/ 0 w 857250"/>
                  <a:gd name="connsiteY3" fmla="*/ 3710847 h 3710847"/>
                  <a:gd name="connsiteX4" fmla="*/ 0 w 857250"/>
                  <a:gd name="connsiteY4" fmla="*/ 0 h 3710847"/>
                  <a:gd name="connsiteX0-1" fmla="*/ 0 w 906299"/>
                  <a:gd name="connsiteY0-2" fmla="*/ 0 h 4000927"/>
                  <a:gd name="connsiteX1-3" fmla="*/ 906299 w 906299"/>
                  <a:gd name="connsiteY1-4" fmla="*/ 290080 h 4000927"/>
                  <a:gd name="connsiteX2-5" fmla="*/ 906299 w 906299"/>
                  <a:gd name="connsiteY2-6" fmla="*/ 4000927 h 4000927"/>
                  <a:gd name="connsiteX3-7" fmla="*/ 49049 w 906299"/>
                  <a:gd name="connsiteY3-8" fmla="*/ 4000927 h 4000927"/>
                  <a:gd name="connsiteX4-9" fmla="*/ 0 w 906299"/>
                  <a:gd name="connsiteY4-10" fmla="*/ 0 h 4000927"/>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906299" h="4000927">
                    <a:moveTo>
                      <a:pt x="0" y="0"/>
                    </a:moveTo>
                    <a:lnTo>
                      <a:pt x="906299" y="290080"/>
                    </a:lnTo>
                    <a:lnTo>
                      <a:pt x="906299" y="4000927"/>
                    </a:lnTo>
                    <a:lnTo>
                      <a:pt x="49049" y="4000927"/>
                    </a:lnTo>
                    <a:lnTo>
                      <a:pt x="0" y="0"/>
                    </a:lnTo>
                    <a:close/>
                  </a:path>
                </a:pathLst>
              </a:custGeom>
              <a:solidFill>
                <a:schemeClr val="accent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none" anchor="ctr" anchorCtr="1">
                <a:normAutofit fontScale="77500" lnSpcReduction="20000"/>
              </a:bodyPr>
              <a:lstStyle/>
              <a:p>
                <a:pPr algn="ctr"/>
                <a:r>
                  <a:rPr lang="en-US" altLang="zh-CN" sz="4300">
                    <a:solidFill>
                      <a:schemeClr val="bg1"/>
                    </a:solidFill>
                    <a:cs typeface="+mn-ea"/>
                    <a:sym typeface="+mn-lt"/>
                  </a:rPr>
                  <a:t>1</a:t>
                </a:r>
              </a:p>
            </p:txBody>
          </p:sp>
          <p:sp>
            <p:nvSpPr>
              <p:cNvPr id="33" name="Freeform: Shape 12"/>
              <p:cNvSpPr/>
              <p:nvPr/>
            </p:nvSpPr>
            <p:spPr bwMode="auto">
              <a:xfrm rot="6911544">
                <a:off x="3094519" y="1851074"/>
                <a:ext cx="827502" cy="3217863"/>
              </a:xfrm>
              <a:custGeom>
                <a:avLst/>
                <a:gdLst>
                  <a:gd name="connsiteX0" fmla="*/ 0 w 857250"/>
                  <a:gd name="connsiteY0" fmla="*/ 0 h 3414247"/>
                  <a:gd name="connsiteX1" fmla="*/ 857250 w 857250"/>
                  <a:gd name="connsiteY1" fmla="*/ 0 h 3414247"/>
                  <a:gd name="connsiteX2" fmla="*/ 857250 w 857250"/>
                  <a:gd name="connsiteY2" fmla="*/ 3414247 h 3414247"/>
                  <a:gd name="connsiteX3" fmla="*/ 0 w 857250"/>
                  <a:gd name="connsiteY3" fmla="*/ 3414247 h 3414247"/>
                  <a:gd name="connsiteX4" fmla="*/ 0 w 857250"/>
                  <a:gd name="connsiteY4" fmla="*/ 0 h 3414247"/>
                  <a:gd name="connsiteX0-1" fmla="*/ 0 w 857250"/>
                  <a:gd name="connsiteY0-2" fmla="*/ 0 h 4085759"/>
                  <a:gd name="connsiteX1-3" fmla="*/ 857250 w 857250"/>
                  <a:gd name="connsiteY1-4" fmla="*/ 0 h 4085759"/>
                  <a:gd name="connsiteX2-5" fmla="*/ 857250 w 857250"/>
                  <a:gd name="connsiteY2-6" fmla="*/ 3414247 h 4085759"/>
                  <a:gd name="connsiteX3-7" fmla="*/ 314328 w 857250"/>
                  <a:gd name="connsiteY3-8" fmla="*/ 4085759 h 4085759"/>
                  <a:gd name="connsiteX4-9" fmla="*/ 0 w 857250"/>
                  <a:gd name="connsiteY4-10" fmla="*/ 0 h 4085759"/>
                  <a:gd name="connsiteX0-11" fmla="*/ 0 w 857250"/>
                  <a:gd name="connsiteY0-12" fmla="*/ 0 h 4000034"/>
                  <a:gd name="connsiteX1-13" fmla="*/ 857250 w 857250"/>
                  <a:gd name="connsiteY1-14" fmla="*/ 0 h 4000034"/>
                  <a:gd name="connsiteX2-15" fmla="*/ 857250 w 857250"/>
                  <a:gd name="connsiteY2-16" fmla="*/ 3414247 h 4000034"/>
                  <a:gd name="connsiteX3-17" fmla="*/ 328619 w 857250"/>
                  <a:gd name="connsiteY3-18" fmla="*/ 4000034 h 4000034"/>
                  <a:gd name="connsiteX4-19" fmla="*/ 0 w 857250"/>
                  <a:gd name="connsiteY4-20" fmla="*/ 0 h 4000034"/>
                  <a:gd name="connsiteX0-21" fmla="*/ 0 w 857250"/>
                  <a:gd name="connsiteY0-22" fmla="*/ 0 h 4028609"/>
                  <a:gd name="connsiteX1-23" fmla="*/ 857250 w 857250"/>
                  <a:gd name="connsiteY1-24" fmla="*/ 0 h 4028609"/>
                  <a:gd name="connsiteX2-25" fmla="*/ 857250 w 857250"/>
                  <a:gd name="connsiteY2-26" fmla="*/ 3414247 h 4028609"/>
                  <a:gd name="connsiteX3-27" fmla="*/ 357194 w 857250"/>
                  <a:gd name="connsiteY3-28" fmla="*/ 4028609 h 4028609"/>
                  <a:gd name="connsiteX4-29" fmla="*/ 0 w 857250"/>
                  <a:gd name="connsiteY4-30" fmla="*/ 0 h 4028609"/>
                  <a:gd name="connsiteX0-31" fmla="*/ 0 w 514347"/>
                  <a:gd name="connsiteY0-32" fmla="*/ 0 h 4700122"/>
                  <a:gd name="connsiteX1-33" fmla="*/ 514347 w 514347"/>
                  <a:gd name="connsiteY1-34" fmla="*/ 671513 h 4700122"/>
                  <a:gd name="connsiteX2-35" fmla="*/ 514347 w 514347"/>
                  <a:gd name="connsiteY2-36" fmla="*/ 4085760 h 4700122"/>
                  <a:gd name="connsiteX3-37" fmla="*/ 14291 w 514347"/>
                  <a:gd name="connsiteY3-38" fmla="*/ 4700122 h 4700122"/>
                  <a:gd name="connsiteX4-39" fmla="*/ 0 w 514347"/>
                  <a:gd name="connsiteY4-40" fmla="*/ 0 h 4700122"/>
                  <a:gd name="connsiteX0-41" fmla="*/ 694660 w 1209007"/>
                  <a:gd name="connsiteY0-42" fmla="*/ 17573 h 4717695"/>
                  <a:gd name="connsiteX1-43" fmla="*/ 1209007 w 1209007"/>
                  <a:gd name="connsiteY1-44" fmla="*/ 689086 h 4717695"/>
                  <a:gd name="connsiteX2-45" fmla="*/ 1209007 w 1209007"/>
                  <a:gd name="connsiteY2-46" fmla="*/ 4103333 h 4717695"/>
                  <a:gd name="connsiteX3-47" fmla="*/ 708951 w 1209007"/>
                  <a:gd name="connsiteY3-48" fmla="*/ 4717695 h 4717695"/>
                  <a:gd name="connsiteX4-49" fmla="*/ 6 w 1209007"/>
                  <a:gd name="connsiteY4-50" fmla="*/ 580671 h 4717695"/>
                  <a:gd name="connsiteX5" fmla="*/ 694660 w 1209007"/>
                  <a:gd name="connsiteY5" fmla="*/ 17573 h 4717695"/>
                  <a:gd name="connsiteX0-51" fmla="*/ 694654 w 1209001"/>
                  <a:gd name="connsiteY0-52" fmla="*/ 0 h 4700122"/>
                  <a:gd name="connsiteX1-53" fmla="*/ 1209001 w 1209001"/>
                  <a:gd name="connsiteY1-54" fmla="*/ 671513 h 4700122"/>
                  <a:gd name="connsiteX2-55" fmla="*/ 1209001 w 1209001"/>
                  <a:gd name="connsiteY2-56" fmla="*/ 4085760 h 4700122"/>
                  <a:gd name="connsiteX3-57" fmla="*/ 708945 w 1209001"/>
                  <a:gd name="connsiteY3-58" fmla="*/ 4700122 h 4700122"/>
                  <a:gd name="connsiteX4-59" fmla="*/ 0 w 1209001"/>
                  <a:gd name="connsiteY4-60" fmla="*/ 563098 h 4700122"/>
                  <a:gd name="connsiteX5-61" fmla="*/ 694654 w 1209001"/>
                  <a:gd name="connsiteY5-62" fmla="*/ 0 h 4700122"/>
                  <a:gd name="connsiteX0-63" fmla="*/ 694654 w 1209001"/>
                  <a:gd name="connsiteY0-64" fmla="*/ 0 h 4700122"/>
                  <a:gd name="connsiteX1-65" fmla="*/ 1209001 w 1209001"/>
                  <a:gd name="connsiteY1-66" fmla="*/ 671513 h 4700122"/>
                  <a:gd name="connsiteX2-67" fmla="*/ 1209001 w 1209001"/>
                  <a:gd name="connsiteY2-68" fmla="*/ 4085760 h 4700122"/>
                  <a:gd name="connsiteX3-69" fmla="*/ 708945 w 1209001"/>
                  <a:gd name="connsiteY3-70" fmla="*/ 4700122 h 4700122"/>
                  <a:gd name="connsiteX4-71" fmla="*/ 0 w 1209001"/>
                  <a:gd name="connsiteY4-72" fmla="*/ 563098 h 4700122"/>
                  <a:gd name="connsiteX5-73" fmla="*/ 694654 w 1209001"/>
                  <a:gd name="connsiteY5-74" fmla="*/ 0 h 4700122"/>
                  <a:gd name="connsiteX0-75" fmla="*/ 694654 w 1209001"/>
                  <a:gd name="connsiteY0-76" fmla="*/ 0 h 4700122"/>
                  <a:gd name="connsiteX1-77" fmla="*/ 1209001 w 1209001"/>
                  <a:gd name="connsiteY1-78" fmla="*/ 671513 h 4700122"/>
                  <a:gd name="connsiteX2-79" fmla="*/ 1209001 w 1209001"/>
                  <a:gd name="connsiteY2-80" fmla="*/ 4085760 h 4700122"/>
                  <a:gd name="connsiteX3-81" fmla="*/ 708945 w 1209001"/>
                  <a:gd name="connsiteY3-82" fmla="*/ 4700122 h 4700122"/>
                  <a:gd name="connsiteX4-83" fmla="*/ 0 w 1209001"/>
                  <a:gd name="connsiteY4-84" fmla="*/ 563098 h 4700122"/>
                  <a:gd name="connsiteX5-85" fmla="*/ 694654 w 1209001"/>
                  <a:gd name="connsiteY5-86" fmla="*/ 0 h 4700122"/>
                  <a:gd name="connsiteX0-87" fmla="*/ 694654 w 1209001"/>
                  <a:gd name="connsiteY0-88" fmla="*/ 0 h 4700122"/>
                  <a:gd name="connsiteX1-89" fmla="*/ 1209001 w 1209001"/>
                  <a:gd name="connsiteY1-90" fmla="*/ 671513 h 4700122"/>
                  <a:gd name="connsiteX2-91" fmla="*/ 1209001 w 1209001"/>
                  <a:gd name="connsiteY2-92" fmla="*/ 4085760 h 4700122"/>
                  <a:gd name="connsiteX3-93" fmla="*/ 708945 w 1209001"/>
                  <a:gd name="connsiteY3-94" fmla="*/ 4700122 h 4700122"/>
                  <a:gd name="connsiteX4-95" fmla="*/ 0 w 1209001"/>
                  <a:gd name="connsiteY4-96" fmla="*/ 563098 h 4700122"/>
                  <a:gd name="connsiteX5-97" fmla="*/ 694654 w 1209001"/>
                  <a:gd name="connsiteY5-98" fmla="*/ 0 h 470012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61" y="connsiteY5-62"/>
                  </a:cxn>
                </a:cxnLst>
                <a:rect l="l" t="t" r="r" b="b"/>
                <a:pathLst>
                  <a:path w="1209001" h="4700122">
                    <a:moveTo>
                      <a:pt x="694654" y="0"/>
                    </a:moveTo>
                    <a:lnTo>
                      <a:pt x="1209001" y="671513"/>
                    </a:lnTo>
                    <a:lnTo>
                      <a:pt x="1209001" y="4085760"/>
                    </a:lnTo>
                    <a:lnTo>
                      <a:pt x="708945" y="4700122"/>
                    </a:lnTo>
                    <a:cubicBezTo>
                      <a:pt x="621744" y="4155874"/>
                      <a:pt x="354472" y="2631610"/>
                      <a:pt x="0" y="563098"/>
                    </a:cubicBezTo>
                    <a:cubicBezTo>
                      <a:pt x="654843" y="51206"/>
                      <a:pt x="607453" y="24793"/>
                      <a:pt x="694654" y="0"/>
                    </a:cubicBezTo>
                    <a:close/>
                  </a:path>
                </a:pathLst>
              </a:custGeom>
              <a:solidFill>
                <a:schemeClr val="accent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none" lIns="0" tIns="0" rIns="143992" bIns="0" anchor="b" anchorCtr="1">
                <a:normAutofit/>
              </a:bodyPr>
              <a:lstStyle/>
              <a:p>
                <a:pPr algn="ctr"/>
                <a:r>
                  <a:rPr lang="zh-CN" altLang="en-US">
                    <a:solidFill>
                      <a:schemeClr val="bg1"/>
                    </a:solidFill>
                    <a:cs typeface="+mn-ea"/>
                    <a:sym typeface="+mn-lt"/>
                  </a:rPr>
                  <a:t>标题文本预设</a:t>
                </a:r>
              </a:p>
            </p:txBody>
          </p:sp>
        </p:grpSp>
        <p:grpSp>
          <p:nvGrpSpPr>
            <p:cNvPr id="19" name="Group 27"/>
            <p:cNvGrpSpPr/>
            <p:nvPr/>
          </p:nvGrpSpPr>
          <p:grpSpPr>
            <a:xfrm>
              <a:off x="3688704" y="1601457"/>
              <a:ext cx="3217909" cy="2673562"/>
              <a:chOff x="3688704" y="1601457"/>
              <a:chExt cx="3217909" cy="2673562"/>
            </a:xfrm>
          </p:grpSpPr>
          <p:sp>
            <p:nvSpPr>
              <p:cNvPr id="28" name="Freeform: Shape 8"/>
              <p:cNvSpPr/>
              <p:nvPr/>
            </p:nvSpPr>
            <p:spPr bwMode="auto">
              <a:xfrm rot="21015878">
                <a:off x="5893042" y="1601457"/>
                <a:ext cx="586910" cy="2673562"/>
              </a:xfrm>
              <a:custGeom>
                <a:avLst/>
                <a:gdLst>
                  <a:gd name="connsiteX0" fmla="*/ 0 w 857250"/>
                  <a:gd name="connsiteY0" fmla="*/ 0 h 3619453"/>
                  <a:gd name="connsiteX1" fmla="*/ 857250 w 857250"/>
                  <a:gd name="connsiteY1" fmla="*/ 0 h 3619453"/>
                  <a:gd name="connsiteX2" fmla="*/ 857250 w 857250"/>
                  <a:gd name="connsiteY2" fmla="*/ 3619453 h 3619453"/>
                  <a:gd name="connsiteX3" fmla="*/ 0 w 857250"/>
                  <a:gd name="connsiteY3" fmla="*/ 3619453 h 3619453"/>
                  <a:gd name="connsiteX4" fmla="*/ 0 w 857250"/>
                  <a:gd name="connsiteY4" fmla="*/ 0 h 3619453"/>
                  <a:gd name="connsiteX0-1" fmla="*/ 0 w 857250"/>
                  <a:gd name="connsiteY0-2" fmla="*/ 285585 h 3905038"/>
                  <a:gd name="connsiteX1-3" fmla="*/ 847566 w 857250"/>
                  <a:gd name="connsiteY1-4" fmla="*/ 0 h 3905038"/>
                  <a:gd name="connsiteX2-5" fmla="*/ 857250 w 857250"/>
                  <a:gd name="connsiteY2-6" fmla="*/ 3905038 h 3905038"/>
                  <a:gd name="connsiteX3-7" fmla="*/ 0 w 857250"/>
                  <a:gd name="connsiteY3-8" fmla="*/ 3905038 h 3905038"/>
                  <a:gd name="connsiteX4-9" fmla="*/ 0 w 857250"/>
                  <a:gd name="connsiteY4-10" fmla="*/ 285585 h 390503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57250" h="3905038">
                    <a:moveTo>
                      <a:pt x="0" y="285585"/>
                    </a:moveTo>
                    <a:lnTo>
                      <a:pt x="847566" y="0"/>
                    </a:lnTo>
                    <a:lnTo>
                      <a:pt x="857250" y="3905038"/>
                    </a:lnTo>
                    <a:lnTo>
                      <a:pt x="0" y="3905038"/>
                    </a:lnTo>
                    <a:lnTo>
                      <a:pt x="0" y="285585"/>
                    </a:lnTo>
                    <a:close/>
                  </a:path>
                </a:pathLst>
              </a:custGeom>
              <a:gradFill flip="none" rotWithShape="1">
                <a:gsLst>
                  <a:gs pos="0">
                    <a:schemeClr val="accent2">
                      <a:lumMod val="60000"/>
                      <a:lumOff val="40000"/>
                    </a:schemeClr>
                  </a:gs>
                  <a:gs pos="100000">
                    <a:schemeClr val="accent2"/>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9" name="Freeform: Shape 9"/>
              <p:cNvSpPr/>
              <p:nvPr/>
            </p:nvSpPr>
            <p:spPr bwMode="auto">
              <a:xfrm rot="3830661">
                <a:off x="4840129" y="1081348"/>
                <a:ext cx="620713" cy="2740025"/>
              </a:xfrm>
              <a:custGeom>
                <a:avLst/>
                <a:gdLst>
                  <a:gd name="connsiteX0" fmla="*/ 0 w 857250"/>
                  <a:gd name="connsiteY0" fmla="*/ 0 h 3710847"/>
                  <a:gd name="connsiteX1" fmla="*/ 857250 w 857250"/>
                  <a:gd name="connsiteY1" fmla="*/ 0 h 3710847"/>
                  <a:gd name="connsiteX2" fmla="*/ 857250 w 857250"/>
                  <a:gd name="connsiteY2" fmla="*/ 3710847 h 3710847"/>
                  <a:gd name="connsiteX3" fmla="*/ 0 w 857250"/>
                  <a:gd name="connsiteY3" fmla="*/ 3710847 h 3710847"/>
                  <a:gd name="connsiteX4" fmla="*/ 0 w 857250"/>
                  <a:gd name="connsiteY4" fmla="*/ 0 h 3710847"/>
                  <a:gd name="connsiteX0-1" fmla="*/ 0 w 906299"/>
                  <a:gd name="connsiteY0-2" fmla="*/ 0 h 4000927"/>
                  <a:gd name="connsiteX1-3" fmla="*/ 906299 w 906299"/>
                  <a:gd name="connsiteY1-4" fmla="*/ 290080 h 4000927"/>
                  <a:gd name="connsiteX2-5" fmla="*/ 906299 w 906299"/>
                  <a:gd name="connsiteY2-6" fmla="*/ 4000927 h 4000927"/>
                  <a:gd name="connsiteX3-7" fmla="*/ 49049 w 906299"/>
                  <a:gd name="connsiteY3-8" fmla="*/ 4000927 h 4000927"/>
                  <a:gd name="connsiteX4-9" fmla="*/ 0 w 906299"/>
                  <a:gd name="connsiteY4-10" fmla="*/ 0 h 4000927"/>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906299" h="4000927">
                    <a:moveTo>
                      <a:pt x="0" y="0"/>
                    </a:moveTo>
                    <a:lnTo>
                      <a:pt x="906299" y="290080"/>
                    </a:lnTo>
                    <a:lnTo>
                      <a:pt x="906299" y="4000927"/>
                    </a:lnTo>
                    <a:lnTo>
                      <a:pt x="49049" y="4000927"/>
                    </a:lnTo>
                    <a:lnTo>
                      <a:pt x="0" y="0"/>
                    </a:lnTo>
                    <a:close/>
                  </a:path>
                </a:pathLst>
              </a:cu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none" anchor="ctr" anchorCtr="1">
                <a:normAutofit fontScale="77500" lnSpcReduction="20000"/>
              </a:bodyPr>
              <a:lstStyle/>
              <a:p>
                <a:pPr algn="ctr"/>
                <a:r>
                  <a:rPr lang="en-US" altLang="zh-CN" sz="4300">
                    <a:solidFill>
                      <a:schemeClr val="bg1"/>
                    </a:solidFill>
                    <a:cs typeface="+mn-ea"/>
                    <a:sym typeface="+mn-lt"/>
                  </a:rPr>
                  <a:t>2</a:t>
                </a:r>
              </a:p>
            </p:txBody>
          </p:sp>
          <p:sp>
            <p:nvSpPr>
              <p:cNvPr id="30" name="Freeform: Shape 13"/>
              <p:cNvSpPr/>
              <p:nvPr/>
            </p:nvSpPr>
            <p:spPr bwMode="auto">
              <a:xfrm rot="6911544">
                <a:off x="4883791" y="1843457"/>
                <a:ext cx="827736" cy="3217909"/>
              </a:xfrm>
              <a:custGeom>
                <a:avLst/>
                <a:gdLst>
                  <a:gd name="connsiteX0" fmla="*/ 0 w 857250"/>
                  <a:gd name="connsiteY0" fmla="*/ 0 h 3414247"/>
                  <a:gd name="connsiteX1" fmla="*/ 857250 w 857250"/>
                  <a:gd name="connsiteY1" fmla="*/ 0 h 3414247"/>
                  <a:gd name="connsiteX2" fmla="*/ 857250 w 857250"/>
                  <a:gd name="connsiteY2" fmla="*/ 3414247 h 3414247"/>
                  <a:gd name="connsiteX3" fmla="*/ 0 w 857250"/>
                  <a:gd name="connsiteY3" fmla="*/ 3414247 h 3414247"/>
                  <a:gd name="connsiteX4" fmla="*/ 0 w 857250"/>
                  <a:gd name="connsiteY4" fmla="*/ 0 h 3414247"/>
                  <a:gd name="connsiteX0-1" fmla="*/ 0 w 857250"/>
                  <a:gd name="connsiteY0-2" fmla="*/ 0 h 4085759"/>
                  <a:gd name="connsiteX1-3" fmla="*/ 857250 w 857250"/>
                  <a:gd name="connsiteY1-4" fmla="*/ 0 h 4085759"/>
                  <a:gd name="connsiteX2-5" fmla="*/ 857250 w 857250"/>
                  <a:gd name="connsiteY2-6" fmla="*/ 3414247 h 4085759"/>
                  <a:gd name="connsiteX3-7" fmla="*/ 314328 w 857250"/>
                  <a:gd name="connsiteY3-8" fmla="*/ 4085759 h 4085759"/>
                  <a:gd name="connsiteX4-9" fmla="*/ 0 w 857250"/>
                  <a:gd name="connsiteY4-10" fmla="*/ 0 h 4085759"/>
                  <a:gd name="connsiteX0-11" fmla="*/ 0 w 857250"/>
                  <a:gd name="connsiteY0-12" fmla="*/ 0 h 4000034"/>
                  <a:gd name="connsiteX1-13" fmla="*/ 857250 w 857250"/>
                  <a:gd name="connsiteY1-14" fmla="*/ 0 h 4000034"/>
                  <a:gd name="connsiteX2-15" fmla="*/ 857250 w 857250"/>
                  <a:gd name="connsiteY2-16" fmla="*/ 3414247 h 4000034"/>
                  <a:gd name="connsiteX3-17" fmla="*/ 328619 w 857250"/>
                  <a:gd name="connsiteY3-18" fmla="*/ 4000034 h 4000034"/>
                  <a:gd name="connsiteX4-19" fmla="*/ 0 w 857250"/>
                  <a:gd name="connsiteY4-20" fmla="*/ 0 h 4000034"/>
                  <a:gd name="connsiteX0-21" fmla="*/ 0 w 857250"/>
                  <a:gd name="connsiteY0-22" fmla="*/ 0 h 4028609"/>
                  <a:gd name="connsiteX1-23" fmla="*/ 857250 w 857250"/>
                  <a:gd name="connsiteY1-24" fmla="*/ 0 h 4028609"/>
                  <a:gd name="connsiteX2-25" fmla="*/ 857250 w 857250"/>
                  <a:gd name="connsiteY2-26" fmla="*/ 3414247 h 4028609"/>
                  <a:gd name="connsiteX3-27" fmla="*/ 357194 w 857250"/>
                  <a:gd name="connsiteY3-28" fmla="*/ 4028609 h 4028609"/>
                  <a:gd name="connsiteX4-29" fmla="*/ 0 w 857250"/>
                  <a:gd name="connsiteY4-30" fmla="*/ 0 h 4028609"/>
                  <a:gd name="connsiteX0-31" fmla="*/ 0 w 514347"/>
                  <a:gd name="connsiteY0-32" fmla="*/ 0 h 4700122"/>
                  <a:gd name="connsiteX1-33" fmla="*/ 514347 w 514347"/>
                  <a:gd name="connsiteY1-34" fmla="*/ 671513 h 4700122"/>
                  <a:gd name="connsiteX2-35" fmla="*/ 514347 w 514347"/>
                  <a:gd name="connsiteY2-36" fmla="*/ 4085760 h 4700122"/>
                  <a:gd name="connsiteX3-37" fmla="*/ 14291 w 514347"/>
                  <a:gd name="connsiteY3-38" fmla="*/ 4700122 h 4700122"/>
                  <a:gd name="connsiteX4-39" fmla="*/ 0 w 514347"/>
                  <a:gd name="connsiteY4-40" fmla="*/ 0 h 4700122"/>
                  <a:gd name="connsiteX0-41" fmla="*/ 694660 w 1209007"/>
                  <a:gd name="connsiteY0-42" fmla="*/ 17573 h 4717695"/>
                  <a:gd name="connsiteX1-43" fmla="*/ 1209007 w 1209007"/>
                  <a:gd name="connsiteY1-44" fmla="*/ 689086 h 4717695"/>
                  <a:gd name="connsiteX2-45" fmla="*/ 1209007 w 1209007"/>
                  <a:gd name="connsiteY2-46" fmla="*/ 4103333 h 4717695"/>
                  <a:gd name="connsiteX3-47" fmla="*/ 708951 w 1209007"/>
                  <a:gd name="connsiteY3-48" fmla="*/ 4717695 h 4717695"/>
                  <a:gd name="connsiteX4-49" fmla="*/ 6 w 1209007"/>
                  <a:gd name="connsiteY4-50" fmla="*/ 580671 h 4717695"/>
                  <a:gd name="connsiteX5" fmla="*/ 694660 w 1209007"/>
                  <a:gd name="connsiteY5" fmla="*/ 17573 h 4717695"/>
                  <a:gd name="connsiteX0-51" fmla="*/ 694654 w 1209001"/>
                  <a:gd name="connsiteY0-52" fmla="*/ 0 h 4700122"/>
                  <a:gd name="connsiteX1-53" fmla="*/ 1209001 w 1209001"/>
                  <a:gd name="connsiteY1-54" fmla="*/ 671513 h 4700122"/>
                  <a:gd name="connsiteX2-55" fmla="*/ 1209001 w 1209001"/>
                  <a:gd name="connsiteY2-56" fmla="*/ 4085760 h 4700122"/>
                  <a:gd name="connsiteX3-57" fmla="*/ 708945 w 1209001"/>
                  <a:gd name="connsiteY3-58" fmla="*/ 4700122 h 4700122"/>
                  <a:gd name="connsiteX4-59" fmla="*/ 0 w 1209001"/>
                  <a:gd name="connsiteY4-60" fmla="*/ 563098 h 4700122"/>
                  <a:gd name="connsiteX5-61" fmla="*/ 694654 w 1209001"/>
                  <a:gd name="connsiteY5-62" fmla="*/ 0 h 4700122"/>
                  <a:gd name="connsiteX0-63" fmla="*/ 694654 w 1209001"/>
                  <a:gd name="connsiteY0-64" fmla="*/ 0 h 4700122"/>
                  <a:gd name="connsiteX1-65" fmla="*/ 1209001 w 1209001"/>
                  <a:gd name="connsiteY1-66" fmla="*/ 671513 h 4700122"/>
                  <a:gd name="connsiteX2-67" fmla="*/ 1209001 w 1209001"/>
                  <a:gd name="connsiteY2-68" fmla="*/ 4085760 h 4700122"/>
                  <a:gd name="connsiteX3-69" fmla="*/ 708945 w 1209001"/>
                  <a:gd name="connsiteY3-70" fmla="*/ 4700122 h 4700122"/>
                  <a:gd name="connsiteX4-71" fmla="*/ 0 w 1209001"/>
                  <a:gd name="connsiteY4-72" fmla="*/ 563098 h 4700122"/>
                  <a:gd name="connsiteX5-73" fmla="*/ 694654 w 1209001"/>
                  <a:gd name="connsiteY5-74" fmla="*/ 0 h 4700122"/>
                  <a:gd name="connsiteX0-75" fmla="*/ 694654 w 1209001"/>
                  <a:gd name="connsiteY0-76" fmla="*/ 0 h 4700122"/>
                  <a:gd name="connsiteX1-77" fmla="*/ 1209001 w 1209001"/>
                  <a:gd name="connsiteY1-78" fmla="*/ 671513 h 4700122"/>
                  <a:gd name="connsiteX2-79" fmla="*/ 1209001 w 1209001"/>
                  <a:gd name="connsiteY2-80" fmla="*/ 4085760 h 4700122"/>
                  <a:gd name="connsiteX3-81" fmla="*/ 708945 w 1209001"/>
                  <a:gd name="connsiteY3-82" fmla="*/ 4700122 h 4700122"/>
                  <a:gd name="connsiteX4-83" fmla="*/ 0 w 1209001"/>
                  <a:gd name="connsiteY4-84" fmla="*/ 563098 h 4700122"/>
                  <a:gd name="connsiteX5-85" fmla="*/ 694654 w 1209001"/>
                  <a:gd name="connsiteY5-86" fmla="*/ 0 h 4700122"/>
                  <a:gd name="connsiteX0-87" fmla="*/ 694654 w 1209001"/>
                  <a:gd name="connsiteY0-88" fmla="*/ 0 h 4700122"/>
                  <a:gd name="connsiteX1-89" fmla="*/ 1209001 w 1209001"/>
                  <a:gd name="connsiteY1-90" fmla="*/ 671513 h 4700122"/>
                  <a:gd name="connsiteX2-91" fmla="*/ 1209001 w 1209001"/>
                  <a:gd name="connsiteY2-92" fmla="*/ 4085760 h 4700122"/>
                  <a:gd name="connsiteX3-93" fmla="*/ 708945 w 1209001"/>
                  <a:gd name="connsiteY3-94" fmla="*/ 4700122 h 4700122"/>
                  <a:gd name="connsiteX4-95" fmla="*/ 0 w 1209001"/>
                  <a:gd name="connsiteY4-96" fmla="*/ 563098 h 4700122"/>
                  <a:gd name="connsiteX5-97" fmla="*/ 694654 w 1209001"/>
                  <a:gd name="connsiteY5-98" fmla="*/ 0 h 470012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61" y="connsiteY5-62"/>
                  </a:cxn>
                </a:cxnLst>
                <a:rect l="l" t="t" r="r" b="b"/>
                <a:pathLst>
                  <a:path w="1209001" h="4700122">
                    <a:moveTo>
                      <a:pt x="694654" y="0"/>
                    </a:moveTo>
                    <a:lnTo>
                      <a:pt x="1209001" y="671513"/>
                    </a:lnTo>
                    <a:lnTo>
                      <a:pt x="1209001" y="4085760"/>
                    </a:lnTo>
                    <a:lnTo>
                      <a:pt x="708945" y="4700122"/>
                    </a:lnTo>
                    <a:cubicBezTo>
                      <a:pt x="621744" y="4155874"/>
                      <a:pt x="354472" y="2631610"/>
                      <a:pt x="0" y="563098"/>
                    </a:cubicBezTo>
                    <a:cubicBezTo>
                      <a:pt x="654843" y="51206"/>
                      <a:pt x="607453" y="24793"/>
                      <a:pt x="694654" y="0"/>
                    </a:cubicBezTo>
                    <a:close/>
                  </a:path>
                </a:pathLst>
              </a:cu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none" rIns="143992" bIns="143992" anchor="b" anchorCtr="1">
                <a:normAutofit/>
              </a:bodyPr>
              <a:lstStyle/>
              <a:p>
                <a:pPr algn="ctr"/>
                <a:r>
                  <a:rPr lang="zh-CN" altLang="en-US">
                    <a:solidFill>
                      <a:schemeClr val="bg1"/>
                    </a:solidFill>
                    <a:cs typeface="+mn-ea"/>
                    <a:sym typeface="+mn-lt"/>
                  </a:rPr>
                  <a:t>标题文本预设</a:t>
                </a:r>
              </a:p>
            </p:txBody>
          </p:sp>
        </p:grpSp>
        <p:grpSp>
          <p:nvGrpSpPr>
            <p:cNvPr id="20" name="Group 28"/>
            <p:cNvGrpSpPr/>
            <p:nvPr/>
          </p:nvGrpSpPr>
          <p:grpSpPr>
            <a:xfrm>
              <a:off x="5475724" y="1591098"/>
              <a:ext cx="3217909" cy="2673562"/>
              <a:chOff x="5475724" y="1591098"/>
              <a:chExt cx="3217909" cy="2673562"/>
            </a:xfrm>
          </p:grpSpPr>
          <p:sp>
            <p:nvSpPr>
              <p:cNvPr id="25" name="Freeform: Shape 6"/>
              <p:cNvSpPr/>
              <p:nvPr/>
            </p:nvSpPr>
            <p:spPr bwMode="auto">
              <a:xfrm rot="21015878">
                <a:off x="7680061" y="1591098"/>
                <a:ext cx="586910" cy="2673562"/>
              </a:xfrm>
              <a:custGeom>
                <a:avLst/>
                <a:gdLst>
                  <a:gd name="connsiteX0" fmla="*/ 0 w 857250"/>
                  <a:gd name="connsiteY0" fmla="*/ 0 h 3619453"/>
                  <a:gd name="connsiteX1" fmla="*/ 857250 w 857250"/>
                  <a:gd name="connsiteY1" fmla="*/ 0 h 3619453"/>
                  <a:gd name="connsiteX2" fmla="*/ 857250 w 857250"/>
                  <a:gd name="connsiteY2" fmla="*/ 3619453 h 3619453"/>
                  <a:gd name="connsiteX3" fmla="*/ 0 w 857250"/>
                  <a:gd name="connsiteY3" fmla="*/ 3619453 h 3619453"/>
                  <a:gd name="connsiteX4" fmla="*/ 0 w 857250"/>
                  <a:gd name="connsiteY4" fmla="*/ 0 h 3619453"/>
                  <a:gd name="connsiteX0-1" fmla="*/ 0 w 857250"/>
                  <a:gd name="connsiteY0-2" fmla="*/ 285585 h 3905038"/>
                  <a:gd name="connsiteX1-3" fmla="*/ 847566 w 857250"/>
                  <a:gd name="connsiteY1-4" fmla="*/ 0 h 3905038"/>
                  <a:gd name="connsiteX2-5" fmla="*/ 857250 w 857250"/>
                  <a:gd name="connsiteY2-6" fmla="*/ 3905038 h 3905038"/>
                  <a:gd name="connsiteX3-7" fmla="*/ 0 w 857250"/>
                  <a:gd name="connsiteY3-8" fmla="*/ 3905038 h 3905038"/>
                  <a:gd name="connsiteX4-9" fmla="*/ 0 w 857250"/>
                  <a:gd name="connsiteY4-10" fmla="*/ 285585 h 390503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57250" h="3905038">
                    <a:moveTo>
                      <a:pt x="0" y="285585"/>
                    </a:moveTo>
                    <a:lnTo>
                      <a:pt x="847566" y="0"/>
                    </a:lnTo>
                    <a:lnTo>
                      <a:pt x="857250" y="3905038"/>
                    </a:lnTo>
                    <a:lnTo>
                      <a:pt x="0" y="3905038"/>
                    </a:lnTo>
                    <a:lnTo>
                      <a:pt x="0" y="285585"/>
                    </a:lnTo>
                    <a:close/>
                  </a:path>
                </a:pathLst>
              </a:custGeom>
              <a:gradFill flip="none" rotWithShape="1">
                <a:gsLst>
                  <a:gs pos="0">
                    <a:schemeClr val="accent3">
                      <a:lumMod val="60000"/>
                      <a:lumOff val="40000"/>
                    </a:schemeClr>
                  </a:gs>
                  <a:gs pos="100000">
                    <a:schemeClr val="accent3"/>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6" name="Freeform: Shape 7"/>
              <p:cNvSpPr/>
              <p:nvPr/>
            </p:nvSpPr>
            <p:spPr bwMode="auto">
              <a:xfrm rot="3830661">
                <a:off x="6627654" y="1071823"/>
                <a:ext cx="620713" cy="2740025"/>
              </a:xfrm>
              <a:custGeom>
                <a:avLst/>
                <a:gdLst>
                  <a:gd name="connsiteX0" fmla="*/ 0 w 857250"/>
                  <a:gd name="connsiteY0" fmla="*/ 0 h 3710847"/>
                  <a:gd name="connsiteX1" fmla="*/ 857250 w 857250"/>
                  <a:gd name="connsiteY1" fmla="*/ 0 h 3710847"/>
                  <a:gd name="connsiteX2" fmla="*/ 857250 w 857250"/>
                  <a:gd name="connsiteY2" fmla="*/ 3710847 h 3710847"/>
                  <a:gd name="connsiteX3" fmla="*/ 0 w 857250"/>
                  <a:gd name="connsiteY3" fmla="*/ 3710847 h 3710847"/>
                  <a:gd name="connsiteX4" fmla="*/ 0 w 857250"/>
                  <a:gd name="connsiteY4" fmla="*/ 0 h 3710847"/>
                  <a:gd name="connsiteX0-1" fmla="*/ 0 w 906299"/>
                  <a:gd name="connsiteY0-2" fmla="*/ 0 h 4000927"/>
                  <a:gd name="connsiteX1-3" fmla="*/ 906299 w 906299"/>
                  <a:gd name="connsiteY1-4" fmla="*/ 290080 h 4000927"/>
                  <a:gd name="connsiteX2-5" fmla="*/ 906299 w 906299"/>
                  <a:gd name="connsiteY2-6" fmla="*/ 4000927 h 4000927"/>
                  <a:gd name="connsiteX3-7" fmla="*/ 49049 w 906299"/>
                  <a:gd name="connsiteY3-8" fmla="*/ 4000927 h 4000927"/>
                  <a:gd name="connsiteX4-9" fmla="*/ 0 w 906299"/>
                  <a:gd name="connsiteY4-10" fmla="*/ 0 h 4000927"/>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906299" h="4000927">
                    <a:moveTo>
                      <a:pt x="0" y="0"/>
                    </a:moveTo>
                    <a:lnTo>
                      <a:pt x="906299" y="290080"/>
                    </a:lnTo>
                    <a:lnTo>
                      <a:pt x="906299" y="4000927"/>
                    </a:lnTo>
                    <a:lnTo>
                      <a:pt x="49049" y="4000927"/>
                    </a:lnTo>
                    <a:lnTo>
                      <a:pt x="0" y="0"/>
                    </a:lnTo>
                    <a:close/>
                  </a:path>
                </a:pathLst>
              </a:custGeom>
              <a:solidFill>
                <a:schemeClr val="accent3">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none" anchor="ctr" anchorCtr="1">
                <a:normAutofit fontScale="77500" lnSpcReduction="20000"/>
              </a:bodyPr>
              <a:lstStyle/>
              <a:p>
                <a:pPr algn="ctr"/>
                <a:r>
                  <a:rPr lang="en-US" altLang="zh-CN" sz="4300">
                    <a:solidFill>
                      <a:schemeClr val="bg1"/>
                    </a:solidFill>
                    <a:cs typeface="+mn-ea"/>
                    <a:sym typeface="+mn-lt"/>
                  </a:rPr>
                  <a:t>3</a:t>
                </a:r>
              </a:p>
            </p:txBody>
          </p:sp>
          <p:sp>
            <p:nvSpPr>
              <p:cNvPr id="27" name="Freeform: Shape 14"/>
              <p:cNvSpPr/>
              <p:nvPr/>
            </p:nvSpPr>
            <p:spPr bwMode="auto">
              <a:xfrm rot="6911544">
                <a:off x="6670811" y="1833098"/>
                <a:ext cx="827736" cy="3217909"/>
              </a:xfrm>
              <a:custGeom>
                <a:avLst/>
                <a:gdLst>
                  <a:gd name="connsiteX0" fmla="*/ 0 w 857250"/>
                  <a:gd name="connsiteY0" fmla="*/ 0 h 3414247"/>
                  <a:gd name="connsiteX1" fmla="*/ 857250 w 857250"/>
                  <a:gd name="connsiteY1" fmla="*/ 0 h 3414247"/>
                  <a:gd name="connsiteX2" fmla="*/ 857250 w 857250"/>
                  <a:gd name="connsiteY2" fmla="*/ 3414247 h 3414247"/>
                  <a:gd name="connsiteX3" fmla="*/ 0 w 857250"/>
                  <a:gd name="connsiteY3" fmla="*/ 3414247 h 3414247"/>
                  <a:gd name="connsiteX4" fmla="*/ 0 w 857250"/>
                  <a:gd name="connsiteY4" fmla="*/ 0 h 3414247"/>
                  <a:gd name="connsiteX0-1" fmla="*/ 0 w 857250"/>
                  <a:gd name="connsiteY0-2" fmla="*/ 0 h 4085759"/>
                  <a:gd name="connsiteX1-3" fmla="*/ 857250 w 857250"/>
                  <a:gd name="connsiteY1-4" fmla="*/ 0 h 4085759"/>
                  <a:gd name="connsiteX2-5" fmla="*/ 857250 w 857250"/>
                  <a:gd name="connsiteY2-6" fmla="*/ 3414247 h 4085759"/>
                  <a:gd name="connsiteX3-7" fmla="*/ 314328 w 857250"/>
                  <a:gd name="connsiteY3-8" fmla="*/ 4085759 h 4085759"/>
                  <a:gd name="connsiteX4-9" fmla="*/ 0 w 857250"/>
                  <a:gd name="connsiteY4-10" fmla="*/ 0 h 4085759"/>
                  <a:gd name="connsiteX0-11" fmla="*/ 0 w 857250"/>
                  <a:gd name="connsiteY0-12" fmla="*/ 0 h 4000034"/>
                  <a:gd name="connsiteX1-13" fmla="*/ 857250 w 857250"/>
                  <a:gd name="connsiteY1-14" fmla="*/ 0 h 4000034"/>
                  <a:gd name="connsiteX2-15" fmla="*/ 857250 w 857250"/>
                  <a:gd name="connsiteY2-16" fmla="*/ 3414247 h 4000034"/>
                  <a:gd name="connsiteX3-17" fmla="*/ 328619 w 857250"/>
                  <a:gd name="connsiteY3-18" fmla="*/ 4000034 h 4000034"/>
                  <a:gd name="connsiteX4-19" fmla="*/ 0 w 857250"/>
                  <a:gd name="connsiteY4-20" fmla="*/ 0 h 4000034"/>
                  <a:gd name="connsiteX0-21" fmla="*/ 0 w 857250"/>
                  <a:gd name="connsiteY0-22" fmla="*/ 0 h 4028609"/>
                  <a:gd name="connsiteX1-23" fmla="*/ 857250 w 857250"/>
                  <a:gd name="connsiteY1-24" fmla="*/ 0 h 4028609"/>
                  <a:gd name="connsiteX2-25" fmla="*/ 857250 w 857250"/>
                  <a:gd name="connsiteY2-26" fmla="*/ 3414247 h 4028609"/>
                  <a:gd name="connsiteX3-27" fmla="*/ 357194 w 857250"/>
                  <a:gd name="connsiteY3-28" fmla="*/ 4028609 h 4028609"/>
                  <a:gd name="connsiteX4-29" fmla="*/ 0 w 857250"/>
                  <a:gd name="connsiteY4-30" fmla="*/ 0 h 4028609"/>
                  <a:gd name="connsiteX0-31" fmla="*/ 0 w 514347"/>
                  <a:gd name="connsiteY0-32" fmla="*/ 0 h 4700122"/>
                  <a:gd name="connsiteX1-33" fmla="*/ 514347 w 514347"/>
                  <a:gd name="connsiteY1-34" fmla="*/ 671513 h 4700122"/>
                  <a:gd name="connsiteX2-35" fmla="*/ 514347 w 514347"/>
                  <a:gd name="connsiteY2-36" fmla="*/ 4085760 h 4700122"/>
                  <a:gd name="connsiteX3-37" fmla="*/ 14291 w 514347"/>
                  <a:gd name="connsiteY3-38" fmla="*/ 4700122 h 4700122"/>
                  <a:gd name="connsiteX4-39" fmla="*/ 0 w 514347"/>
                  <a:gd name="connsiteY4-40" fmla="*/ 0 h 4700122"/>
                  <a:gd name="connsiteX0-41" fmla="*/ 694660 w 1209007"/>
                  <a:gd name="connsiteY0-42" fmla="*/ 17573 h 4717695"/>
                  <a:gd name="connsiteX1-43" fmla="*/ 1209007 w 1209007"/>
                  <a:gd name="connsiteY1-44" fmla="*/ 689086 h 4717695"/>
                  <a:gd name="connsiteX2-45" fmla="*/ 1209007 w 1209007"/>
                  <a:gd name="connsiteY2-46" fmla="*/ 4103333 h 4717695"/>
                  <a:gd name="connsiteX3-47" fmla="*/ 708951 w 1209007"/>
                  <a:gd name="connsiteY3-48" fmla="*/ 4717695 h 4717695"/>
                  <a:gd name="connsiteX4-49" fmla="*/ 6 w 1209007"/>
                  <a:gd name="connsiteY4-50" fmla="*/ 580671 h 4717695"/>
                  <a:gd name="connsiteX5" fmla="*/ 694660 w 1209007"/>
                  <a:gd name="connsiteY5" fmla="*/ 17573 h 4717695"/>
                  <a:gd name="connsiteX0-51" fmla="*/ 694654 w 1209001"/>
                  <a:gd name="connsiteY0-52" fmla="*/ 0 h 4700122"/>
                  <a:gd name="connsiteX1-53" fmla="*/ 1209001 w 1209001"/>
                  <a:gd name="connsiteY1-54" fmla="*/ 671513 h 4700122"/>
                  <a:gd name="connsiteX2-55" fmla="*/ 1209001 w 1209001"/>
                  <a:gd name="connsiteY2-56" fmla="*/ 4085760 h 4700122"/>
                  <a:gd name="connsiteX3-57" fmla="*/ 708945 w 1209001"/>
                  <a:gd name="connsiteY3-58" fmla="*/ 4700122 h 4700122"/>
                  <a:gd name="connsiteX4-59" fmla="*/ 0 w 1209001"/>
                  <a:gd name="connsiteY4-60" fmla="*/ 563098 h 4700122"/>
                  <a:gd name="connsiteX5-61" fmla="*/ 694654 w 1209001"/>
                  <a:gd name="connsiteY5-62" fmla="*/ 0 h 4700122"/>
                  <a:gd name="connsiteX0-63" fmla="*/ 694654 w 1209001"/>
                  <a:gd name="connsiteY0-64" fmla="*/ 0 h 4700122"/>
                  <a:gd name="connsiteX1-65" fmla="*/ 1209001 w 1209001"/>
                  <a:gd name="connsiteY1-66" fmla="*/ 671513 h 4700122"/>
                  <a:gd name="connsiteX2-67" fmla="*/ 1209001 w 1209001"/>
                  <a:gd name="connsiteY2-68" fmla="*/ 4085760 h 4700122"/>
                  <a:gd name="connsiteX3-69" fmla="*/ 708945 w 1209001"/>
                  <a:gd name="connsiteY3-70" fmla="*/ 4700122 h 4700122"/>
                  <a:gd name="connsiteX4-71" fmla="*/ 0 w 1209001"/>
                  <a:gd name="connsiteY4-72" fmla="*/ 563098 h 4700122"/>
                  <a:gd name="connsiteX5-73" fmla="*/ 694654 w 1209001"/>
                  <a:gd name="connsiteY5-74" fmla="*/ 0 h 4700122"/>
                  <a:gd name="connsiteX0-75" fmla="*/ 694654 w 1209001"/>
                  <a:gd name="connsiteY0-76" fmla="*/ 0 h 4700122"/>
                  <a:gd name="connsiteX1-77" fmla="*/ 1209001 w 1209001"/>
                  <a:gd name="connsiteY1-78" fmla="*/ 671513 h 4700122"/>
                  <a:gd name="connsiteX2-79" fmla="*/ 1209001 w 1209001"/>
                  <a:gd name="connsiteY2-80" fmla="*/ 4085760 h 4700122"/>
                  <a:gd name="connsiteX3-81" fmla="*/ 708945 w 1209001"/>
                  <a:gd name="connsiteY3-82" fmla="*/ 4700122 h 4700122"/>
                  <a:gd name="connsiteX4-83" fmla="*/ 0 w 1209001"/>
                  <a:gd name="connsiteY4-84" fmla="*/ 563098 h 4700122"/>
                  <a:gd name="connsiteX5-85" fmla="*/ 694654 w 1209001"/>
                  <a:gd name="connsiteY5-86" fmla="*/ 0 h 4700122"/>
                  <a:gd name="connsiteX0-87" fmla="*/ 694654 w 1209001"/>
                  <a:gd name="connsiteY0-88" fmla="*/ 0 h 4700122"/>
                  <a:gd name="connsiteX1-89" fmla="*/ 1209001 w 1209001"/>
                  <a:gd name="connsiteY1-90" fmla="*/ 671513 h 4700122"/>
                  <a:gd name="connsiteX2-91" fmla="*/ 1209001 w 1209001"/>
                  <a:gd name="connsiteY2-92" fmla="*/ 4085760 h 4700122"/>
                  <a:gd name="connsiteX3-93" fmla="*/ 708945 w 1209001"/>
                  <a:gd name="connsiteY3-94" fmla="*/ 4700122 h 4700122"/>
                  <a:gd name="connsiteX4-95" fmla="*/ 0 w 1209001"/>
                  <a:gd name="connsiteY4-96" fmla="*/ 563098 h 4700122"/>
                  <a:gd name="connsiteX5-97" fmla="*/ 694654 w 1209001"/>
                  <a:gd name="connsiteY5-98" fmla="*/ 0 h 470012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61" y="connsiteY5-62"/>
                  </a:cxn>
                </a:cxnLst>
                <a:rect l="l" t="t" r="r" b="b"/>
                <a:pathLst>
                  <a:path w="1209001" h="4700122">
                    <a:moveTo>
                      <a:pt x="694654" y="0"/>
                    </a:moveTo>
                    <a:lnTo>
                      <a:pt x="1209001" y="671513"/>
                    </a:lnTo>
                    <a:lnTo>
                      <a:pt x="1209001" y="4085760"/>
                    </a:lnTo>
                    <a:lnTo>
                      <a:pt x="708945" y="4700122"/>
                    </a:lnTo>
                    <a:cubicBezTo>
                      <a:pt x="621744" y="4155874"/>
                      <a:pt x="354472" y="2631610"/>
                      <a:pt x="0" y="563098"/>
                    </a:cubicBezTo>
                    <a:cubicBezTo>
                      <a:pt x="654843" y="51206"/>
                      <a:pt x="607453" y="24793"/>
                      <a:pt x="694654" y="0"/>
                    </a:cubicBezTo>
                    <a:close/>
                  </a:path>
                </a:pathLst>
              </a:custGeom>
              <a:solidFill>
                <a:schemeClr val="accent3">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none" rIns="143992" anchor="b" anchorCtr="1">
                <a:normAutofit/>
              </a:bodyPr>
              <a:lstStyle/>
              <a:p>
                <a:pPr algn="ctr"/>
                <a:r>
                  <a:rPr lang="zh-CN" altLang="en-US">
                    <a:solidFill>
                      <a:schemeClr val="bg1"/>
                    </a:solidFill>
                    <a:cs typeface="+mn-ea"/>
                    <a:sym typeface="+mn-lt"/>
                  </a:rPr>
                  <a:t>标题文本预设</a:t>
                </a:r>
              </a:p>
            </p:txBody>
          </p:sp>
        </p:grpSp>
        <p:grpSp>
          <p:nvGrpSpPr>
            <p:cNvPr id="21" name="Group 29"/>
            <p:cNvGrpSpPr/>
            <p:nvPr/>
          </p:nvGrpSpPr>
          <p:grpSpPr>
            <a:xfrm>
              <a:off x="7260672" y="1586482"/>
              <a:ext cx="3217909" cy="2673562"/>
              <a:chOff x="7260672" y="1586482"/>
              <a:chExt cx="3217909" cy="2673562"/>
            </a:xfrm>
          </p:grpSpPr>
          <p:sp>
            <p:nvSpPr>
              <p:cNvPr id="22" name="Freeform: Shape 4"/>
              <p:cNvSpPr/>
              <p:nvPr/>
            </p:nvSpPr>
            <p:spPr bwMode="auto">
              <a:xfrm rot="21015878">
                <a:off x="9465009" y="1586482"/>
                <a:ext cx="586910" cy="2673562"/>
              </a:xfrm>
              <a:custGeom>
                <a:avLst/>
                <a:gdLst>
                  <a:gd name="connsiteX0" fmla="*/ 0 w 857250"/>
                  <a:gd name="connsiteY0" fmla="*/ 0 h 3619453"/>
                  <a:gd name="connsiteX1" fmla="*/ 857250 w 857250"/>
                  <a:gd name="connsiteY1" fmla="*/ 0 h 3619453"/>
                  <a:gd name="connsiteX2" fmla="*/ 857250 w 857250"/>
                  <a:gd name="connsiteY2" fmla="*/ 3619453 h 3619453"/>
                  <a:gd name="connsiteX3" fmla="*/ 0 w 857250"/>
                  <a:gd name="connsiteY3" fmla="*/ 3619453 h 3619453"/>
                  <a:gd name="connsiteX4" fmla="*/ 0 w 857250"/>
                  <a:gd name="connsiteY4" fmla="*/ 0 h 3619453"/>
                  <a:gd name="connsiteX0-1" fmla="*/ 0 w 857250"/>
                  <a:gd name="connsiteY0-2" fmla="*/ 285585 h 3905038"/>
                  <a:gd name="connsiteX1-3" fmla="*/ 847566 w 857250"/>
                  <a:gd name="connsiteY1-4" fmla="*/ 0 h 3905038"/>
                  <a:gd name="connsiteX2-5" fmla="*/ 857250 w 857250"/>
                  <a:gd name="connsiteY2-6" fmla="*/ 3905038 h 3905038"/>
                  <a:gd name="connsiteX3-7" fmla="*/ 0 w 857250"/>
                  <a:gd name="connsiteY3-8" fmla="*/ 3905038 h 3905038"/>
                  <a:gd name="connsiteX4-9" fmla="*/ 0 w 857250"/>
                  <a:gd name="connsiteY4-10" fmla="*/ 285585 h 390503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57250" h="3905038">
                    <a:moveTo>
                      <a:pt x="0" y="285585"/>
                    </a:moveTo>
                    <a:lnTo>
                      <a:pt x="847566" y="0"/>
                    </a:lnTo>
                    <a:lnTo>
                      <a:pt x="857250" y="3905038"/>
                    </a:lnTo>
                    <a:lnTo>
                      <a:pt x="0" y="3905038"/>
                    </a:lnTo>
                    <a:lnTo>
                      <a:pt x="0" y="285585"/>
                    </a:lnTo>
                    <a:close/>
                  </a:path>
                </a:pathLst>
              </a:custGeom>
              <a:gradFill flip="none" rotWithShape="1">
                <a:gsLst>
                  <a:gs pos="0">
                    <a:schemeClr val="accent4">
                      <a:lumMod val="60000"/>
                      <a:lumOff val="40000"/>
                    </a:schemeClr>
                  </a:gs>
                  <a:gs pos="100000">
                    <a:schemeClr val="accent4"/>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3" name="Freeform: Shape 5"/>
              <p:cNvSpPr/>
              <p:nvPr/>
            </p:nvSpPr>
            <p:spPr bwMode="auto">
              <a:xfrm rot="3830661">
                <a:off x="8412005" y="1067060"/>
                <a:ext cx="620712" cy="2740025"/>
              </a:xfrm>
              <a:custGeom>
                <a:avLst/>
                <a:gdLst>
                  <a:gd name="connsiteX0" fmla="*/ 0 w 857250"/>
                  <a:gd name="connsiteY0" fmla="*/ 0 h 3710847"/>
                  <a:gd name="connsiteX1" fmla="*/ 857250 w 857250"/>
                  <a:gd name="connsiteY1" fmla="*/ 0 h 3710847"/>
                  <a:gd name="connsiteX2" fmla="*/ 857250 w 857250"/>
                  <a:gd name="connsiteY2" fmla="*/ 3710847 h 3710847"/>
                  <a:gd name="connsiteX3" fmla="*/ 0 w 857250"/>
                  <a:gd name="connsiteY3" fmla="*/ 3710847 h 3710847"/>
                  <a:gd name="connsiteX4" fmla="*/ 0 w 857250"/>
                  <a:gd name="connsiteY4" fmla="*/ 0 h 3710847"/>
                  <a:gd name="connsiteX0-1" fmla="*/ 0 w 906299"/>
                  <a:gd name="connsiteY0-2" fmla="*/ 0 h 4000927"/>
                  <a:gd name="connsiteX1-3" fmla="*/ 906299 w 906299"/>
                  <a:gd name="connsiteY1-4" fmla="*/ 290080 h 4000927"/>
                  <a:gd name="connsiteX2-5" fmla="*/ 906299 w 906299"/>
                  <a:gd name="connsiteY2-6" fmla="*/ 4000927 h 4000927"/>
                  <a:gd name="connsiteX3-7" fmla="*/ 49049 w 906299"/>
                  <a:gd name="connsiteY3-8" fmla="*/ 4000927 h 4000927"/>
                  <a:gd name="connsiteX4-9" fmla="*/ 0 w 906299"/>
                  <a:gd name="connsiteY4-10" fmla="*/ 0 h 4000927"/>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906299" h="4000927">
                    <a:moveTo>
                      <a:pt x="0" y="0"/>
                    </a:moveTo>
                    <a:lnTo>
                      <a:pt x="906299" y="290080"/>
                    </a:lnTo>
                    <a:lnTo>
                      <a:pt x="906299" y="4000927"/>
                    </a:lnTo>
                    <a:lnTo>
                      <a:pt x="49049" y="4000927"/>
                    </a:lnTo>
                    <a:lnTo>
                      <a:pt x="0" y="0"/>
                    </a:lnTo>
                    <a:close/>
                  </a:path>
                </a:pathLst>
              </a:custGeom>
              <a:solidFill>
                <a:schemeClr val="accent4">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none" anchor="ctr" anchorCtr="1">
                <a:normAutofit fontScale="92500" lnSpcReduction="20000"/>
              </a:bodyPr>
              <a:lstStyle/>
              <a:p>
                <a:pPr algn="ctr"/>
                <a:r>
                  <a:rPr lang="en-US" altLang="zh-CN" sz="3700">
                    <a:solidFill>
                      <a:schemeClr val="bg1"/>
                    </a:solidFill>
                    <a:cs typeface="+mn-ea"/>
                    <a:sym typeface="+mn-lt"/>
                  </a:rPr>
                  <a:t>4</a:t>
                </a:r>
              </a:p>
            </p:txBody>
          </p:sp>
          <p:sp>
            <p:nvSpPr>
              <p:cNvPr id="24" name="Freeform: Shape 15"/>
              <p:cNvSpPr/>
              <p:nvPr/>
            </p:nvSpPr>
            <p:spPr bwMode="auto">
              <a:xfrm rot="6911544">
                <a:off x="8455759" y="1828481"/>
                <a:ext cx="827736" cy="3217909"/>
              </a:xfrm>
              <a:custGeom>
                <a:avLst/>
                <a:gdLst>
                  <a:gd name="connsiteX0" fmla="*/ 0 w 857250"/>
                  <a:gd name="connsiteY0" fmla="*/ 0 h 3414247"/>
                  <a:gd name="connsiteX1" fmla="*/ 857250 w 857250"/>
                  <a:gd name="connsiteY1" fmla="*/ 0 h 3414247"/>
                  <a:gd name="connsiteX2" fmla="*/ 857250 w 857250"/>
                  <a:gd name="connsiteY2" fmla="*/ 3414247 h 3414247"/>
                  <a:gd name="connsiteX3" fmla="*/ 0 w 857250"/>
                  <a:gd name="connsiteY3" fmla="*/ 3414247 h 3414247"/>
                  <a:gd name="connsiteX4" fmla="*/ 0 w 857250"/>
                  <a:gd name="connsiteY4" fmla="*/ 0 h 3414247"/>
                  <a:gd name="connsiteX0-1" fmla="*/ 0 w 857250"/>
                  <a:gd name="connsiteY0-2" fmla="*/ 0 h 4085759"/>
                  <a:gd name="connsiteX1-3" fmla="*/ 857250 w 857250"/>
                  <a:gd name="connsiteY1-4" fmla="*/ 0 h 4085759"/>
                  <a:gd name="connsiteX2-5" fmla="*/ 857250 w 857250"/>
                  <a:gd name="connsiteY2-6" fmla="*/ 3414247 h 4085759"/>
                  <a:gd name="connsiteX3-7" fmla="*/ 314328 w 857250"/>
                  <a:gd name="connsiteY3-8" fmla="*/ 4085759 h 4085759"/>
                  <a:gd name="connsiteX4-9" fmla="*/ 0 w 857250"/>
                  <a:gd name="connsiteY4-10" fmla="*/ 0 h 4085759"/>
                  <a:gd name="connsiteX0-11" fmla="*/ 0 w 857250"/>
                  <a:gd name="connsiteY0-12" fmla="*/ 0 h 4000034"/>
                  <a:gd name="connsiteX1-13" fmla="*/ 857250 w 857250"/>
                  <a:gd name="connsiteY1-14" fmla="*/ 0 h 4000034"/>
                  <a:gd name="connsiteX2-15" fmla="*/ 857250 w 857250"/>
                  <a:gd name="connsiteY2-16" fmla="*/ 3414247 h 4000034"/>
                  <a:gd name="connsiteX3-17" fmla="*/ 328619 w 857250"/>
                  <a:gd name="connsiteY3-18" fmla="*/ 4000034 h 4000034"/>
                  <a:gd name="connsiteX4-19" fmla="*/ 0 w 857250"/>
                  <a:gd name="connsiteY4-20" fmla="*/ 0 h 4000034"/>
                  <a:gd name="connsiteX0-21" fmla="*/ 0 w 857250"/>
                  <a:gd name="connsiteY0-22" fmla="*/ 0 h 4028609"/>
                  <a:gd name="connsiteX1-23" fmla="*/ 857250 w 857250"/>
                  <a:gd name="connsiteY1-24" fmla="*/ 0 h 4028609"/>
                  <a:gd name="connsiteX2-25" fmla="*/ 857250 w 857250"/>
                  <a:gd name="connsiteY2-26" fmla="*/ 3414247 h 4028609"/>
                  <a:gd name="connsiteX3-27" fmla="*/ 357194 w 857250"/>
                  <a:gd name="connsiteY3-28" fmla="*/ 4028609 h 4028609"/>
                  <a:gd name="connsiteX4-29" fmla="*/ 0 w 857250"/>
                  <a:gd name="connsiteY4-30" fmla="*/ 0 h 4028609"/>
                  <a:gd name="connsiteX0-31" fmla="*/ 0 w 514347"/>
                  <a:gd name="connsiteY0-32" fmla="*/ 0 h 4700122"/>
                  <a:gd name="connsiteX1-33" fmla="*/ 514347 w 514347"/>
                  <a:gd name="connsiteY1-34" fmla="*/ 671513 h 4700122"/>
                  <a:gd name="connsiteX2-35" fmla="*/ 514347 w 514347"/>
                  <a:gd name="connsiteY2-36" fmla="*/ 4085760 h 4700122"/>
                  <a:gd name="connsiteX3-37" fmla="*/ 14291 w 514347"/>
                  <a:gd name="connsiteY3-38" fmla="*/ 4700122 h 4700122"/>
                  <a:gd name="connsiteX4-39" fmla="*/ 0 w 514347"/>
                  <a:gd name="connsiteY4-40" fmla="*/ 0 h 4700122"/>
                  <a:gd name="connsiteX0-41" fmla="*/ 694660 w 1209007"/>
                  <a:gd name="connsiteY0-42" fmla="*/ 17573 h 4717695"/>
                  <a:gd name="connsiteX1-43" fmla="*/ 1209007 w 1209007"/>
                  <a:gd name="connsiteY1-44" fmla="*/ 689086 h 4717695"/>
                  <a:gd name="connsiteX2-45" fmla="*/ 1209007 w 1209007"/>
                  <a:gd name="connsiteY2-46" fmla="*/ 4103333 h 4717695"/>
                  <a:gd name="connsiteX3-47" fmla="*/ 708951 w 1209007"/>
                  <a:gd name="connsiteY3-48" fmla="*/ 4717695 h 4717695"/>
                  <a:gd name="connsiteX4-49" fmla="*/ 6 w 1209007"/>
                  <a:gd name="connsiteY4-50" fmla="*/ 580671 h 4717695"/>
                  <a:gd name="connsiteX5" fmla="*/ 694660 w 1209007"/>
                  <a:gd name="connsiteY5" fmla="*/ 17573 h 4717695"/>
                  <a:gd name="connsiteX0-51" fmla="*/ 694654 w 1209001"/>
                  <a:gd name="connsiteY0-52" fmla="*/ 0 h 4700122"/>
                  <a:gd name="connsiteX1-53" fmla="*/ 1209001 w 1209001"/>
                  <a:gd name="connsiteY1-54" fmla="*/ 671513 h 4700122"/>
                  <a:gd name="connsiteX2-55" fmla="*/ 1209001 w 1209001"/>
                  <a:gd name="connsiteY2-56" fmla="*/ 4085760 h 4700122"/>
                  <a:gd name="connsiteX3-57" fmla="*/ 708945 w 1209001"/>
                  <a:gd name="connsiteY3-58" fmla="*/ 4700122 h 4700122"/>
                  <a:gd name="connsiteX4-59" fmla="*/ 0 w 1209001"/>
                  <a:gd name="connsiteY4-60" fmla="*/ 563098 h 4700122"/>
                  <a:gd name="connsiteX5-61" fmla="*/ 694654 w 1209001"/>
                  <a:gd name="connsiteY5-62" fmla="*/ 0 h 4700122"/>
                  <a:gd name="connsiteX0-63" fmla="*/ 694654 w 1209001"/>
                  <a:gd name="connsiteY0-64" fmla="*/ 0 h 4700122"/>
                  <a:gd name="connsiteX1-65" fmla="*/ 1209001 w 1209001"/>
                  <a:gd name="connsiteY1-66" fmla="*/ 671513 h 4700122"/>
                  <a:gd name="connsiteX2-67" fmla="*/ 1209001 w 1209001"/>
                  <a:gd name="connsiteY2-68" fmla="*/ 4085760 h 4700122"/>
                  <a:gd name="connsiteX3-69" fmla="*/ 708945 w 1209001"/>
                  <a:gd name="connsiteY3-70" fmla="*/ 4700122 h 4700122"/>
                  <a:gd name="connsiteX4-71" fmla="*/ 0 w 1209001"/>
                  <a:gd name="connsiteY4-72" fmla="*/ 563098 h 4700122"/>
                  <a:gd name="connsiteX5-73" fmla="*/ 694654 w 1209001"/>
                  <a:gd name="connsiteY5-74" fmla="*/ 0 h 4700122"/>
                  <a:gd name="connsiteX0-75" fmla="*/ 694654 w 1209001"/>
                  <a:gd name="connsiteY0-76" fmla="*/ 0 h 4700122"/>
                  <a:gd name="connsiteX1-77" fmla="*/ 1209001 w 1209001"/>
                  <a:gd name="connsiteY1-78" fmla="*/ 671513 h 4700122"/>
                  <a:gd name="connsiteX2-79" fmla="*/ 1209001 w 1209001"/>
                  <a:gd name="connsiteY2-80" fmla="*/ 4085760 h 4700122"/>
                  <a:gd name="connsiteX3-81" fmla="*/ 708945 w 1209001"/>
                  <a:gd name="connsiteY3-82" fmla="*/ 4700122 h 4700122"/>
                  <a:gd name="connsiteX4-83" fmla="*/ 0 w 1209001"/>
                  <a:gd name="connsiteY4-84" fmla="*/ 563098 h 4700122"/>
                  <a:gd name="connsiteX5-85" fmla="*/ 694654 w 1209001"/>
                  <a:gd name="connsiteY5-86" fmla="*/ 0 h 4700122"/>
                  <a:gd name="connsiteX0-87" fmla="*/ 694654 w 1209001"/>
                  <a:gd name="connsiteY0-88" fmla="*/ 0 h 4700122"/>
                  <a:gd name="connsiteX1-89" fmla="*/ 1209001 w 1209001"/>
                  <a:gd name="connsiteY1-90" fmla="*/ 671513 h 4700122"/>
                  <a:gd name="connsiteX2-91" fmla="*/ 1209001 w 1209001"/>
                  <a:gd name="connsiteY2-92" fmla="*/ 4085760 h 4700122"/>
                  <a:gd name="connsiteX3-93" fmla="*/ 708945 w 1209001"/>
                  <a:gd name="connsiteY3-94" fmla="*/ 4700122 h 4700122"/>
                  <a:gd name="connsiteX4-95" fmla="*/ 0 w 1209001"/>
                  <a:gd name="connsiteY4-96" fmla="*/ 563098 h 4700122"/>
                  <a:gd name="connsiteX5-97" fmla="*/ 694654 w 1209001"/>
                  <a:gd name="connsiteY5-98" fmla="*/ 0 h 470012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61" y="connsiteY5-62"/>
                  </a:cxn>
                </a:cxnLst>
                <a:rect l="l" t="t" r="r" b="b"/>
                <a:pathLst>
                  <a:path w="1209001" h="4700122">
                    <a:moveTo>
                      <a:pt x="694654" y="0"/>
                    </a:moveTo>
                    <a:lnTo>
                      <a:pt x="1209001" y="671513"/>
                    </a:lnTo>
                    <a:lnTo>
                      <a:pt x="1209001" y="4085760"/>
                    </a:lnTo>
                    <a:lnTo>
                      <a:pt x="708945" y="4700122"/>
                    </a:lnTo>
                    <a:cubicBezTo>
                      <a:pt x="621744" y="4155874"/>
                      <a:pt x="354472" y="2631610"/>
                      <a:pt x="0" y="563098"/>
                    </a:cubicBezTo>
                    <a:cubicBezTo>
                      <a:pt x="654843" y="51206"/>
                      <a:pt x="607453" y="24793"/>
                      <a:pt x="694654" y="0"/>
                    </a:cubicBezTo>
                    <a:close/>
                  </a:path>
                </a:pathLst>
              </a:custGeom>
              <a:solidFill>
                <a:schemeClr val="accent4">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none" rIns="143992" anchor="b" anchorCtr="1">
                <a:normAutofit/>
              </a:bodyPr>
              <a:lstStyle/>
              <a:p>
                <a:pPr algn="ctr"/>
                <a:r>
                  <a:rPr lang="zh-CN" altLang="en-US">
                    <a:solidFill>
                      <a:schemeClr val="bg1"/>
                    </a:solidFill>
                    <a:cs typeface="+mn-ea"/>
                    <a:sym typeface="+mn-lt"/>
                  </a:rPr>
                  <a:t>标题文本预设</a:t>
                </a:r>
              </a:p>
            </p:txBody>
          </p:sp>
        </p:grpSp>
      </p:grpSp>
      <p:grpSp>
        <p:nvGrpSpPr>
          <p:cNvPr id="5" name="Group 18"/>
          <p:cNvGrpSpPr/>
          <p:nvPr/>
        </p:nvGrpSpPr>
        <p:grpSpPr>
          <a:xfrm>
            <a:off x="1448331" y="4526329"/>
            <a:ext cx="9295343" cy="1145908"/>
            <a:chOff x="1768931" y="3638220"/>
            <a:chExt cx="9298705" cy="1146063"/>
          </a:xfrm>
        </p:grpSpPr>
        <p:grpSp>
          <p:nvGrpSpPr>
            <p:cNvPr id="6" name="Group 19"/>
            <p:cNvGrpSpPr/>
            <p:nvPr/>
          </p:nvGrpSpPr>
          <p:grpSpPr>
            <a:xfrm>
              <a:off x="1768931" y="3638220"/>
              <a:ext cx="2244316" cy="1144375"/>
              <a:chOff x="1732858" y="5001250"/>
              <a:chExt cx="2244316" cy="1144375"/>
            </a:xfrm>
          </p:grpSpPr>
          <p:sp>
            <p:nvSpPr>
              <p:cNvPr id="16" name="TextBox 34"/>
              <p:cNvSpPr txBox="1"/>
              <p:nvPr/>
            </p:nvSpPr>
            <p:spPr bwMode="auto">
              <a:xfrm>
                <a:off x="1732858" y="5001250"/>
                <a:ext cx="2213143" cy="283030"/>
              </a:xfrm>
              <a:prstGeom prst="rect">
                <a:avLst/>
              </a:prstGeom>
              <a:noFill/>
              <a:ln w="9525">
                <a:noFill/>
                <a:miter lim="800000"/>
              </a:ln>
            </p:spPr>
            <p:txBody>
              <a:bodyPr wrap="none" lIns="0" tIns="0" rIns="0" bIns="0" anchor="ctr" anchorCtr="1">
                <a:normAutofit/>
                <a:scene3d>
                  <a:camera prst="orthographicFront"/>
                  <a:lightRig rig="threePt" dir="t"/>
                </a:scene3d>
                <a:sp3d>
                  <a:bevelT w="0" h="0"/>
                </a:sp3d>
              </a:bodyPr>
              <a:lstStyle/>
              <a:p>
                <a:pPr marL="0" lvl="1" algn="ctr"/>
                <a:r>
                  <a:rPr lang="zh-CN" altLang="en-US" sz="1600" b="1">
                    <a:solidFill>
                      <a:schemeClr val="bg1">
                        <a:lumMod val="50000"/>
                      </a:schemeClr>
                    </a:solidFill>
                    <a:cs typeface="+mn-ea"/>
                    <a:sym typeface="+mn-lt"/>
                  </a:rPr>
                  <a:t>标题文本预设</a:t>
                </a:r>
              </a:p>
            </p:txBody>
          </p:sp>
          <p:sp>
            <p:nvSpPr>
              <p:cNvPr id="17" name="TextBox 35"/>
              <p:cNvSpPr txBox="1"/>
              <p:nvPr/>
            </p:nvSpPr>
            <p:spPr bwMode="auto">
              <a:xfrm>
                <a:off x="1764031" y="5571395"/>
                <a:ext cx="2213143" cy="574230"/>
              </a:xfrm>
              <a:prstGeom prst="rect">
                <a:avLst/>
              </a:prstGeom>
              <a:noFill/>
              <a:ln w="9525">
                <a:noFill/>
                <a:miter lim="800000"/>
              </a:ln>
            </p:spPr>
            <p:txBody>
              <a:bodyPr wrap="square" lIns="0" tIns="0" rIns="0" bIns="0" anchor="ctr" anchorCtr="1">
                <a:noAutofit/>
                <a:scene3d>
                  <a:camera prst="orthographicFront"/>
                  <a:lightRig rig="threePt" dir="t"/>
                </a:scene3d>
                <a:sp3d>
                  <a:bevelT w="0" h="0"/>
                </a:sp3d>
              </a:bodyPr>
              <a:lstStyle/>
              <a:p>
                <a:pPr algn="ctr">
                  <a:lnSpc>
                    <a:spcPct val="120000"/>
                  </a:lnSpc>
                  <a:defRPr/>
                </a:pPr>
                <a:r>
                  <a:rPr lang="zh-CN" altLang="en-US" sz="1200" dirty="0">
                    <a:solidFill>
                      <a:schemeClr val="bg1">
                        <a:lumMod val="50000"/>
                      </a:schemeClr>
                    </a:solidFill>
                    <a:cs typeface="+mn-ea"/>
                    <a:sym typeface="+mn-lt"/>
                  </a:rPr>
                  <a:t>标题数字等都可以通过点击和重新输入进行更改，顶部“开始”面板中可以对字体 </a:t>
                </a:r>
                <a:br>
                  <a:rPr lang="zh-CN" altLang="en-US" sz="1200" dirty="0">
                    <a:solidFill>
                      <a:schemeClr val="bg1">
                        <a:lumMod val="50000"/>
                      </a:schemeClr>
                    </a:solidFill>
                    <a:cs typeface="+mn-ea"/>
                    <a:sym typeface="+mn-lt"/>
                  </a:rPr>
                </a:br>
                <a:r>
                  <a:rPr lang="zh-CN" altLang="en-US" sz="1200" dirty="0">
                    <a:solidFill>
                      <a:schemeClr val="bg1">
                        <a:lumMod val="50000"/>
                      </a:schemeClr>
                    </a:solidFill>
                    <a:cs typeface="+mn-ea"/>
                    <a:sym typeface="+mn-lt"/>
                  </a:rPr>
                  <a:t>（建议使用主题字体）</a:t>
                </a:r>
              </a:p>
            </p:txBody>
          </p:sp>
        </p:grpSp>
        <p:grpSp>
          <p:nvGrpSpPr>
            <p:cNvPr id="7" name="Group 20"/>
            <p:cNvGrpSpPr/>
            <p:nvPr/>
          </p:nvGrpSpPr>
          <p:grpSpPr>
            <a:xfrm>
              <a:off x="4113839" y="3638220"/>
              <a:ext cx="2230089" cy="1146063"/>
              <a:chOff x="1715912" y="5001250"/>
              <a:chExt cx="2230089" cy="1146063"/>
            </a:xfrm>
          </p:grpSpPr>
          <p:sp>
            <p:nvSpPr>
              <p:cNvPr id="14" name="TextBox 32"/>
              <p:cNvSpPr txBox="1"/>
              <p:nvPr/>
            </p:nvSpPr>
            <p:spPr bwMode="auto">
              <a:xfrm>
                <a:off x="1732858" y="5001250"/>
                <a:ext cx="2213143" cy="283030"/>
              </a:xfrm>
              <a:prstGeom prst="rect">
                <a:avLst/>
              </a:prstGeom>
              <a:noFill/>
              <a:ln w="9525">
                <a:noFill/>
                <a:miter lim="800000"/>
              </a:ln>
            </p:spPr>
            <p:txBody>
              <a:bodyPr wrap="none" lIns="0" tIns="0" rIns="0" bIns="0" anchor="ctr" anchorCtr="1">
                <a:normAutofit/>
                <a:scene3d>
                  <a:camera prst="orthographicFront"/>
                  <a:lightRig rig="threePt" dir="t"/>
                </a:scene3d>
                <a:sp3d>
                  <a:bevelT w="0" h="0"/>
                </a:sp3d>
              </a:bodyPr>
              <a:lstStyle/>
              <a:p>
                <a:pPr marL="0" lvl="1" algn="ctr"/>
                <a:r>
                  <a:rPr lang="zh-CN" altLang="en-US" sz="1600" b="1">
                    <a:solidFill>
                      <a:schemeClr val="bg1">
                        <a:lumMod val="50000"/>
                      </a:schemeClr>
                    </a:solidFill>
                    <a:cs typeface="+mn-ea"/>
                    <a:sym typeface="+mn-lt"/>
                  </a:rPr>
                  <a:t>标题文本预设</a:t>
                </a:r>
              </a:p>
            </p:txBody>
          </p:sp>
          <p:sp>
            <p:nvSpPr>
              <p:cNvPr id="15" name="TextBox 33"/>
              <p:cNvSpPr txBox="1"/>
              <p:nvPr/>
            </p:nvSpPr>
            <p:spPr bwMode="auto">
              <a:xfrm>
                <a:off x="1715912" y="5573083"/>
                <a:ext cx="2213143" cy="574230"/>
              </a:xfrm>
              <a:prstGeom prst="rect">
                <a:avLst/>
              </a:prstGeom>
              <a:noFill/>
              <a:ln w="9525">
                <a:noFill/>
                <a:miter lim="800000"/>
              </a:ln>
            </p:spPr>
            <p:txBody>
              <a:bodyPr wrap="square" lIns="0" tIns="0" rIns="0" bIns="0" anchor="ctr" anchorCtr="1">
                <a:noAutofit/>
                <a:scene3d>
                  <a:camera prst="orthographicFront"/>
                  <a:lightRig rig="threePt" dir="t"/>
                </a:scene3d>
                <a:sp3d>
                  <a:bevelT w="0" h="0"/>
                </a:sp3d>
              </a:bodyPr>
              <a:lstStyle/>
              <a:p>
                <a:pPr algn="ctr">
                  <a:lnSpc>
                    <a:spcPct val="120000"/>
                  </a:lnSpc>
                  <a:defRPr/>
                </a:pPr>
                <a:r>
                  <a:rPr lang="zh-CN" altLang="en-US" sz="1200" dirty="0">
                    <a:solidFill>
                      <a:schemeClr val="bg1">
                        <a:lumMod val="50000"/>
                      </a:schemeClr>
                    </a:solidFill>
                    <a:cs typeface="+mn-ea"/>
                    <a:sym typeface="+mn-lt"/>
                  </a:rPr>
                  <a:t>标题数字等都可以通过点击和重新输入进行更改，顶部“开始”面板中可以对字体 </a:t>
                </a:r>
                <a:br>
                  <a:rPr lang="zh-CN" altLang="en-US" sz="1200" dirty="0">
                    <a:solidFill>
                      <a:schemeClr val="bg1">
                        <a:lumMod val="50000"/>
                      </a:schemeClr>
                    </a:solidFill>
                    <a:cs typeface="+mn-ea"/>
                    <a:sym typeface="+mn-lt"/>
                  </a:rPr>
                </a:br>
                <a:r>
                  <a:rPr lang="zh-CN" altLang="en-US" sz="1200" dirty="0">
                    <a:solidFill>
                      <a:schemeClr val="bg1">
                        <a:lumMod val="50000"/>
                      </a:schemeClr>
                    </a:solidFill>
                    <a:cs typeface="+mn-ea"/>
                    <a:sym typeface="+mn-lt"/>
                  </a:rPr>
                  <a:t>（建议使用主题字体）</a:t>
                </a:r>
              </a:p>
            </p:txBody>
          </p:sp>
        </p:grpSp>
        <p:grpSp>
          <p:nvGrpSpPr>
            <p:cNvPr id="8" name="Group 21"/>
            <p:cNvGrpSpPr/>
            <p:nvPr/>
          </p:nvGrpSpPr>
          <p:grpSpPr>
            <a:xfrm>
              <a:off x="6492639" y="3638220"/>
              <a:ext cx="2248080" cy="1144375"/>
              <a:chOff x="1732858" y="5001250"/>
              <a:chExt cx="2248080" cy="1144375"/>
            </a:xfrm>
          </p:grpSpPr>
          <p:sp>
            <p:nvSpPr>
              <p:cNvPr id="12" name="TextBox 30"/>
              <p:cNvSpPr txBox="1"/>
              <p:nvPr/>
            </p:nvSpPr>
            <p:spPr bwMode="auto">
              <a:xfrm>
                <a:off x="1732858" y="5001250"/>
                <a:ext cx="2213143" cy="283030"/>
              </a:xfrm>
              <a:prstGeom prst="rect">
                <a:avLst/>
              </a:prstGeom>
              <a:noFill/>
              <a:ln w="9525">
                <a:noFill/>
                <a:miter lim="800000"/>
              </a:ln>
            </p:spPr>
            <p:txBody>
              <a:bodyPr wrap="none" lIns="0" tIns="0" rIns="0" bIns="0" anchor="ctr" anchorCtr="1">
                <a:normAutofit/>
                <a:scene3d>
                  <a:camera prst="orthographicFront"/>
                  <a:lightRig rig="threePt" dir="t"/>
                </a:scene3d>
                <a:sp3d>
                  <a:bevelT w="0" h="0"/>
                </a:sp3d>
              </a:bodyPr>
              <a:lstStyle/>
              <a:p>
                <a:pPr marL="0" lvl="1" algn="ctr"/>
                <a:r>
                  <a:rPr lang="zh-CN" altLang="en-US" sz="1600" b="1">
                    <a:solidFill>
                      <a:schemeClr val="bg1">
                        <a:lumMod val="50000"/>
                      </a:schemeClr>
                    </a:solidFill>
                    <a:cs typeface="+mn-ea"/>
                    <a:sym typeface="+mn-lt"/>
                  </a:rPr>
                  <a:t>标题文本预设</a:t>
                </a:r>
              </a:p>
            </p:txBody>
          </p:sp>
          <p:sp>
            <p:nvSpPr>
              <p:cNvPr id="13" name="TextBox 31"/>
              <p:cNvSpPr txBox="1"/>
              <p:nvPr/>
            </p:nvSpPr>
            <p:spPr bwMode="auto">
              <a:xfrm>
                <a:off x="1767795" y="5571395"/>
                <a:ext cx="2213143" cy="574230"/>
              </a:xfrm>
              <a:prstGeom prst="rect">
                <a:avLst/>
              </a:prstGeom>
              <a:noFill/>
              <a:ln w="9525">
                <a:noFill/>
                <a:miter lim="800000"/>
              </a:ln>
            </p:spPr>
            <p:txBody>
              <a:bodyPr wrap="square" lIns="0" tIns="0" rIns="0" bIns="0" anchor="ctr" anchorCtr="1">
                <a:noAutofit/>
                <a:scene3d>
                  <a:camera prst="orthographicFront"/>
                  <a:lightRig rig="threePt" dir="t"/>
                </a:scene3d>
                <a:sp3d>
                  <a:bevelT w="0" h="0"/>
                </a:sp3d>
              </a:bodyPr>
              <a:lstStyle/>
              <a:p>
                <a:pPr algn="ctr">
                  <a:lnSpc>
                    <a:spcPct val="120000"/>
                  </a:lnSpc>
                  <a:defRPr/>
                </a:pPr>
                <a:r>
                  <a:rPr lang="zh-CN" altLang="en-US" sz="1200" dirty="0">
                    <a:solidFill>
                      <a:schemeClr val="bg1">
                        <a:lumMod val="50000"/>
                      </a:schemeClr>
                    </a:solidFill>
                    <a:cs typeface="+mn-ea"/>
                    <a:sym typeface="+mn-lt"/>
                  </a:rPr>
                  <a:t>标题数字等都可以通过点击和重新输入进行更改，顶部“开始”面板中可以对字体 </a:t>
                </a:r>
                <a:br>
                  <a:rPr lang="zh-CN" altLang="en-US" sz="1200" dirty="0">
                    <a:solidFill>
                      <a:schemeClr val="bg1">
                        <a:lumMod val="50000"/>
                      </a:schemeClr>
                    </a:solidFill>
                    <a:cs typeface="+mn-ea"/>
                    <a:sym typeface="+mn-lt"/>
                  </a:rPr>
                </a:br>
                <a:r>
                  <a:rPr lang="zh-CN" altLang="en-US" sz="1200" dirty="0">
                    <a:solidFill>
                      <a:schemeClr val="bg1">
                        <a:lumMod val="50000"/>
                      </a:schemeClr>
                    </a:solidFill>
                    <a:cs typeface="+mn-ea"/>
                    <a:sym typeface="+mn-lt"/>
                  </a:rPr>
                  <a:t>（建议使用主题字体）</a:t>
                </a:r>
              </a:p>
            </p:txBody>
          </p:sp>
        </p:grpSp>
        <p:grpSp>
          <p:nvGrpSpPr>
            <p:cNvPr id="9" name="Group 22"/>
            <p:cNvGrpSpPr/>
            <p:nvPr/>
          </p:nvGrpSpPr>
          <p:grpSpPr>
            <a:xfrm>
              <a:off x="8854493" y="3638220"/>
              <a:ext cx="2213143" cy="1144375"/>
              <a:chOff x="1732858" y="5001250"/>
              <a:chExt cx="2213143" cy="1144375"/>
            </a:xfrm>
          </p:grpSpPr>
          <p:sp>
            <p:nvSpPr>
              <p:cNvPr id="10" name="TextBox 23"/>
              <p:cNvSpPr txBox="1"/>
              <p:nvPr/>
            </p:nvSpPr>
            <p:spPr bwMode="auto">
              <a:xfrm>
                <a:off x="1732858" y="5001250"/>
                <a:ext cx="2213143" cy="283030"/>
              </a:xfrm>
              <a:prstGeom prst="rect">
                <a:avLst/>
              </a:prstGeom>
              <a:noFill/>
              <a:ln w="9525">
                <a:noFill/>
                <a:miter lim="800000"/>
              </a:ln>
            </p:spPr>
            <p:txBody>
              <a:bodyPr wrap="none" lIns="0" tIns="0" rIns="0" bIns="0" anchor="ctr" anchorCtr="1">
                <a:normAutofit/>
                <a:scene3d>
                  <a:camera prst="orthographicFront"/>
                  <a:lightRig rig="threePt" dir="t"/>
                </a:scene3d>
                <a:sp3d>
                  <a:bevelT w="0" h="0"/>
                </a:sp3d>
              </a:bodyPr>
              <a:lstStyle/>
              <a:p>
                <a:pPr marL="0" lvl="1" algn="ctr"/>
                <a:r>
                  <a:rPr lang="zh-CN" altLang="en-US" sz="1600" b="1">
                    <a:solidFill>
                      <a:schemeClr val="bg1">
                        <a:lumMod val="50000"/>
                      </a:schemeClr>
                    </a:solidFill>
                    <a:cs typeface="+mn-ea"/>
                    <a:sym typeface="+mn-lt"/>
                  </a:rPr>
                  <a:t>标题文本预设</a:t>
                </a:r>
              </a:p>
            </p:txBody>
          </p:sp>
          <p:sp>
            <p:nvSpPr>
              <p:cNvPr id="11" name="TextBox 25"/>
              <p:cNvSpPr txBox="1"/>
              <p:nvPr/>
            </p:nvSpPr>
            <p:spPr bwMode="auto">
              <a:xfrm>
                <a:off x="1732858" y="5571395"/>
                <a:ext cx="2213143" cy="574230"/>
              </a:xfrm>
              <a:prstGeom prst="rect">
                <a:avLst/>
              </a:prstGeom>
              <a:noFill/>
              <a:ln w="9525">
                <a:noFill/>
                <a:miter lim="800000"/>
              </a:ln>
            </p:spPr>
            <p:txBody>
              <a:bodyPr wrap="square" lIns="0" tIns="0" rIns="0" bIns="0" anchor="ctr" anchorCtr="1">
                <a:noAutofit/>
                <a:scene3d>
                  <a:camera prst="orthographicFront"/>
                  <a:lightRig rig="threePt" dir="t"/>
                </a:scene3d>
                <a:sp3d>
                  <a:bevelT w="0" h="0"/>
                </a:sp3d>
              </a:bodyPr>
              <a:lstStyle/>
              <a:p>
                <a:pPr algn="ctr">
                  <a:lnSpc>
                    <a:spcPct val="120000"/>
                  </a:lnSpc>
                  <a:defRPr/>
                </a:pPr>
                <a:r>
                  <a:rPr lang="zh-CN" altLang="en-US" sz="1200" dirty="0">
                    <a:solidFill>
                      <a:schemeClr val="bg1">
                        <a:lumMod val="50000"/>
                      </a:schemeClr>
                    </a:solidFill>
                    <a:cs typeface="+mn-ea"/>
                    <a:sym typeface="+mn-lt"/>
                  </a:rPr>
                  <a:t>标题数字等都可以通过点击和重新输入进行更改，顶部“开始”面板中可以对字体 </a:t>
                </a:r>
                <a:br>
                  <a:rPr lang="zh-CN" altLang="en-US" sz="1200" dirty="0">
                    <a:solidFill>
                      <a:schemeClr val="bg1">
                        <a:lumMod val="50000"/>
                      </a:schemeClr>
                    </a:solidFill>
                    <a:cs typeface="+mn-ea"/>
                    <a:sym typeface="+mn-lt"/>
                  </a:rPr>
                </a:br>
                <a:r>
                  <a:rPr lang="zh-CN" altLang="en-US" sz="1200" dirty="0">
                    <a:solidFill>
                      <a:schemeClr val="bg1">
                        <a:lumMod val="50000"/>
                      </a:schemeClr>
                    </a:solidFill>
                    <a:cs typeface="+mn-ea"/>
                    <a:sym typeface="+mn-lt"/>
                  </a:rPr>
                  <a:t>（建议使用主题字体）</a:t>
                </a:r>
              </a:p>
            </p:txBody>
          </p:sp>
        </p:grpSp>
      </p:grpSp>
    </p:spTree>
    <p:extLst>
      <p:ext uri="{BB962C8B-B14F-4D97-AF65-F5344CB8AC3E}">
        <p14:creationId xmlns:p14="http://schemas.microsoft.com/office/powerpoint/2010/main" val="2578555723"/>
      </p:ext>
    </p:extLst>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childTnLst>
                          </p:cTn>
                        </p:par>
                        <p:par>
                          <p:cTn id="11" fill="hold">
                            <p:stCondLst>
                              <p:cond delay="500"/>
                            </p:stCondLst>
                            <p:childTnLst>
                              <p:par>
                                <p:cTn id="12" presetID="16" presetClass="entr" presetSubtype="21"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barn(inVertical)">
                                      <p:cBhvr>
                                        <p:cTn id="1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a:spLocks noChangeArrowheads="1"/>
          </p:cNvSpPr>
          <p:nvPr/>
        </p:nvSpPr>
        <p:spPr bwMode="auto">
          <a:xfrm>
            <a:off x="5220122" y="3516261"/>
            <a:ext cx="1824737" cy="369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69" tIns="60935" rIns="121869" bIns="60935">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r>
              <a:rPr lang="zh-CN" altLang="en-US" sz="1600" dirty="0">
                <a:solidFill>
                  <a:schemeClr val="bg1">
                    <a:lumMod val="50000"/>
                  </a:schemeClr>
                </a:solidFill>
                <a:latin typeface="+mn-lt"/>
                <a:ea typeface="+mn-ea"/>
                <a:cs typeface="+mn-ea"/>
                <a:sym typeface="+mn-lt"/>
              </a:rPr>
              <a:t>单击编辑标题</a:t>
            </a:r>
          </a:p>
        </p:txBody>
      </p:sp>
      <p:grpSp>
        <p:nvGrpSpPr>
          <p:cNvPr id="2" name="组合 4"/>
          <p:cNvGrpSpPr/>
          <p:nvPr/>
        </p:nvGrpSpPr>
        <p:grpSpPr>
          <a:xfrm>
            <a:off x="4008365" y="2069229"/>
            <a:ext cx="4267591" cy="3686736"/>
            <a:chOff x="2926910" y="1304925"/>
            <a:chExt cx="3202283" cy="2765425"/>
          </a:xfrm>
        </p:grpSpPr>
        <p:grpSp>
          <p:nvGrpSpPr>
            <p:cNvPr id="5" name="组合 5"/>
            <p:cNvGrpSpPr/>
            <p:nvPr/>
          </p:nvGrpSpPr>
          <p:grpSpPr>
            <a:xfrm>
              <a:off x="3498850" y="1304925"/>
              <a:ext cx="876300" cy="876300"/>
              <a:chOff x="3327400" y="1304925"/>
              <a:chExt cx="876300" cy="876300"/>
            </a:xfrm>
          </p:grpSpPr>
          <p:grpSp>
            <p:nvGrpSpPr>
              <p:cNvPr id="6" name="组合 31"/>
              <p:cNvGrpSpPr/>
              <p:nvPr/>
            </p:nvGrpSpPr>
            <p:grpSpPr>
              <a:xfrm>
                <a:off x="3327400" y="1304925"/>
                <a:ext cx="876300" cy="876300"/>
                <a:chOff x="2613025" y="1343025"/>
                <a:chExt cx="876300" cy="876300"/>
              </a:xfrm>
            </p:grpSpPr>
            <p:sp>
              <p:nvSpPr>
                <p:cNvPr id="34" name="任意多边形 33"/>
                <p:cNvSpPr/>
                <p:nvPr/>
              </p:nvSpPr>
              <p:spPr>
                <a:xfrm>
                  <a:off x="2613025" y="1343025"/>
                  <a:ext cx="819150" cy="628650"/>
                </a:xfrm>
                <a:custGeom>
                  <a:avLst/>
                  <a:gdLst>
                    <a:gd name="connsiteX0" fmla="*/ 0 w 819150"/>
                    <a:gd name="connsiteY0" fmla="*/ 628650 h 628650"/>
                    <a:gd name="connsiteX1" fmla="*/ 190500 w 819150"/>
                    <a:gd name="connsiteY1" fmla="*/ 0 h 628650"/>
                    <a:gd name="connsiteX2" fmla="*/ 819150 w 819150"/>
                    <a:gd name="connsiteY2" fmla="*/ 152400 h 628650"/>
                    <a:gd name="connsiteX3" fmla="*/ 0 w 819150"/>
                    <a:gd name="connsiteY3" fmla="*/ 628650 h 628650"/>
                  </a:gdLst>
                  <a:ahLst/>
                  <a:cxnLst>
                    <a:cxn ang="0">
                      <a:pos x="connsiteX0" y="connsiteY0"/>
                    </a:cxn>
                    <a:cxn ang="0">
                      <a:pos x="connsiteX1" y="connsiteY1"/>
                    </a:cxn>
                    <a:cxn ang="0">
                      <a:pos x="connsiteX2" y="connsiteY2"/>
                    </a:cxn>
                    <a:cxn ang="0">
                      <a:pos x="connsiteX3" y="connsiteY3"/>
                    </a:cxn>
                  </a:cxnLst>
                  <a:rect l="l" t="t" r="r" b="b"/>
                  <a:pathLst>
                    <a:path w="819150" h="628650">
                      <a:moveTo>
                        <a:pt x="0" y="628650"/>
                      </a:moveTo>
                      <a:lnTo>
                        <a:pt x="190500" y="0"/>
                      </a:lnTo>
                      <a:lnTo>
                        <a:pt x="819150" y="152400"/>
                      </a:lnTo>
                      <a:lnTo>
                        <a:pt x="0" y="628650"/>
                      </a:lnTo>
                      <a:close/>
                    </a:path>
                  </a:pathLst>
                </a:custGeom>
                <a:solidFill>
                  <a:schemeClr val="accent2">
                    <a:alpha val="77000"/>
                  </a:schemeClr>
                </a:solidFill>
                <a:ln>
                  <a:noFill/>
                </a:ln>
              </p:spPr>
              <p:txBody>
                <a:bodyPr vert="horz" wrap="square" lIns="91407" tIns="45704" rIns="91407" bIns="45704" numCol="1" anchor="t" anchorCtr="0" compatLnSpc="1"/>
                <a:lstStyle/>
                <a:p>
                  <a:pPr defTabSz="1218323" eaLnBrk="0" hangingPunct="0"/>
                  <a:endParaRPr lang="zh-CN" altLang="en-US" sz="2400" dirty="0">
                    <a:solidFill>
                      <a:schemeClr val="bg1">
                        <a:lumMod val="50000"/>
                      </a:schemeClr>
                    </a:solidFill>
                    <a:cs typeface="+mn-ea"/>
                    <a:sym typeface="+mn-lt"/>
                  </a:endParaRPr>
                </a:p>
              </p:txBody>
            </p:sp>
            <p:sp>
              <p:nvSpPr>
                <p:cNvPr id="35" name="任意多边形 34"/>
                <p:cNvSpPr/>
                <p:nvPr/>
              </p:nvSpPr>
              <p:spPr>
                <a:xfrm>
                  <a:off x="2676525" y="1597025"/>
                  <a:ext cx="812800" cy="622300"/>
                </a:xfrm>
                <a:custGeom>
                  <a:avLst/>
                  <a:gdLst>
                    <a:gd name="connsiteX0" fmla="*/ 0 w 812800"/>
                    <a:gd name="connsiteY0" fmla="*/ 463550 h 622300"/>
                    <a:gd name="connsiteX1" fmla="*/ 641350 w 812800"/>
                    <a:gd name="connsiteY1" fmla="*/ 622300 h 622300"/>
                    <a:gd name="connsiteX2" fmla="*/ 812800 w 812800"/>
                    <a:gd name="connsiteY2" fmla="*/ 0 h 622300"/>
                    <a:gd name="connsiteX3" fmla="*/ 660400 w 812800"/>
                    <a:gd name="connsiteY3" fmla="*/ 101600 h 622300"/>
                    <a:gd name="connsiteX4" fmla="*/ 615950 w 812800"/>
                    <a:gd name="connsiteY4" fmla="*/ 25400 h 622300"/>
                    <a:gd name="connsiteX5" fmla="*/ 158750 w 812800"/>
                    <a:gd name="connsiteY5" fmla="*/ 304800 h 622300"/>
                    <a:gd name="connsiteX6" fmla="*/ 177800 w 812800"/>
                    <a:gd name="connsiteY6" fmla="*/ 361950 h 622300"/>
                    <a:gd name="connsiteX7" fmla="*/ 0 w 812800"/>
                    <a:gd name="connsiteY7" fmla="*/ 463550 h 622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2800" h="622300">
                      <a:moveTo>
                        <a:pt x="0" y="463550"/>
                      </a:moveTo>
                      <a:lnTo>
                        <a:pt x="641350" y="622300"/>
                      </a:lnTo>
                      <a:lnTo>
                        <a:pt x="812800" y="0"/>
                      </a:lnTo>
                      <a:lnTo>
                        <a:pt x="660400" y="101600"/>
                      </a:lnTo>
                      <a:lnTo>
                        <a:pt x="615950" y="25400"/>
                      </a:lnTo>
                      <a:lnTo>
                        <a:pt x="158750" y="304800"/>
                      </a:lnTo>
                      <a:lnTo>
                        <a:pt x="177800" y="361950"/>
                      </a:lnTo>
                      <a:lnTo>
                        <a:pt x="0" y="46355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323" eaLnBrk="0" hangingPunct="0"/>
                  <a:endParaRPr lang="zh-CN" altLang="en-US" sz="2400" dirty="0">
                    <a:solidFill>
                      <a:schemeClr val="bg1">
                        <a:lumMod val="50000"/>
                      </a:schemeClr>
                    </a:solidFill>
                    <a:cs typeface="+mn-ea"/>
                    <a:sym typeface="+mn-lt"/>
                  </a:endParaRPr>
                </a:p>
              </p:txBody>
            </p:sp>
          </p:grpSp>
          <p:sp>
            <p:nvSpPr>
              <p:cNvPr id="33" name="Freeform 5"/>
              <p:cNvSpPr>
                <a:spLocks noEditPoints="1"/>
              </p:cNvSpPr>
              <p:nvPr/>
            </p:nvSpPr>
            <p:spPr bwMode="auto">
              <a:xfrm>
                <a:off x="3556220" y="1456391"/>
                <a:ext cx="149321" cy="200025"/>
              </a:xfrm>
              <a:custGeom>
                <a:avLst/>
                <a:gdLst>
                  <a:gd name="T0" fmla="*/ 180 w 269"/>
                  <a:gd name="T1" fmla="*/ 320 h 361"/>
                  <a:gd name="T2" fmla="*/ 180 w 269"/>
                  <a:gd name="T3" fmla="*/ 328 h 361"/>
                  <a:gd name="T4" fmla="*/ 163 w 269"/>
                  <a:gd name="T5" fmla="*/ 354 h 361"/>
                  <a:gd name="T6" fmla="*/ 134 w 269"/>
                  <a:gd name="T7" fmla="*/ 361 h 361"/>
                  <a:gd name="T8" fmla="*/ 106 w 269"/>
                  <a:gd name="T9" fmla="*/ 355 h 361"/>
                  <a:gd name="T10" fmla="*/ 93 w 269"/>
                  <a:gd name="T11" fmla="*/ 343 h 361"/>
                  <a:gd name="T12" fmla="*/ 91 w 269"/>
                  <a:gd name="T13" fmla="*/ 326 h 361"/>
                  <a:gd name="T14" fmla="*/ 180 w 269"/>
                  <a:gd name="T15" fmla="*/ 316 h 361"/>
                  <a:gd name="T16" fmla="*/ 268 w 269"/>
                  <a:gd name="T17" fmla="*/ 122 h 361"/>
                  <a:gd name="T18" fmla="*/ 256 w 269"/>
                  <a:gd name="T19" fmla="*/ 187 h 361"/>
                  <a:gd name="T20" fmla="*/ 228 w 269"/>
                  <a:gd name="T21" fmla="*/ 226 h 361"/>
                  <a:gd name="T22" fmla="*/ 212 w 269"/>
                  <a:gd name="T23" fmla="*/ 239 h 361"/>
                  <a:gd name="T24" fmla="*/ 202 w 269"/>
                  <a:gd name="T25" fmla="*/ 244 h 361"/>
                  <a:gd name="T26" fmla="*/ 191 w 269"/>
                  <a:gd name="T27" fmla="*/ 262 h 361"/>
                  <a:gd name="T28" fmla="*/ 183 w 269"/>
                  <a:gd name="T29" fmla="*/ 283 h 361"/>
                  <a:gd name="T30" fmla="*/ 172 w 269"/>
                  <a:gd name="T31" fmla="*/ 293 h 361"/>
                  <a:gd name="T32" fmla="*/ 88 w 269"/>
                  <a:gd name="T33" fmla="*/ 289 h 361"/>
                  <a:gd name="T34" fmla="*/ 79 w 269"/>
                  <a:gd name="T35" fmla="*/ 272 h 361"/>
                  <a:gd name="T36" fmla="*/ 57 w 269"/>
                  <a:gd name="T37" fmla="*/ 243 h 361"/>
                  <a:gd name="T38" fmla="*/ 29 w 269"/>
                  <a:gd name="T39" fmla="*/ 215 h 361"/>
                  <a:gd name="T40" fmla="*/ 5 w 269"/>
                  <a:gd name="T41" fmla="*/ 167 h 361"/>
                  <a:gd name="T42" fmla="*/ 3 w 269"/>
                  <a:gd name="T43" fmla="*/ 102 h 361"/>
                  <a:gd name="T44" fmla="*/ 58 w 269"/>
                  <a:gd name="T45" fmla="*/ 22 h 361"/>
                  <a:gd name="T46" fmla="*/ 133 w 269"/>
                  <a:gd name="T47" fmla="*/ 0 h 361"/>
                  <a:gd name="T48" fmla="*/ 203 w 269"/>
                  <a:gd name="T49" fmla="*/ 19 h 361"/>
                  <a:gd name="T50" fmla="*/ 258 w 269"/>
                  <a:gd name="T51" fmla="*/ 81 h 361"/>
                  <a:gd name="T52" fmla="*/ 181 w 269"/>
                  <a:gd name="T53" fmla="*/ 59 h 361"/>
                  <a:gd name="T54" fmla="*/ 134 w 269"/>
                  <a:gd name="T55" fmla="*/ 46 h 361"/>
                  <a:gd name="T56" fmla="*/ 86 w 269"/>
                  <a:gd name="T57" fmla="*/ 60 h 361"/>
                  <a:gd name="T58" fmla="*/ 45 w 269"/>
                  <a:gd name="T59" fmla="*/ 138 h 361"/>
                  <a:gd name="T60" fmla="*/ 58 w 269"/>
                  <a:gd name="T61" fmla="*/ 177 h 361"/>
                  <a:gd name="T62" fmla="*/ 79 w 269"/>
                  <a:gd name="T63" fmla="*/ 202 h 361"/>
                  <a:gd name="T64" fmla="*/ 105 w 269"/>
                  <a:gd name="T65" fmla="*/ 236 h 361"/>
                  <a:gd name="T66" fmla="*/ 133 w 269"/>
                  <a:gd name="T67" fmla="*/ 251 h 361"/>
                  <a:gd name="T68" fmla="*/ 163 w 269"/>
                  <a:gd name="T69" fmla="*/ 234 h 361"/>
                  <a:gd name="T70" fmla="*/ 187 w 269"/>
                  <a:gd name="T71" fmla="*/ 202 h 361"/>
                  <a:gd name="T72" fmla="*/ 208 w 269"/>
                  <a:gd name="T73" fmla="*/ 180 h 361"/>
                  <a:gd name="T74" fmla="*/ 221 w 269"/>
                  <a:gd name="T75" fmla="*/ 154 h 361"/>
                  <a:gd name="T76" fmla="*/ 221 w 269"/>
                  <a:gd name="T77" fmla="*/ 154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69" h="361">
                    <a:moveTo>
                      <a:pt x="180" y="316"/>
                    </a:moveTo>
                    <a:cubicBezTo>
                      <a:pt x="180" y="320"/>
                      <a:pt x="180" y="320"/>
                      <a:pt x="180" y="320"/>
                    </a:cubicBezTo>
                    <a:cubicBezTo>
                      <a:pt x="180" y="321"/>
                      <a:pt x="180" y="322"/>
                      <a:pt x="180" y="324"/>
                    </a:cubicBezTo>
                    <a:cubicBezTo>
                      <a:pt x="180" y="325"/>
                      <a:pt x="180" y="326"/>
                      <a:pt x="180" y="328"/>
                    </a:cubicBezTo>
                    <a:cubicBezTo>
                      <a:pt x="180" y="332"/>
                      <a:pt x="179" y="337"/>
                      <a:pt x="176" y="343"/>
                    </a:cubicBezTo>
                    <a:cubicBezTo>
                      <a:pt x="174" y="348"/>
                      <a:pt x="170" y="352"/>
                      <a:pt x="163" y="354"/>
                    </a:cubicBezTo>
                    <a:cubicBezTo>
                      <a:pt x="161" y="355"/>
                      <a:pt x="157" y="357"/>
                      <a:pt x="153" y="359"/>
                    </a:cubicBezTo>
                    <a:cubicBezTo>
                      <a:pt x="149" y="360"/>
                      <a:pt x="143" y="361"/>
                      <a:pt x="134" y="361"/>
                    </a:cubicBezTo>
                    <a:cubicBezTo>
                      <a:pt x="127" y="361"/>
                      <a:pt x="121" y="360"/>
                      <a:pt x="117" y="359"/>
                    </a:cubicBezTo>
                    <a:cubicBezTo>
                      <a:pt x="112" y="357"/>
                      <a:pt x="108" y="356"/>
                      <a:pt x="106" y="355"/>
                    </a:cubicBezTo>
                    <a:cubicBezTo>
                      <a:pt x="102" y="355"/>
                      <a:pt x="100" y="353"/>
                      <a:pt x="98" y="351"/>
                    </a:cubicBezTo>
                    <a:cubicBezTo>
                      <a:pt x="96" y="349"/>
                      <a:pt x="94" y="346"/>
                      <a:pt x="93" y="343"/>
                    </a:cubicBezTo>
                    <a:cubicBezTo>
                      <a:pt x="92" y="340"/>
                      <a:pt x="91" y="337"/>
                      <a:pt x="91" y="334"/>
                    </a:cubicBezTo>
                    <a:cubicBezTo>
                      <a:pt x="91" y="331"/>
                      <a:pt x="91" y="329"/>
                      <a:pt x="91" y="326"/>
                    </a:cubicBezTo>
                    <a:cubicBezTo>
                      <a:pt x="91" y="315"/>
                      <a:pt x="91" y="315"/>
                      <a:pt x="91" y="315"/>
                    </a:cubicBezTo>
                    <a:lnTo>
                      <a:pt x="180" y="316"/>
                    </a:lnTo>
                    <a:close/>
                    <a:moveTo>
                      <a:pt x="258" y="81"/>
                    </a:moveTo>
                    <a:cubicBezTo>
                      <a:pt x="264" y="96"/>
                      <a:pt x="267" y="110"/>
                      <a:pt x="268" y="122"/>
                    </a:cubicBezTo>
                    <a:cubicBezTo>
                      <a:pt x="269" y="135"/>
                      <a:pt x="269" y="147"/>
                      <a:pt x="266" y="158"/>
                    </a:cubicBezTo>
                    <a:cubicBezTo>
                      <a:pt x="264" y="169"/>
                      <a:pt x="260" y="179"/>
                      <a:pt x="256" y="187"/>
                    </a:cubicBezTo>
                    <a:cubicBezTo>
                      <a:pt x="251" y="196"/>
                      <a:pt x="247" y="203"/>
                      <a:pt x="242" y="210"/>
                    </a:cubicBezTo>
                    <a:cubicBezTo>
                      <a:pt x="237" y="216"/>
                      <a:pt x="232" y="222"/>
                      <a:pt x="228" y="226"/>
                    </a:cubicBezTo>
                    <a:cubicBezTo>
                      <a:pt x="224" y="230"/>
                      <a:pt x="221" y="233"/>
                      <a:pt x="219" y="234"/>
                    </a:cubicBezTo>
                    <a:cubicBezTo>
                      <a:pt x="217" y="236"/>
                      <a:pt x="214" y="238"/>
                      <a:pt x="212" y="239"/>
                    </a:cubicBezTo>
                    <a:cubicBezTo>
                      <a:pt x="210" y="240"/>
                      <a:pt x="208" y="241"/>
                      <a:pt x="207" y="242"/>
                    </a:cubicBezTo>
                    <a:cubicBezTo>
                      <a:pt x="205" y="243"/>
                      <a:pt x="204" y="243"/>
                      <a:pt x="202" y="244"/>
                    </a:cubicBezTo>
                    <a:cubicBezTo>
                      <a:pt x="201" y="245"/>
                      <a:pt x="200" y="247"/>
                      <a:pt x="198" y="249"/>
                    </a:cubicBezTo>
                    <a:cubicBezTo>
                      <a:pt x="195" y="254"/>
                      <a:pt x="193" y="258"/>
                      <a:pt x="191" y="262"/>
                    </a:cubicBezTo>
                    <a:cubicBezTo>
                      <a:pt x="189" y="267"/>
                      <a:pt x="188" y="271"/>
                      <a:pt x="187" y="275"/>
                    </a:cubicBezTo>
                    <a:cubicBezTo>
                      <a:pt x="185" y="278"/>
                      <a:pt x="184" y="281"/>
                      <a:pt x="183" y="283"/>
                    </a:cubicBezTo>
                    <a:cubicBezTo>
                      <a:pt x="181" y="285"/>
                      <a:pt x="180" y="287"/>
                      <a:pt x="178" y="289"/>
                    </a:cubicBezTo>
                    <a:cubicBezTo>
                      <a:pt x="176" y="291"/>
                      <a:pt x="174" y="292"/>
                      <a:pt x="172" y="293"/>
                    </a:cubicBezTo>
                    <a:cubicBezTo>
                      <a:pt x="93" y="293"/>
                      <a:pt x="93" y="293"/>
                      <a:pt x="93" y="293"/>
                    </a:cubicBezTo>
                    <a:cubicBezTo>
                      <a:pt x="92" y="292"/>
                      <a:pt x="90" y="291"/>
                      <a:pt x="88" y="289"/>
                    </a:cubicBezTo>
                    <a:cubicBezTo>
                      <a:pt x="86" y="287"/>
                      <a:pt x="85" y="285"/>
                      <a:pt x="83" y="282"/>
                    </a:cubicBezTo>
                    <a:cubicBezTo>
                      <a:pt x="81" y="280"/>
                      <a:pt x="80" y="276"/>
                      <a:pt x="79" y="272"/>
                    </a:cubicBezTo>
                    <a:cubicBezTo>
                      <a:pt x="76" y="265"/>
                      <a:pt x="73" y="260"/>
                      <a:pt x="70" y="256"/>
                    </a:cubicBezTo>
                    <a:cubicBezTo>
                      <a:pt x="66" y="251"/>
                      <a:pt x="62" y="247"/>
                      <a:pt x="57" y="243"/>
                    </a:cubicBezTo>
                    <a:cubicBezTo>
                      <a:pt x="53" y="240"/>
                      <a:pt x="48" y="237"/>
                      <a:pt x="43" y="232"/>
                    </a:cubicBezTo>
                    <a:cubicBezTo>
                      <a:pt x="39" y="227"/>
                      <a:pt x="34" y="221"/>
                      <a:pt x="29" y="215"/>
                    </a:cubicBezTo>
                    <a:cubicBezTo>
                      <a:pt x="24" y="208"/>
                      <a:pt x="20" y="201"/>
                      <a:pt x="15" y="193"/>
                    </a:cubicBezTo>
                    <a:cubicBezTo>
                      <a:pt x="11" y="185"/>
                      <a:pt x="8" y="176"/>
                      <a:pt x="5" y="167"/>
                    </a:cubicBezTo>
                    <a:cubicBezTo>
                      <a:pt x="2" y="157"/>
                      <a:pt x="1" y="147"/>
                      <a:pt x="0" y="136"/>
                    </a:cubicBezTo>
                    <a:cubicBezTo>
                      <a:pt x="0" y="125"/>
                      <a:pt x="1" y="114"/>
                      <a:pt x="3" y="102"/>
                    </a:cubicBezTo>
                    <a:cubicBezTo>
                      <a:pt x="8" y="83"/>
                      <a:pt x="15" y="67"/>
                      <a:pt x="25" y="54"/>
                    </a:cubicBezTo>
                    <a:cubicBezTo>
                      <a:pt x="35" y="41"/>
                      <a:pt x="46" y="30"/>
                      <a:pt x="58" y="22"/>
                    </a:cubicBezTo>
                    <a:cubicBezTo>
                      <a:pt x="71" y="15"/>
                      <a:pt x="84" y="9"/>
                      <a:pt x="97" y="5"/>
                    </a:cubicBezTo>
                    <a:cubicBezTo>
                      <a:pt x="110" y="2"/>
                      <a:pt x="122" y="0"/>
                      <a:pt x="133" y="0"/>
                    </a:cubicBezTo>
                    <a:cubicBezTo>
                      <a:pt x="144" y="0"/>
                      <a:pt x="156" y="2"/>
                      <a:pt x="168" y="5"/>
                    </a:cubicBezTo>
                    <a:cubicBezTo>
                      <a:pt x="180" y="8"/>
                      <a:pt x="192" y="13"/>
                      <a:pt x="203" y="19"/>
                    </a:cubicBezTo>
                    <a:cubicBezTo>
                      <a:pt x="215" y="26"/>
                      <a:pt x="225" y="34"/>
                      <a:pt x="234" y="45"/>
                    </a:cubicBezTo>
                    <a:cubicBezTo>
                      <a:pt x="244" y="55"/>
                      <a:pt x="252" y="67"/>
                      <a:pt x="258" y="81"/>
                    </a:cubicBezTo>
                    <a:close/>
                    <a:moveTo>
                      <a:pt x="221" y="154"/>
                    </a:moveTo>
                    <a:cubicBezTo>
                      <a:pt x="232" y="113"/>
                      <a:pt x="218" y="81"/>
                      <a:pt x="181" y="59"/>
                    </a:cubicBezTo>
                    <a:cubicBezTo>
                      <a:pt x="175" y="55"/>
                      <a:pt x="168" y="52"/>
                      <a:pt x="160" y="50"/>
                    </a:cubicBezTo>
                    <a:cubicBezTo>
                      <a:pt x="151" y="48"/>
                      <a:pt x="143" y="46"/>
                      <a:pt x="134" y="46"/>
                    </a:cubicBezTo>
                    <a:cubicBezTo>
                      <a:pt x="126" y="46"/>
                      <a:pt x="117" y="48"/>
                      <a:pt x="109" y="50"/>
                    </a:cubicBezTo>
                    <a:cubicBezTo>
                      <a:pt x="100" y="52"/>
                      <a:pt x="93" y="55"/>
                      <a:pt x="86" y="60"/>
                    </a:cubicBezTo>
                    <a:cubicBezTo>
                      <a:pt x="70" y="71"/>
                      <a:pt x="59" y="83"/>
                      <a:pt x="53" y="96"/>
                    </a:cubicBezTo>
                    <a:cubicBezTo>
                      <a:pt x="47" y="109"/>
                      <a:pt x="45" y="123"/>
                      <a:pt x="45" y="138"/>
                    </a:cubicBezTo>
                    <a:cubicBezTo>
                      <a:pt x="45" y="146"/>
                      <a:pt x="47" y="153"/>
                      <a:pt x="49" y="160"/>
                    </a:cubicBezTo>
                    <a:cubicBezTo>
                      <a:pt x="52" y="166"/>
                      <a:pt x="55" y="172"/>
                      <a:pt x="58" y="177"/>
                    </a:cubicBezTo>
                    <a:cubicBezTo>
                      <a:pt x="62" y="183"/>
                      <a:pt x="65" y="187"/>
                      <a:pt x="69" y="191"/>
                    </a:cubicBezTo>
                    <a:cubicBezTo>
                      <a:pt x="73" y="195"/>
                      <a:pt x="76" y="199"/>
                      <a:pt x="79" y="202"/>
                    </a:cubicBezTo>
                    <a:cubicBezTo>
                      <a:pt x="85" y="208"/>
                      <a:pt x="90" y="213"/>
                      <a:pt x="95" y="218"/>
                    </a:cubicBezTo>
                    <a:cubicBezTo>
                      <a:pt x="99" y="223"/>
                      <a:pt x="103" y="229"/>
                      <a:pt x="105" y="236"/>
                    </a:cubicBezTo>
                    <a:cubicBezTo>
                      <a:pt x="108" y="243"/>
                      <a:pt x="112" y="247"/>
                      <a:pt x="118" y="248"/>
                    </a:cubicBezTo>
                    <a:cubicBezTo>
                      <a:pt x="123" y="250"/>
                      <a:pt x="128" y="251"/>
                      <a:pt x="133" y="251"/>
                    </a:cubicBezTo>
                    <a:cubicBezTo>
                      <a:pt x="139" y="251"/>
                      <a:pt x="145" y="249"/>
                      <a:pt x="151" y="247"/>
                    </a:cubicBezTo>
                    <a:cubicBezTo>
                      <a:pt x="157" y="244"/>
                      <a:pt x="161" y="240"/>
                      <a:pt x="163" y="234"/>
                    </a:cubicBezTo>
                    <a:cubicBezTo>
                      <a:pt x="165" y="231"/>
                      <a:pt x="167" y="227"/>
                      <a:pt x="171" y="222"/>
                    </a:cubicBezTo>
                    <a:cubicBezTo>
                      <a:pt x="174" y="217"/>
                      <a:pt x="180" y="210"/>
                      <a:pt x="187" y="202"/>
                    </a:cubicBezTo>
                    <a:cubicBezTo>
                      <a:pt x="191" y="197"/>
                      <a:pt x="195" y="193"/>
                      <a:pt x="198" y="190"/>
                    </a:cubicBezTo>
                    <a:cubicBezTo>
                      <a:pt x="202" y="187"/>
                      <a:pt x="205" y="183"/>
                      <a:pt x="208" y="180"/>
                    </a:cubicBezTo>
                    <a:cubicBezTo>
                      <a:pt x="211" y="176"/>
                      <a:pt x="214" y="173"/>
                      <a:pt x="216" y="169"/>
                    </a:cubicBezTo>
                    <a:cubicBezTo>
                      <a:pt x="218" y="165"/>
                      <a:pt x="220" y="160"/>
                      <a:pt x="221" y="154"/>
                    </a:cubicBezTo>
                    <a:close/>
                    <a:moveTo>
                      <a:pt x="221" y="154"/>
                    </a:moveTo>
                    <a:cubicBezTo>
                      <a:pt x="221" y="154"/>
                      <a:pt x="221" y="154"/>
                      <a:pt x="221" y="154"/>
                    </a:cubicBezTo>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323" eaLnBrk="0" hangingPunct="0"/>
                <a:endParaRPr lang="zh-CN" altLang="en-US" sz="2400" dirty="0">
                  <a:solidFill>
                    <a:schemeClr val="bg1">
                      <a:lumMod val="50000"/>
                    </a:schemeClr>
                  </a:solidFill>
                  <a:cs typeface="+mn-ea"/>
                  <a:sym typeface="+mn-lt"/>
                </a:endParaRPr>
              </a:p>
            </p:txBody>
          </p:sp>
        </p:grpSp>
        <p:grpSp>
          <p:nvGrpSpPr>
            <p:cNvPr id="7" name="组合 6"/>
            <p:cNvGrpSpPr/>
            <p:nvPr/>
          </p:nvGrpSpPr>
          <p:grpSpPr>
            <a:xfrm>
              <a:off x="4651375" y="1304925"/>
              <a:ext cx="876300" cy="876300"/>
              <a:chOff x="4479925" y="1304925"/>
              <a:chExt cx="876300" cy="876300"/>
            </a:xfrm>
          </p:grpSpPr>
          <p:grpSp>
            <p:nvGrpSpPr>
              <p:cNvPr id="8" name="组合 27"/>
              <p:cNvGrpSpPr/>
              <p:nvPr/>
            </p:nvGrpSpPr>
            <p:grpSpPr>
              <a:xfrm rot="3600000">
                <a:off x="4479925" y="1304925"/>
                <a:ext cx="876300" cy="876300"/>
                <a:chOff x="2613025" y="1343025"/>
                <a:chExt cx="876300" cy="876300"/>
              </a:xfrm>
            </p:grpSpPr>
            <p:sp>
              <p:nvSpPr>
                <p:cNvPr id="30" name="任意多边形 29"/>
                <p:cNvSpPr/>
                <p:nvPr/>
              </p:nvSpPr>
              <p:spPr>
                <a:xfrm>
                  <a:off x="2613025" y="1343025"/>
                  <a:ext cx="819150" cy="628650"/>
                </a:xfrm>
                <a:custGeom>
                  <a:avLst/>
                  <a:gdLst>
                    <a:gd name="connsiteX0" fmla="*/ 0 w 819150"/>
                    <a:gd name="connsiteY0" fmla="*/ 628650 h 628650"/>
                    <a:gd name="connsiteX1" fmla="*/ 190500 w 819150"/>
                    <a:gd name="connsiteY1" fmla="*/ 0 h 628650"/>
                    <a:gd name="connsiteX2" fmla="*/ 819150 w 819150"/>
                    <a:gd name="connsiteY2" fmla="*/ 152400 h 628650"/>
                    <a:gd name="connsiteX3" fmla="*/ 0 w 819150"/>
                    <a:gd name="connsiteY3" fmla="*/ 628650 h 628650"/>
                  </a:gdLst>
                  <a:ahLst/>
                  <a:cxnLst>
                    <a:cxn ang="0">
                      <a:pos x="connsiteX0" y="connsiteY0"/>
                    </a:cxn>
                    <a:cxn ang="0">
                      <a:pos x="connsiteX1" y="connsiteY1"/>
                    </a:cxn>
                    <a:cxn ang="0">
                      <a:pos x="connsiteX2" y="connsiteY2"/>
                    </a:cxn>
                    <a:cxn ang="0">
                      <a:pos x="connsiteX3" y="connsiteY3"/>
                    </a:cxn>
                  </a:cxnLst>
                  <a:rect l="l" t="t" r="r" b="b"/>
                  <a:pathLst>
                    <a:path w="819150" h="628650">
                      <a:moveTo>
                        <a:pt x="0" y="628650"/>
                      </a:moveTo>
                      <a:lnTo>
                        <a:pt x="190500" y="0"/>
                      </a:lnTo>
                      <a:lnTo>
                        <a:pt x="819150" y="152400"/>
                      </a:lnTo>
                      <a:lnTo>
                        <a:pt x="0" y="628650"/>
                      </a:lnTo>
                      <a:close/>
                    </a:path>
                  </a:pathLst>
                </a:custGeom>
                <a:solidFill>
                  <a:schemeClr val="accent4">
                    <a:alpha val="77000"/>
                  </a:schemeClr>
                </a:solidFill>
                <a:ln>
                  <a:noFill/>
                </a:ln>
              </p:spPr>
              <p:txBody>
                <a:bodyPr vert="horz" wrap="square" lIns="91407" tIns="45704" rIns="91407" bIns="45704" numCol="1" anchor="t" anchorCtr="0" compatLnSpc="1"/>
                <a:lstStyle/>
                <a:p>
                  <a:pPr defTabSz="1218323" eaLnBrk="0" hangingPunct="0"/>
                  <a:endParaRPr lang="zh-CN" altLang="en-US" sz="2400" dirty="0">
                    <a:solidFill>
                      <a:schemeClr val="bg1">
                        <a:lumMod val="50000"/>
                      </a:schemeClr>
                    </a:solidFill>
                    <a:cs typeface="+mn-ea"/>
                    <a:sym typeface="+mn-lt"/>
                  </a:endParaRPr>
                </a:p>
              </p:txBody>
            </p:sp>
            <p:sp>
              <p:nvSpPr>
                <p:cNvPr id="31" name="任意多边形 30"/>
                <p:cNvSpPr/>
                <p:nvPr/>
              </p:nvSpPr>
              <p:spPr>
                <a:xfrm>
                  <a:off x="2676525" y="1597025"/>
                  <a:ext cx="812800" cy="622300"/>
                </a:xfrm>
                <a:custGeom>
                  <a:avLst/>
                  <a:gdLst>
                    <a:gd name="connsiteX0" fmla="*/ 0 w 812800"/>
                    <a:gd name="connsiteY0" fmla="*/ 463550 h 622300"/>
                    <a:gd name="connsiteX1" fmla="*/ 641350 w 812800"/>
                    <a:gd name="connsiteY1" fmla="*/ 622300 h 622300"/>
                    <a:gd name="connsiteX2" fmla="*/ 812800 w 812800"/>
                    <a:gd name="connsiteY2" fmla="*/ 0 h 622300"/>
                    <a:gd name="connsiteX3" fmla="*/ 660400 w 812800"/>
                    <a:gd name="connsiteY3" fmla="*/ 101600 h 622300"/>
                    <a:gd name="connsiteX4" fmla="*/ 615950 w 812800"/>
                    <a:gd name="connsiteY4" fmla="*/ 25400 h 622300"/>
                    <a:gd name="connsiteX5" fmla="*/ 158750 w 812800"/>
                    <a:gd name="connsiteY5" fmla="*/ 304800 h 622300"/>
                    <a:gd name="connsiteX6" fmla="*/ 177800 w 812800"/>
                    <a:gd name="connsiteY6" fmla="*/ 361950 h 622300"/>
                    <a:gd name="connsiteX7" fmla="*/ 0 w 812800"/>
                    <a:gd name="connsiteY7" fmla="*/ 463550 h 622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2800" h="622300">
                      <a:moveTo>
                        <a:pt x="0" y="463550"/>
                      </a:moveTo>
                      <a:lnTo>
                        <a:pt x="641350" y="622300"/>
                      </a:lnTo>
                      <a:lnTo>
                        <a:pt x="812800" y="0"/>
                      </a:lnTo>
                      <a:lnTo>
                        <a:pt x="660400" y="101600"/>
                      </a:lnTo>
                      <a:lnTo>
                        <a:pt x="615950" y="25400"/>
                      </a:lnTo>
                      <a:lnTo>
                        <a:pt x="158750" y="304800"/>
                      </a:lnTo>
                      <a:lnTo>
                        <a:pt x="177800" y="361950"/>
                      </a:lnTo>
                      <a:lnTo>
                        <a:pt x="0" y="46355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323" eaLnBrk="0" hangingPunct="0"/>
                  <a:endParaRPr lang="zh-CN" altLang="en-US" sz="2400" dirty="0">
                    <a:solidFill>
                      <a:schemeClr val="bg1">
                        <a:lumMod val="50000"/>
                      </a:schemeClr>
                    </a:solidFill>
                    <a:cs typeface="+mn-ea"/>
                    <a:sym typeface="+mn-lt"/>
                  </a:endParaRPr>
                </a:p>
              </p:txBody>
            </p:sp>
          </p:grpSp>
          <p:sp>
            <p:nvSpPr>
              <p:cNvPr id="29" name="Freeform 9"/>
              <p:cNvSpPr>
                <a:spLocks noEditPoints="1"/>
              </p:cNvSpPr>
              <p:nvPr/>
            </p:nvSpPr>
            <p:spPr bwMode="auto">
              <a:xfrm>
                <a:off x="4980524" y="1477491"/>
                <a:ext cx="160850" cy="153666"/>
              </a:xfrm>
              <a:custGeom>
                <a:avLst/>
                <a:gdLst>
                  <a:gd name="T0" fmla="*/ 257 w 345"/>
                  <a:gd name="T1" fmla="*/ 155 h 330"/>
                  <a:gd name="T2" fmla="*/ 173 w 345"/>
                  <a:gd name="T3" fmla="*/ 243 h 330"/>
                  <a:gd name="T4" fmla="*/ 89 w 345"/>
                  <a:gd name="T5" fmla="*/ 155 h 330"/>
                  <a:gd name="T6" fmla="*/ 76 w 345"/>
                  <a:gd name="T7" fmla="*/ 140 h 330"/>
                  <a:gd name="T8" fmla="*/ 76 w 345"/>
                  <a:gd name="T9" fmla="*/ 103 h 330"/>
                  <a:gd name="T10" fmla="*/ 89 w 345"/>
                  <a:gd name="T11" fmla="*/ 90 h 330"/>
                  <a:gd name="T12" fmla="*/ 89 w 345"/>
                  <a:gd name="T13" fmla="*/ 90 h 330"/>
                  <a:gd name="T14" fmla="*/ 89 w 345"/>
                  <a:gd name="T15" fmla="*/ 90 h 330"/>
                  <a:gd name="T16" fmla="*/ 87 w 345"/>
                  <a:gd name="T17" fmla="*/ 62 h 330"/>
                  <a:gd name="T18" fmla="*/ 103 w 345"/>
                  <a:gd name="T19" fmla="*/ 50 h 330"/>
                  <a:gd name="T20" fmla="*/ 115 w 345"/>
                  <a:gd name="T21" fmla="*/ 2 h 330"/>
                  <a:gd name="T22" fmla="*/ 170 w 345"/>
                  <a:gd name="T23" fmla="*/ 11 h 330"/>
                  <a:gd name="T24" fmla="*/ 228 w 345"/>
                  <a:gd name="T25" fmla="*/ 19 h 330"/>
                  <a:gd name="T26" fmla="*/ 244 w 345"/>
                  <a:gd name="T27" fmla="*/ 43 h 330"/>
                  <a:gd name="T28" fmla="*/ 262 w 345"/>
                  <a:gd name="T29" fmla="*/ 50 h 330"/>
                  <a:gd name="T30" fmla="*/ 257 w 345"/>
                  <a:gd name="T31" fmla="*/ 90 h 330"/>
                  <a:gd name="T32" fmla="*/ 256 w 345"/>
                  <a:gd name="T33" fmla="*/ 90 h 330"/>
                  <a:gd name="T34" fmla="*/ 257 w 345"/>
                  <a:gd name="T35" fmla="*/ 90 h 330"/>
                  <a:gd name="T36" fmla="*/ 270 w 345"/>
                  <a:gd name="T37" fmla="*/ 103 h 330"/>
                  <a:gd name="T38" fmla="*/ 270 w 345"/>
                  <a:gd name="T39" fmla="*/ 140 h 330"/>
                  <a:gd name="T40" fmla="*/ 257 w 345"/>
                  <a:gd name="T41" fmla="*/ 155 h 330"/>
                  <a:gd name="T42" fmla="*/ 195 w 345"/>
                  <a:gd name="T43" fmla="*/ 330 h 330"/>
                  <a:gd name="T44" fmla="*/ 195 w 345"/>
                  <a:gd name="T45" fmla="*/ 308 h 330"/>
                  <a:gd name="T46" fmla="*/ 173 w 345"/>
                  <a:gd name="T47" fmla="*/ 276 h 330"/>
                  <a:gd name="T48" fmla="*/ 151 w 345"/>
                  <a:gd name="T49" fmla="*/ 308 h 330"/>
                  <a:gd name="T50" fmla="*/ 151 w 345"/>
                  <a:gd name="T51" fmla="*/ 330 h 330"/>
                  <a:gd name="T52" fmla="*/ 0 w 345"/>
                  <a:gd name="T53" fmla="*/ 330 h 330"/>
                  <a:gd name="T54" fmla="*/ 65 w 345"/>
                  <a:gd name="T55" fmla="*/ 243 h 330"/>
                  <a:gd name="T56" fmla="*/ 151 w 345"/>
                  <a:gd name="T57" fmla="*/ 243 h 330"/>
                  <a:gd name="T58" fmla="*/ 162 w 345"/>
                  <a:gd name="T59" fmla="*/ 243 h 330"/>
                  <a:gd name="T60" fmla="*/ 151 w 345"/>
                  <a:gd name="T61" fmla="*/ 254 h 330"/>
                  <a:gd name="T62" fmla="*/ 162 w 345"/>
                  <a:gd name="T63" fmla="*/ 265 h 330"/>
                  <a:gd name="T64" fmla="*/ 184 w 345"/>
                  <a:gd name="T65" fmla="*/ 265 h 330"/>
                  <a:gd name="T66" fmla="*/ 195 w 345"/>
                  <a:gd name="T67" fmla="*/ 254 h 330"/>
                  <a:gd name="T68" fmla="*/ 184 w 345"/>
                  <a:gd name="T69" fmla="*/ 243 h 330"/>
                  <a:gd name="T70" fmla="*/ 195 w 345"/>
                  <a:gd name="T71" fmla="*/ 243 h 330"/>
                  <a:gd name="T72" fmla="*/ 281 w 345"/>
                  <a:gd name="T73" fmla="*/ 243 h 330"/>
                  <a:gd name="T74" fmla="*/ 345 w 345"/>
                  <a:gd name="T75" fmla="*/ 330 h 330"/>
                  <a:gd name="T76" fmla="*/ 195 w 345"/>
                  <a:gd name="T77" fmla="*/ 330 h 330"/>
                  <a:gd name="T78" fmla="*/ 195 w 345"/>
                  <a:gd name="T79" fmla="*/ 330 h 330"/>
                  <a:gd name="T80" fmla="*/ 195 w 345"/>
                  <a:gd name="T81" fmla="*/ 33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45" h="330">
                    <a:moveTo>
                      <a:pt x="257" y="155"/>
                    </a:moveTo>
                    <a:cubicBezTo>
                      <a:pt x="247" y="198"/>
                      <a:pt x="210" y="243"/>
                      <a:pt x="173" y="243"/>
                    </a:cubicBezTo>
                    <a:cubicBezTo>
                      <a:pt x="136" y="243"/>
                      <a:pt x="99" y="198"/>
                      <a:pt x="89" y="155"/>
                    </a:cubicBezTo>
                    <a:cubicBezTo>
                      <a:pt x="81" y="153"/>
                      <a:pt x="76" y="150"/>
                      <a:pt x="76" y="140"/>
                    </a:cubicBezTo>
                    <a:cubicBezTo>
                      <a:pt x="76" y="103"/>
                      <a:pt x="76" y="103"/>
                      <a:pt x="76" y="103"/>
                    </a:cubicBezTo>
                    <a:cubicBezTo>
                      <a:pt x="76" y="94"/>
                      <a:pt x="81" y="91"/>
                      <a:pt x="89" y="90"/>
                    </a:cubicBezTo>
                    <a:cubicBezTo>
                      <a:pt x="89" y="90"/>
                      <a:pt x="89" y="90"/>
                      <a:pt x="89" y="90"/>
                    </a:cubicBezTo>
                    <a:cubicBezTo>
                      <a:pt x="89" y="90"/>
                      <a:pt x="89" y="90"/>
                      <a:pt x="89" y="90"/>
                    </a:cubicBezTo>
                    <a:cubicBezTo>
                      <a:pt x="89" y="90"/>
                      <a:pt x="83" y="67"/>
                      <a:pt x="87" y="62"/>
                    </a:cubicBezTo>
                    <a:cubicBezTo>
                      <a:pt x="91" y="57"/>
                      <a:pt x="101" y="56"/>
                      <a:pt x="103" y="50"/>
                    </a:cubicBezTo>
                    <a:cubicBezTo>
                      <a:pt x="105" y="45"/>
                      <a:pt x="108" y="3"/>
                      <a:pt x="115" y="2"/>
                    </a:cubicBezTo>
                    <a:cubicBezTo>
                      <a:pt x="123" y="0"/>
                      <a:pt x="159" y="10"/>
                      <a:pt x="170" y="11"/>
                    </a:cubicBezTo>
                    <a:cubicBezTo>
                      <a:pt x="181" y="13"/>
                      <a:pt x="222" y="15"/>
                      <a:pt x="228" y="19"/>
                    </a:cubicBezTo>
                    <a:cubicBezTo>
                      <a:pt x="234" y="23"/>
                      <a:pt x="239" y="38"/>
                      <a:pt x="244" y="43"/>
                    </a:cubicBezTo>
                    <a:cubicBezTo>
                      <a:pt x="249" y="49"/>
                      <a:pt x="259" y="44"/>
                      <a:pt x="262" y="50"/>
                    </a:cubicBezTo>
                    <a:cubicBezTo>
                      <a:pt x="265" y="56"/>
                      <a:pt x="257" y="90"/>
                      <a:pt x="257" y="90"/>
                    </a:cubicBezTo>
                    <a:cubicBezTo>
                      <a:pt x="256" y="90"/>
                      <a:pt x="256" y="90"/>
                      <a:pt x="256" y="90"/>
                    </a:cubicBezTo>
                    <a:cubicBezTo>
                      <a:pt x="257" y="90"/>
                      <a:pt x="257" y="90"/>
                      <a:pt x="257" y="90"/>
                    </a:cubicBezTo>
                    <a:cubicBezTo>
                      <a:pt x="264" y="91"/>
                      <a:pt x="270" y="94"/>
                      <a:pt x="270" y="103"/>
                    </a:cubicBezTo>
                    <a:cubicBezTo>
                      <a:pt x="270" y="140"/>
                      <a:pt x="270" y="140"/>
                      <a:pt x="270" y="140"/>
                    </a:cubicBezTo>
                    <a:cubicBezTo>
                      <a:pt x="270" y="149"/>
                      <a:pt x="264" y="153"/>
                      <a:pt x="257" y="155"/>
                    </a:cubicBezTo>
                    <a:close/>
                    <a:moveTo>
                      <a:pt x="195" y="330"/>
                    </a:moveTo>
                    <a:cubicBezTo>
                      <a:pt x="195" y="308"/>
                      <a:pt x="195" y="308"/>
                      <a:pt x="195" y="308"/>
                    </a:cubicBezTo>
                    <a:cubicBezTo>
                      <a:pt x="195" y="296"/>
                      <a:pt x="185" y="276"/>
                      <a:pt x="173" y="276"/>
                    </a:cubicBezTo>
                    <a:cubicBezTo>
                      <a:pt x="161" y="276"/>
                      <a:pt x="151" y="296"/>
                      <a:pt x="151" y="308"/>
                    </a:cubicBezTo>
                    <a:cubicBezTo>
                      <a:pt x="151" y="330"/>
                      <a:pt x="151" y="330"/>
                      <a:pt x="151" y="330"/>
                    </a:cubicBezTo>
                    <a:cubicBezTo>
                      <a:pt x="0" y="330"/>
                      <a:pt x="0" y="330"/>
                      <a:pt x="0" y="330"/>
                    </a:cubicBezTo>
                    <a:cubicBezTo>
                      <a:pt x="0" y="330"/>
                      <a:pt x="53" y="243"/>
                      <a:pt x="65" y="243"/>
                    </a:cubicBezTo>
                    <a:cubicBezTo>
                      <a:pt x="151" y="243"/>
                      <a:pt x="151" y="243"/>
                      <a:pt x="151" y="243"/>
                    </a:cubicBezTo>
                    <a:cubicBezTo>
                      <a:pt x="162" y="243"/>
                      <a:pt x="162" y="243"/>
                      <a:pt x="162" y="243"/>
                    </a:cubicBezTo>
                    <a:cubicBezTo>
                      <a:pt x="156" y="243"/>
                      <a:pt x="151" y="248"/>
                      <a:pt x="151" y="254"/>
                    </a:cubicBezTo>
                    <a:cubicBezTo>
                      <a:pt x="151" y="260"/>
                      <a:pt x="156" y="265"/>
                      <a:pt x="162" y="265"/>
                    </a:cubicBezTo>
                    <a:cubicBezTo>
                      <a:pt x="184" y="265"/>
                      <a:pt x="184" y="265"/>
                      <a:pt x="184" y="265"/>
                    </a:cubicBezTo>
                    <a:cubicBezTo>
                      <a:pt x="190" y="265"/>
                      <a:pt x="195" y="260"/>
                      <a:pt x="195" y="254"/>
                    </a:cubicBezTo>
                    <a:cubicBezTo>
                      <a:pt x="195" y="248"/>
                      <a:pt x="190" y="243"/>
                      <a:pt x="184" y="243"/>
                    </a:cubicBezTo>
                    <a:cubicBezTo>
                      <a:pt x="195" y="243"/>
                      <a:pt x="195" y="243"/>
                      <a:pt x="195" y="243"/>
                    </a:cubicBezTo>
                    <a:cubicBezTo>
                      <a:pt x="281" y="243"/>
                      <a:pt x="281" y="243"/>
                      <a:pt x="281" y="243"/>
                    </a:cubicBezTo>
                    <a:cubicBezTo>
                      <a:pt x="292" y="243"/>
                      <a:pt x="345" y="330"/>
                      <a:pt x="345" y="330"/>
                    </a:cubicBezTo>
                    <a:cubicBezTo>
                      <a:pt x="195" y="330"/>
                      <a:pt x="195" y="330"/>
                      <a:pt x="195" y="330"/>
                    </a:cubicBezTo>
                    <a:close/>
                    <a:moveTo>
                      <a:pt x="195" y="330"/>
                    </a:moveTo>
                    <a:cubicBezTo>
                      <a:pt x="195" y="330"/>
                      <a:pt x="195" y="330"/>
                      <a:pt x="195" y="330"/>
                    </a:cubicBezTo>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323" eaLnBrk="0" hangingPunct="0"/>
                <a:endParaRPr lang="zh-CN" altLang="en-US" sz="2400" dirty="0">
                  <a:solidFill>
                    <a:schemeClr val="bg1">
                      <a:lumMod val="50000"/>
                    </a:schemeClr>
                  </a:solidFill>
                  <a:cs typeface="+mn-ea"/>
                  <a:sym typeface="+mn-lt"/>
                </a:endParaRPr>
              </a:p>
            </p:txBody>
          </p:sp>
        </p:grpSp>
        <p:grpSp>
          <p:nvGrpSpPr>
            <p:cNvPr id="9" name="组合 7"/>
            <p:cNvGrpSpPr/>
            <p:nvPr/>
          </p:nvGrpSpPr>
          <p:grpSpPr>
            <a:xfrm>
              <a:off x="5252893" y="2200276"/>
              <a:ext cx="876300" cy="876300"/>
              <a:chOff x="5081443" y="2200276"/>
              <a:chExt cx="876300" cy="876300"/>
            </a:xfrm>
          </p:grpSpPr>
          <p:grpSp>
            <p:nvGrpSpPr>
              <p:cNvPr id="10" name="组合 23"/>
              <p:cNvGrpSpPr/>
              <p:nvPr/>
            </p:nvGrpSpPr>
            <p:grpSpPr>
              <a:xfrm rot="7200000">
                <a:off x="5081443" y="2200276"/>
                <a:ext cx="876300" cy="876300"/>
                <a:chOff x="2613025" y="1343025"/>
                <a:chExt cx="876300" cy="876300"/>
              </a:xfrm>
            </p:grpSpPr>
            <p:sp>
              <p:nvSpPr>
                <p:cNvPr id="26" name="任意多边形 25"/>
                <p:cNvSpPr/>
                <p:nvPr/>
              </p:nvSpPr>
              <p:spPr>
                <a:xfrm>
                  <a:off x="2613025" y="1343025"/>
                  <a:ext cx="819150" cy="628650"/>
                </a:xfrm>
                <a:custGeom>
                  <a:avLst/>
                  <a:gdLst>
                    <a:gd name="connsiteX0" fmla="*/ 0 w 819150"/>
                    <a:gd name="connsiteY0" fmla="*/ 628650 h 628650"/>
                    <a:gd name="connsiteX1" fmla="*/ 190500 w 819150"/>
                    <a:gd name="connsiteY1" fmla="*/ 0 h 628650"/>
                    <a:gd name="connsiteX2" fmla="*/ 819150 w 819150"/>
                    <a:gd name="connsiteY2" fmla="*/ 152400 h 628650"/>
                    <a:gd name="connsiteX3" fmla="*/ 0 w 819150"/>
                    <a:gd name="connsiteY3" fmla="*/ 628650 h 628650"/>
                  </a:gdLst>
                  <a:ahLst/>
                  <a:cxnLst>
                    <a:cxn ang="0">
                      <a:pos x="connsiteX0" y="connsiteY0"/>
                    </a:cxn>
                    <a:cxn ang="0">
                      <a:pos x="connsiteX1" y="connsiteY1"/>
                    </a:cxn>
                    <a:cxn ang="0">
                      <a:pos x="connsiteX2" y="connsiteY2"/>
                    </a:cxn>
                    <a:cxn ang="0">
                      <a:pos x="connsiteX3" y="connsiteY3"/>
                    </a:cxn>
                  </a:cxnLst>
                  <a:rect l="l" t="t" r="r" b="b"/>
                  <a:pathLst>
                    <a:path w="819150" h="628650">
                      <a:moveTo>
                        <a:pt x="0" y="628650"/>
                      </a:moveTo>
                      <a:lnTo>
                        <a:pt x="190500" y="0"/>
                      </a:lnTo>
                      <a:lnTo>
                        <a:pt x="819150" y="152400"/>
                      </a:lnTo>
                      <a:lnTo>
                        <a:pt x="0" y="628650"/>
                      </a:lnTo>
                      <a:close/>
                    </a:path>
                  </a:pathLst>
                </a:custGeom>
                <a:solidFill>
                  <a:schemeClr val="accent6">
                    <a:alpha val="77000"/>
                  </a:schemeClr>
                </a:solidFill>
                <a:ln>
                  <a:noFill/>
                </a:ln>
              </p:spPr>
              <p:txBody>
                <a:bodyPr vert="horz" wrap="square" lIns="91407" tIns="45704" rIns="91407" bIns="45704" numCol="1" anchor="t" anchorCtr="0" compatLnSpc="1"/>
                <a:lstStyle/>
                <a:p>
                  <a:pPr defTabSz="1218323" eaLnBrk="0" hangingPunct="0"/>
                  <a:endParaRPr lang="zh-CN" altLang="en-US" sz="2400" dirty="0">
                    <a:solidFill>
                      <a:schemeClr val="bg1">
                        <a:lumMod val="50000"/>
                      </a:schemeClr>
                    </a:solidFill>
                    <a:cs typeface="+mn-ea"/>
                    <a:sym typeface="+mn-lt"/>
                  </a:endParaRPr>
                </a:p>
              </p:txBody>
            </p:sp>
            <p:sp>
              <p:nvSpPr>
                <p:cNvPr id="27" name="任意多边形 26"/>
                <p:cNvSpPr/>
                <p:nvPr/>
              </p:nvSpPr>
              <p:spPr>
                <a:xfrm>
                  <a:off x="2676525" y="1597025"/>
                  <a:ext cx="812800" cy="622300"/>
                </a:xfrm>
                <a:custGeom>
                  <a:avLst/>
                  <a:gdLst>
                    <a:gd name="connsiteX0" fmla="*/ 0 w 812800"/>
                    <a:gd name="connsiteY0" fmla="*/ 463550 h 622300"/>
                    <a:gd name="connsiteX1" fmla="*/ 641350 w 812800"/>
                    <a:gd name="connsiteY1" fmla="*/ 622300 h 622300"/>
                    <a:gd name="connsiteX2" fmla="*/ 812800 w 812800"/>
                    <a:gd name="connsiteY2" fmla="*/ 0 h 622300"/>
                    <a:gd name="connsiteX3" fmla="*/ 660400 w 812800"/>
                    <a:gd name="connsiteY3" fmla="*/ 101600 h 622300"/>
                    <a:gd name="connsiteX4" fmla="*/ 615950 w 812800"/>
                    <a:gd name="connsiteY4" fmla="*/ 25400 h 622300"/>
                    <a:gd name="connsiteX5" fmla="*/ 158750 w 812800"/>
                    <a:gd name="connsiteY5" fmla="*/ 304800 h 622300"/>
                    <a:gd name="connsiteX6" fmla="*/ 177800 w 812800"/>
                    <a:gd name="connsiteY6" fmla="*/ 361950 h 622300"/>
                    <a:gd name="connsiteX7" fmla="*/ 0 w 812800"/>
                    <a:gd name="connsiteY7" fmla="*/ 463550 h 622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2800" h="622300">
                      <a:moveTo>
                        <a:pt x="0" y="463550"/>
                      </a:moveTo>
                      <a:lnTo>
                        <a:pt x="641350" y="622300"/>
                      </a:lnTo>
                      <a:lnTo>
                        <a:pt x="812800" y="0"/>
                      </a:lnTo>
                      <a:lnTo>
                        <a:pt x="660400" y="101600"/>
                      </a:lnTo>
                      <a:lnTo>
                        <a:pt x="615950" y="25400"/>
                      </a:lnTo>
                      <a:lnTo>
                        <a:pt x="158750" y="304800"/>
                      </a:lnTo>
                      <a:lnTo>
                        <a:pt x="177800" y="361950"/>
                      </a:lnTo>
                      <a:lnTo>
                        <a:pt x="0" y="46355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323" eaLnBrk="0" hangingPunct="0"/>
                  <a:endParaRPr lang="zh-CN" altLang="en-US" sz="2400" dirty="0">
                    <a:solidFill>
                      <a:schemeClr val="bg1">
                        <a:lumMod val="50000"/>
                      </a:schemeClr>
                    </a:solidFill>
                    <a:cs typeface="+mn-ea"/>
                    <a:sym typeface="+mn-lt"/>
                  </a:endParaRPr>
                </a:p>
              </p:txBody>
            </p:sp>
          </p:grpSp>
          <p:sp>
            <p:nvSpPr>
              <p:cNvPr id="25" name="Freeform 13"/>
              <p:cNvSpPr>
                <a:spLocks noEditPoints="1"/>
              </p:cNvSpPr>
              <p:nvPr/>
            </p:nvSpPr>
            <p:spPr bwMode="auto">
              <a:xfrm>
                <a:off x="5672116" y="2555231"/>
                <a:ext cx="195284" cy="195284"/>
              </a:xfrm>
              <a:custGeom>
                <a:avLst/>
                <a:gdLst>
                  <a:gd name="T0" fmla="*/ 349 w 360"/>
                  <a:gd name="T1" fmla="*/ 70 h 360"/>
                  <a:gd name="T2" fmla="*/ 349 w 360"/>
                  <a:gd name="T3" fmla="*/ 290 h 360"/>
                  <a:gd name="T4" fmla="*/ 290 w 360"/>
                  <a:gd name="T5" fmla="*/ 350 h 360"/>
                  <a:gd name="T6" fmla="*/ 70 w 360"/>
                  <a:gd name="T7" fmla="*/ 349 h 360"/>
                  <a:gd name="T8" fmla="*/ 11 w 360"/>
                  <a:gd name="T9" fmla="*/ 290 h 360"/>
                  <a:gd name="T10" fmla="*/ 11 w 360"/>
                  <a:gd name="T11" fmla="*/ 70 h 360"/>
                  <a:gd name="T12" fmla="*/ 70 w 360"/>
                  <a:gd name="T13" fmla="*/ 11 h 360"/>
                  <a:gd name="T14" fmla="*/ 290 w 360"/>
                  <a:gd name="T15" fmla="*/ 11 h 360"/>
                  <a:gd name="T16" fmla="*/ 349 w 360"/>
                  <a:gd name="T17" fmla="*/ 70 h 360"/>
                  <a:gd name="T18" fmla="*/ 349 w 360"/>
                  <a:gd name="T19" fmla="*/ 70 h 360"/>
                  <a:gd name="T20" fmla="*/ 125 w 360"/>
                  <a:gd name="T21" fmla="*/ 49 h 360"/>
                  <a:gd name="T22" fmla="*/ 90 w 360"/>
                  <a:gd name="T23" fmla="*/ 84 h 360"/>
                  <a:gd name="T24" fmla="*/ 125 w 360"/>
                  <a:gd name="T25" fmla="*/ 118 h 360"/>
                  <a:gd name="T26" fmla="*/ 142 w 360"/>
                  <a:gd name="T27" fmla="*/ 114 h 360"/>
                  <a:gd name="T28" fmla="*/ 219 w 360"/>
                  <a:gd name="T29" fmla="*/ 114 h 360"/>
                  <a:gd name="T30" fmla="*/ 236 w 360"/>
                  <a:gd name="T31" fmla="*/ 119 h 360"/>
                  <a:gd name="T32" fmla="*/ 270 w 360"/>
                  <a:gd name="T33" fmla="*/ 84 h 360"/>
                  <a:gd name="T34" fmla="*/ 236 w 360"/>
                  <a:gd name="T35" fmla="*/ 49 h 360"/>
                  <a:gd name="T36" fmla="*/ 219 w 360"/>
                  <a:gd name="T37" fmla="*/ 54 h 360"/>
                  <a:gd name="T38" fmla="*/ 142 w 360"/>
                  <a:gd name="T39" fmla="*/ 54 h 360"/>
                  <a:gd name="T40" fmla="*/ 125 w 360"/>
                  <a:gd name="T41" fmla="*/ 49 h 360"/>
                  <a:gd name="T42" fmla="*/ 125 w 360"/>
                  <a:gd name="T43" fmla="*/ 49 h 360"/>
                  <a:gd name="T44" fmla="*/ 291 w 360"/>
                  <a:gd name="T45" fmla="*/ 215 h 360"/>
                  <a:gd name="T46" fmla="*/ 326 w 360"/>
                  <a:gd name="T47" fmla="*/ 180 h 360"/>
                  <a:gd name="T48" fmla="*/ 291 w 360"/>
                  <a:gd name="T49" fmla="*/ 146 h 360"/>
                  <a:gd name="T50" fmla="*/ 274 w 360"/>
                  <a:gd name="T51" fmla="*/ 150 h 360"/>
                  <a:gd name="T52" fmla="*/ 192 w 360"/>
                  <a:gd name="T53" fmla="*/ 155 h 360"/>
                  <a:gd name="T54" fmla="*/ 188 w 360"/>
                  <a:gd name="T55" fmla="*/ 154 h 360"/>
                  <a:gd name="T56" fmla="*/ 180 w 360"/>
                  <a:gd name="T57" fmla="*/ 152 h 360"/>
                  <a:gd name="T58" fmla="*/ 173 w 360"/>
                  <a:gd name="T59" fmla="*/ 153 h 360"/>
                  <a:gd name="T60" fmla="*/ 168 w 360"/>
                  <a:gd name="T61" fmla="*/ 155 h 360"/>
                  <a:gd name="T62" fmla="*/ 86 w 360"/>
                  <a:gd name="T63" fmla="*/ 150 h 360"/>
                  <a:gd name="T64" fmla="*/ 69 w 360"/>
                  <a:gd name="T65" fmla="*/ 145 h 360"/>
                  <a:gd name="T66" fmla="*/ 35 w 360"/>
                  <a:gd name="T67" fmla="*/ 180 h 360"/>
                  <a:gd name="T68" fmla="*/ 69 w 360"/>
                  <a:gd name="T69" fmla="*/ 215 h 360"/>
                  <a:gd name="T70" fmla="*/ 86 w 360"/>
                  <a:gd name="T71" fmla="*/ 210 h 360"/>
                  <a:gd name="T72" fmla="*/ 147 w 360"/>
                  <a:gd name="T73" fmla="*/ 198 h 360"/>
                  <a:gd name="T74" fmla="*/ 141 w 360"/>
                  <a:gd name="T75" fmla="*/ 209 h 360"/>
                  <a:gd name="T76" fmla="*/ 96 w 360"/>
                  <a:gd name="T77" fmla="*/ 251 h 360"/>
                  <a:gd name="T78" fmla="*/ 86 w 360"/>
                  <a:gd name="T79" fmla="*/ 276 h 360"/>
                  <a:gd name="T80" fmla="*/ 120 w 360"/>
                  <a:gd name="T81" fmla="*/ 311 h 360"/>
                  <a:gd name="T82" fmla="*/ 133 w 360"/>
                  <a:gd name="T83" fmla="*/ 309 h 360"/>
                  <a:gd name="T84" fmla="*/ 211 w 360"/>
                  <a:gd name="T85" fmla="*/ 275 h 360"/>
                  <a:gd name="T86" fmla="*/ 217 w 360"/>
                  <a:gd name="T87" fmla="*/ 288 h 360"/>
                  <a:gd name="T88" fmla="*/ 246 w 360"/>
                  <a:gd name="T89" fmla="*/ 311 h 360"/>
                  <a:gd name="T90" fmla="*/ 276 w 360"/>
                  <a:gd name="T91" fmla="*/ 275 h 360"/>
                  <a:gd name="T92" fmla="*/ 223 w 360"/>
                  <a:gd name="T93" fmla="*/ 246 h 360"/>
                  <a:gd name="T94" fmla="*/ 149 w 360"/>
                  <a:gd name="T95" fmla="*/ 262 h 360"/>
                  <a:gd name="T96" fmla="*/ 146 w 360"/>
                  <a:gd name="T97" fmla="*/ 257 h 360"/>
                  <a:gd name="T98" fmla="*/ 191 w 360"/>
                  <a:gd name="T99" fmla="*/ 201 h 360"/>
                  <a:gd name="T100" fmla="*/ 274 w 360"/>
                  <a:gd name="T101" fmla="*/ 210 h 360"/>
                  <a:gd name="T102" fmla="*/ 291 w 360"/>
                  <a:gd name="T103" fmla="*/ 215 h 360"/>
                  <a:gd name="T104" fmla="*/ 291 w 360"/>
                  <a:gd name="T105" fmla="*/ 215 h 360"/>
                  <a:gd name="T106" fmla="*/ 291 w 360"/>
                  <a:gd name="T107" fmla="*/ 215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60" h="360">
                    <a:moveTo>
                      <a:pt x="349" y="70"/>
                    </a:moveTo>
                    <a:cubicBezTo>
                      <a:pt x="360" y="129"/>
                      <a:pt x="360" y="230"/>
                      <a:pt x="349" y="290"/>
                    </a:cubicBezTo>
                    <a:cubicBezTo>
                      <a:pt x="342" y="332"/>
                      <a:pt x="333" y="342"/>
                      <a:pt x="290" y="350"/>
                    </a:cubicBezTo>
                    <a:cubicBezTo>
                      <a:pt x="231" y="359"/>
                      <a:pt x="131" y="360"/>
                      <a:pt x="70" y="349"/>
                    </a:cubicBezTo>
                    <a:cubicBezTo>
                      <a:pt x="28" y="342"/>
                      <a:pt x="18" y="333"/>
                      <a:pt x="11" y="290"/>
                    </a:cubicBezTo>
                    <a:cubicBezTo>
                      <a:pt x="0" y="231"/>
                      <a:pt x="0" y="130"/>
                      <a:pt x="11" y="70"/>
                    </a:cubicBezTo>
                    <a:cubicBezTo>
                      <a:pt x="18" y="28"/>
                      <a:pt x="27" y="18"/>
                      <a:pt x="70" y="11"/>
                    </a:cubicBezTo>
                    <a:cubicBezTo>
                      <a:pt x="129" y="0"/>
                      <a:pt x="230" y="1"/>
                      <a:pt x="290" y="11"/>
                    </a:cubicBezTo>
                    <a:cubicBezTo>
                      <a:pt x="333" y="19"/>
                      <a:pt x="342" y="27"/>
                      <a:pt x="349" y="70"/>
                    </a:cubicBezTo>
                    <a:cubicBezTo>
                      <a:pt x="349" y="70"/>
                      <a:pt x="349" y="70"/>
                      <a:pt x="349" y="70"/>
                    </a:cubicBezTo>
                    <a:close/>
                    <a:moveTo>
                      <a:pt x="125" y="49"/>
                    </a:moveTo>
                    <a:cubicBezTo>
                      <a:pt x="106" y="49"/>
                      <a:pt x="90" y="65"/>
                      <a:pt x="90" y="84"/>
                    </a:cubicBezTo>
                    <a:cubicBezTo>
                      <a:pt x="90" y="103"/>
                      <a:pt x="106" y="118"/>
                      <a:pt x="125" y="118"/>
                    </a:cubicBezTo>
                    <a:cubicBezTo>
                      <a:pt x="131" y="118"/>
                      <a:pt x="137" y="117"/>
                      <a:pt x="142" y="114"/>
                    </a:cubicBezTo>
                    <a:cubicBezTo>
                      <a:pt x="179" y="93"/>
                      <a:pt x="182" y="92"/>
                      <a:pt x="219" y="114"/>
                    </a:cubicBezTo>
                    <a:cubicBezTo>
                      <a:pt x="224" y="117"/>
                      <a:pt x="230" y="119"/>
                      <a:pt x="236" y="119"/>
                    </a:cubicBezTo>
                    <a:cubicBezTo>
                      <a:pt x="255" y="119"/>
                      <a:pt x="270" y="103"/>
                      <a:pt x="270" y="84"/>
                    </a:cubicBezTo>
                    <a:cubicBezTo>
                      <a:pt x="270" y="65"/>
                      <a:pt x="255" y="49"/>
                      <a:pt x="236" y="49"/>
                    </a:cubicBezTo>
                    <a:cubicBezTo>
                      <a:pt x="230" y="49"/>
                      <a:pt x="224" y="51"/>
                      <a:pt x="219" y="54"/>
                    </a:cubicBezTo>
                    <a:cubicBezTo>
                      <a:pt x="181" y="75"/>
                      <a:pt x="180" y="75"/>
                      <a:pt x="142" y="54"/>
                    </a:cubicBezTo>
                    <a:cubicBezTo>
                      <a:pt x="137" y="51"/>
                      <a:pt x="131" y="49"/>
                      <a:pt x="125" y="49"/>
                    </a:cubicBezTo>
                    <a:cubicBezTo>
                      <a:pt x="125" y="49"/>
                      <a:pt x="125" y="49"/>
                      <a:pt x="125" y="49"/>
                    </a:cubicBezTo>
                    <a:close/>
                    <a:moveTo>
                      <a:pt x="291" y="215"/>
                    </a:moveTo>
                    <a:cubicBezTo>
                      <a:pt x="310" y="215"/>
                      <a:pt x="326" y="199"/>
                      <a:pt x="326" y="180"/>
                    </a:cubicBezTo>
                    <a:cubicBezTo>
                      <a:pt x="326" y="161"/>
                      <a:pt x="310" y="146"/>
                      <a:pt x="291" y="146"/>
                    </a:cubicBezTo>
                    <a:cubicBezTo>
                      <a:pt x="285" y="146"/>
                      <a:pt x="279" y="147"/>
                      <a:pt x="274" y="150"/>
                    </a:cubicBezTo>
                    <a:cubicBezTo>
                      <a:pt x="237" y="171"/>
                      <a:pt x="223" y="168"/>
                      <a:pt x="192" y="155"/>
                    </a:cubicBezTo>
                    <a:cubicBezTo>
                      <a:pt x="188" y="154"/>
                      <a:pt x="188" y="154"/>
                      <a:pt x="188" y="154"/>
                    </a:cubicBezTo>
                    <a:cubicBezTo>
                      <a:pt x="185" y="153"/>
                      <a:pt x="183" y="152"/>
                      <a:pt x="180" y="152"/>
                    </a:cubicBezTo>
                    <a:cubicBezTo>
                      <a:pt x="178" y="152"/>
                      <a:pt x="176" y="153"/>
                      <a:pt x="173" y="153"/>
                    </a:cubicBezTo>
                    <a:cubicBezTo>
                      <a:pt x="168" y="155"/>
                      <a:pt x="168" y="155"/>
                      <a:pt x="168" y="155"/>
                    </a:cubicBezTo>
                    <a:cubicBezTo>
                      <a:pt x="136" y="168"/>
                      <a:pt x="124" y="171"/>
                      <a:pt x="86" y="150"/>
                    </a:cubicBezTo>
                    <a:cubicBezTo>
                      <a:pt x="81" y="147"/>
                      <a:pt x="75" y="145"/>
                      <a:pt x="69" y="145"/>
                    </a:cubicBezTo>
                    <a:cubicBezTo>
                      <a:pt x="50" y="145"/>
                      <a:pt x="35" y="161"/>
                      <a:pt x="35" y="180"/>
                    </a:cubicBezTo>
                    <a:cubicBezTo>
                      <a:pt x="35" y="199"/>
                      <a:pt x="50" y="215"/>
                      <a:pt x="69" y="215"/>
                    </a:cubicBezTo>
                    <a:cubicBezTo>
                      <a:pt x="75" y="215"/>
                      <a:pt x="81" y="213"/>
                      <a:pt x="86" y="210"/>
                    </a:cubicBezTo>
                    <a:cubicBezTo>
                      <a:pt x="121" y="190"/>
                      <a:pt x="140" y="191"/>
                      <a:pt x="147" y="198"/>
                    </a:cubicBezTo>
                    <a:cubicBezTo>
                      <a:pt x="150" y="199"/>
                      <a:pt x="147" y="201"/>
                      <a:pt x="141" y="209"/>
                    </a:cubicBezTo>
                    <a:cubicBezTo>
                      <a:pt x="132" y="220"/>
                      <a:pt x="113" y="235"/>
                      <a:pt x="96" y="251"/>
                    </a:cubicBezTo>
                    <a:cubicBezTo>
                      <a:pt x="89" y="258"/>
                      <a:pt x="86" y="266"/>
                      <a:pt x="86" y="276"/>
                    </a:cubicBezTo>
                    <a:cubicBezTo>
                      <a:pt x="86" y="295"/>
                      <a:pt x="101" y="311"/>
                      <a:pt x="120" y="311"/>
                    </a:cubicBezTo>
                    <a:cubicBezTo>
                      <a:pt x="124" y="311"/>
                      <a:pt x="129" y="310"/>
                      <a:pt x="133" y="309"/>
                    </a:cubicBezTo>
                    <a:cubicBezTo>
                      <a:pt x="166" y="300"/>
                      <a:pt x="193" y="284"/>
                      <a:pt x="211" y="275"/>
                    </a:cubicBezTo>
                    <a:cubicBezTo>
                      <a:pt x="215" y="273"/>
                      <a:pt x="213" y="277"/>
                      <a:pt x="217" y="288"/>
                    </a:cubicBezTo>
                    <a:cubicBezTo>
                      <a:pt x="221" y="297"/>
                      <a:pt x="231" y="310"/>
                      <a:pt x="246" y="311"/>
                    </a:cubicBezTo>
                    <a:cubicBezTo>
                      <a:pt x="269" y="313"/>
                      <a:pt x="281" y="294"/>
                      <a:pt x="276" y="275"/>
                    </a:cubicBezTo>
                    <a:cubicBezTo>
                      <a:pt x="270" y="252"/>
                      <a:pt x="247" y="236"/>
                      <a:pt x="223" y="246"/>
                    </a:cubicBezTo>
                    <a:cubicBezTo>
                      <a:pt x="197" y="256"/>
                      <a:pt x="174" y="262"/>
                      <a:pt x="149" y="262"/>
                    </a:cubicBezTo>
                    <a:cubicBezTo>
                      <a:pt x="144" y="261"/>
                      <a:pt x="145" y="260"/>
                      <a:pt x="146" y="257"/>
                    </a:cubicBezTo>
                    <a:cubicBezTo>
                      <a:pt x="149" y="245"/>
                      <a:pt x="168" y="213"/>
                      <a:pt x="191" y="201"/>
                    </a:cubicBezTo>
                    <a:cubicBezTo>
                      <a:pt x="214" y="191"/>
                      <a:pt x="233" y="187"/>
                      <a:pt x="274" y="210"/>
                    </a:cubicBezTo>
                    <a:cubicBezTo>
                      <a:pt x="279" y="213"/>
                      <a:pt x="285" y="215"/>
                      <a:pt x="291" y="215"/>
                    </a:cubicBezTo>
                    <a:close/>
                    <a:moveTo>
                      <a:pt x="291" y="215"/>
                    </a:moveTo>
                    <a:cubicBezTo>
                      <a:pt x="291" y="215"/>
                      <a:pt x="291" y="215"/>
                      <a:pt x="291" y="215"/>
                    </a:cubicBezTo>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323" eaLnBrk="0" hangingPunct="0"/>
                <a:endParaRPr lang="zh-CN" altLang="en-US" sz="2400" dirty="0">
                  <a:solidFill>
                    <a:schemeClr val="bg1">
                      <a:lumMod val="50000"/>
                    </a:schemeClr>
                  </a:solidFill>
                  <a:cs typeface="+mn-ea"/>
                  <a:sym typeface="+mn-lt"/>
                </a:endParaRPr>
              </a:p>
            </p:txBody>
          </p:sp>
        </p:grpSp>
        <p:grpSp>
          <p:nvGrpSpPr>
            <p:cNvPr id="11" name="组合 8"/>
            <p:cNvGrpSpPr/>
            <p:nvPr/>
          </p:nvGrpSpPr>
          <p:grpSpPr>
            <a:xfrm>
              <a:off x="4651375" y="3194050"/>
              <a:ext cx="876300" cy="876300"/>
              <a:chOff x="4479925" y="3194050"/>
              <a:chExt cx="876300" cy="876300"/>
            </a:xfrm>
          </p:grpSpPr>
          <p:grpSp>
            <p:nvGrpSpPr>
              <p:cNvPr id="12" name="组合 19"/>
              <p:cNvGrpSpPr/>
              <p:nvPr/>
            </p:nvGrpSpPr>
            <p:grpSpPr>
              <a:xfrm rot="10800000">
                <a:off x="4479925" y="3194050"/>
                <a:ext cx="876300" cy="876300"/>
                <a:chOff x="2613025" y="1343025"/>
                <a:chExt cx="876300" cy="876300"/>
              </a:xfrm>
            </p:grpSpPr>
            <p:sp>
              <p:nvSpPr>
                <p:cNvPr id="22" name="任意多边形 21"/>
                <p:cNvSpPr/>
                <p:nvPr/>
              </p:nvSpPr>
              <p:spPr>
                <a:xfrm>
                  <a:off x="2613025" y="1343025"/>
                  <a:ext cx="819150" cy="628650"/>
                </a:xfrm>
                <a:custGeom>
                  <a:avLst/>
                  <a:gdLst>
                    <a:gd name="connsiteX0" fmla="*/ 0 w 819150"/>
                    <a:gd name="connsiteY0" fmla="*/ 628650 h 628650"/>
                    <a:gd name="connsiteX1" fmla="*/ 190500 w 819150"/>
                    <a:gd name="connsiteY1" fmla="*/ 0 h 628650"/>
                    <a:gd name="connsiteX2" fmla="*/ 819150 w 819150"/>
                    <a:gd name="connsiteY2" fmla="*/ 152400 h 628650"/>
                    <a:gd name="connsiteX3" fmla="*/ 0 w 819150"/>
                    <a:gd name="connsiteY3" fmla="*/ 628650 h 628650"/>
                  </a:gdLst>
                  <a:ahLst/>
                  <a:cxnLst>
                    <a:cxn ang="0">
                      <a:pos x="connsiteX0" y="connsiteY0"/>
                    </a:cxn>
                    <a:cxn ang="0">
                      <a:pos x="connsiteX1" y="connsiteY1"/>
                    </a:cxn>
                    <a:cxn ang="0">
                      <a:pos x="connsiteX2" y="connsiteY2"/>
                    </a:cxn>
                    <a:cxn ang="0">
                      <a:pos x="connsiteX3" y="connsiteY3"/>
                    </a:cxn>
                  </a:cxnLst>
                  <a:rect l="l" t="t" r="r" b="b"/>
                  <a:pathLst>
                    <a:path w="819150" h="628650">
                      <a:moveTo>
                        <a:pt x="0" y="628650"/>
                      </a:moveTo>
                      <a:lnTo>
                        <a:pt x="190500" y="0"/>
                      </a:lnTo>
                      <a:lnTo>
                        <a:pt x="819150" y="152400"/>
                      </a:lnTo>
                      <a:lnTo>
                        <a:pt x="0" y="628650"/>
                      </a:lnTo>
                      <a:close/>
                    </a:path>
                  </a:pathLst>
                </a:custGeom>
                <a:solidFill>
                  <a:schemeClr val="accent2">
                    <a:alpha val="77000"/>
                  </a:schemeClr>
                </a:solidFill>
                <a:ln>
                  <a:noFill/>
                </a:ln>
              </p:spPr>
              <p:txBody>
                <a:bodyPr vert="horz" wrap="square" lIns="91407" tIns="45704" rIns="91407" bIns="45704" numCol="1" anchor="t" anchorCtr="0" compatLnSpc="1"/>
                <a:lstStyle/>
                <a:p>
                  <a:pPr defTabSz="1218323" eaLnBrk="0" hangingPunct="0"/>
                  <a:endParaRPr lang="zh-CN" altLang="en-US" sz="2400" dirty="0">
                    <a:solidFill>
                      <a:schemeClr val="bg1">
                        <a:lumMod val="50000"/>
                      </a:schemeClr>
                    </a:solidFill>
                    <a:cs typeface="+mn-ea"/>
                    <a:sym typeface="+mn-lt"/>
                  </a:endParaRPr>
                </a:p>
              </p:txBody>
            </p:sp>
            <p:sp>
              <p:nvSpPr>
                <p:cNvPr id="23" name="任意多边形 22"/>
                <p:cNvSpPr/>
                <p:nvPr/>
              </p:nvSpPr>
              <p:spPr>
                <a:xfrm>
                  <a:off x="2676525" y="1597025"/>
                  <a:ext cx="812800" cy="622300"/>
                </a:xfrm>
                <a:custGeom>
                  <a:avLst/>
                  <a:gdLst>
                    <a:gd name="connsiteX0" fmla="*/ 0 w 812800"/>
                    <a:gd name="connsiteY0" fmla="*/ 463550 h 622300"/>
                    <a:gd name="connsiteX1" fmla="*/ 641350 w 812800"/>
                    <a:gd name="connsiteY1" fmla="*/ 622300 h 622300"/>
                    <a:gd name="connsiteX2" fmla="*/ 812800 w 812800"/>
                    <a:gd name="connsiteY2" fmla="*/ 0 h 622300"/>
                    <a:gd name="connsiteX3" fmla="*/ 660400 w 812800"/>
                    <a:gd name="connsiteY3" fmla="*/ 101600 h 622300"/>
                    <a:gd name="connsiteX4" fmla="*/ 615950 w 812800"/>
                    <a:gd name="connsiteY4" fmla="*/ 25400 h 622300"/>
                    <a:gd name="connsiteX5" fmla="*/ 158750 w 812800"/>
                    <a:gd name="connsiteY5" fmla="*/ 304800 h 622300"/>
                    <a:gd name="connsiteX6" fmla="*/ 177800 w 812800"/>
                    <a:gd name="connsiteY6" fmla="*/ 361950 h 622300"/>
                    <a:gd name="connsiteX7" fmla="*/ 0 w 812800"/>
                    <a:gd name="connsiteY7" fmla="*/ 463550 h 622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2800" h="622300">
                      <a:moveTo>
                        <a:pt x="0" y="463550"/>
                      </a:moveTo>
                      <a:lnTo>
                        <a:pt x="641350" y="622300"/>
                      </a:lnTo>
                      <a:lnTo>
                        <a:pt x="812800" y="0"/>
                      </a:lnTo>
                      <a:lnTo>
                        <a:pt x="660400" y="101600"/>
                      </a:lnTo>
                      <a:lnTo>
                        <a:pt x="615950" y="25400"/>
                      </a:lnTo>
                      <a:lnTo>
                        <a:pt x="158750" y="304800"/>
                      </a:lnTo>
                      <a:lnTo>
                        <a:pt x="177800" y="361950"/>
                      </a:lnTo>
                      <a:lnTo>
                        <a:pt x="0" y="46355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323" eaLnBrk="0" hangingPunct="0"/>
                  <a:endParaRPr lang="zh-CN" altLang="en-US" sz="2400" dirty="0">
                    <a:solidFill>
                      <a:schemeClr val="bg1">
                        <a:lumMod val="50000"/>
                      </a:schemeClr>
                    </a:solidFill>
                    <a:cs typeface="+mn-ea"/>
                    <a:sym typeface="+mn-lt"/>
                  </a:endParaRPr>
                </a:p>
              </p:txBody>
            </p:sp>
          </p:grpSp>
          <p:sp>
            <p:nvSpPr>
              <p:cNvPr id="21" name="Freeform 10"/>
              <p:cNvSpPr>
                <a:spLocks noEditPoints="1"/>
              </p:cNvSpPr>
              <p:nvPr/>
            </p:nvSpPr>
            <p:spPr bwMode="auto">
              <a:xfrm>
                <a:off x="4912957" y="3713718"/>
                <a:ext cx="240782" cy="210582"/>
              </a:xfrm>
              <a:custGeom>
                <a:avLst/>
                <a:gdLst>
                  <a:gd name="T0" fmla="*/ 383 w 463"/>
                  <a:gd name="T1" fmla="*/ 146 h 404"/>
                  <a:gd name="T2" fmla="*/ 382 w 463"/>
                  <a:gd name="T3" fmla="*/ 160 h 404"/>
                  <a:gd name="T4" fmla="*/ 235 w 463"/>
                  <a:gd name="T5" fmla="*/ 294 h 404"/>
                  <a:gd name="T6" fmla="*/ 211 w 463"/>
                  <a:gd name="T7" fmla="*/ 294 h 404"/>
                  <a:gd name="T8" fmla="*/ 206 w 463"/>
                  <a:gd name="T9" fmla="*/ 299 h 404"/>
                  <a:gd name="T10" fmla="*/ 288 w 463"/>
                  <a:gd name="T11" fmla="*/ 349 h 404"/>
                  <a:gd name="T12" fmla="*/ 312 w 463"/>
                  <a:gd name="T13" fmla="*/ 349 h 404"/>
                  <a:gd name="T14" fmla="*/ 360 w 463"/>
                  <a:gd name="T15" fmla="*/ 399 h 404"/>
                  <a:gd name="T16" fmla="*/ 371 w 463"/>
                  <a:gd name="T17" fmla="*/ 404 h 404"/>
                  <a:gd name="T18" fmla="*/ 377 w 463"/>
                  <a:gd name="T19" fmla="*/ 402 h 404"/>
                  <a:gd name="T20" fmla="*/ 387 w 463"/>
                  <a:gd name="T21" fmla="*/ 388 h 404"/>
                  <a:gd name="T22" fmla="*/ 387 w 463"/>
                  <a:gd name="T23" fmla="*/ 347 h 404"/>
                  <a:gd name="T24" fmla="*/ 463 w 463"/>
                  <a:gd name="T25" fmla="*/ 247 h 404"/>
                  <a:gd name="T26" fmla="*/ 383 w 463"/>
                  <a:gd name="T27" fmla="*/ 146 h 404"/>
                  <a:gd name="T28" fmla="*/ 235 w 463"/>
                  <a:gd name="T29" fmla="*/ 0 h 404"/>
                  <a:gd name="T30" fmla="*/ 126 w 463"/>
                  <a:gd name="T31" fmla="*/ 0 h 404"/>
                  <a:gd name="T32" fmla="*/ 0 w 463"/>
                  <a:gd name="T33" fmla="*/ 136 h 404"/>
                  <a:gd name="T34" fmla="*/ 104 w 463"/>
                  <a:gd name="T35" fmla="*/ 269 h 404"/>
                  <a:gd name="T36" fmla="*/ 104 w 463"/>
                  <a:gd name="T37" fmla="*/ 326 h 404"/>
                  <a:gd name="T38" fmla="*/ 116 w 463"/>
                  <a:gd name="T39" fmla="*/ 344 h 404"/>
                  <a:gd name="T40" fmla="*/ 123 w 463"/>
                  <a:gd name="T41" fmla="*/ 345 h 404"/>
                  <a:gd name="T42" fmla="*/ 136 w 463"/>
                  <a:gd name="T43" fmla="*/ 339 h 404"/>
                  <a:gd name="T44" fmla="*/ 201 w 463"/>
                  <a:gd name="T45" fmla="*/ 271 h 404"/>
                  <a:gd name="T46" fmla="*/ 235 w 463"/>
                  <a:gd name="T47" fmla="*/ 271 h 404"/>
                  <a:gd name="T48" fmla="*/ 359 w 463"/>
                  <a:gd name="T49" fmla="*/ 156 h 404"/>
                  <a:gd name="T50" fmla="*/ 361 w 463"/>
                  <a:gd name="T51" fmla="*/ 136 h 404"/>
                  <a:gd name="T52" fmla="*/ 235 w 463"/>
                  <a:gd name="T53" fmla="*/ 0 h 404"/>
                  <a:gd name="T54" fmla="*/ 92 w 463"/>
                  <a:gd name="T55" fmla="*/ 151 h 404"/>
                  <a:gd name="T56" fmla="*/ 74 w 463"/>
                  <a:gd name="T57" fmla="*/ 132 h 404"/>
                  <a:gd name="T58" fmla="*/ 92 w 463"/>
                  <a:gd name="T59" fmla="*/ 114 h 404"/>
                  <a:gd name="T60" fmla="*/ 111 w 463"/>
                  <a:gd name="T61" fmla="*/ 132 h 404"/>
                  <a:gd name="T62" fmla="*/ 92 w 463"/>
                  <a:gd name="T63" fmla="*/ 151 h 404"/>
                  <a:gd name="T64" fmla="*/ 188 w 463"/>
                  <a:gd name="T65" fmla="*/ 151 h 404"/>
                  <a:gd name="T66" fmla="*/ 169 w 463"/>
                  <a:gd name="T67" fmla="*/ 132 h 404"/>
                  <a:gd name="T68" fmla="*/ 188 w 463"/>
                  <a:gd name="T69" fmla="*/ 114 h 404"/>
                  <a:gd name="T70" fmla="*/ 206 w 463"/>
                  <a:gd name="T71" fmla="*/ 132 h 404"/>
                  <a:gd name="T72" fmla="*/ 188 w 463"/>
                  <a:gd name="T73" fmla="*/ 151 h 404"/>
                  <a:gd name="T74" fmla="*/ 283 w 463"/>
                  <a:gd name="T75" fmla="*/ 151 h 404"/>
                  <a:gd name="T76" fmla="*/ 265 w 463"/>
                  <a:gd name="T77" fmla="*/ 132 h 404"/>
                  <a:gd name="T78" fmla="*/ 283 w 463"/>
                  <a:gd name="T79" fmla="*/ 114 h 404"/>
                  <a:gd name="T80" fmla="*/ 302 w 463"/>
                  <a:gd name="T81" fmla="*/ 132 h 404"/>
                  <a:gd name="T82" fmla="*/ 283 w 463"/>
                  <a:gd name="T83" fmla="*/ 151 h 404"/>
                  <a:gd name="T84" fmla="*/ 283 w 463"/>
                  <a:gd name="T85" fmla="*/ 151 h 404"/>
                  <a:gd name="T86" fmla="*/ 283 w 463"/>
                  <a:gd name="T87" fmla="*/ 15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63" h="404">
                    <a:moveTo>
                      <a:pt x="383" y="146"/>
                    </a:moveTo>
                    <a:cubicBezTo>
                      <a:pt x="383" y="151"/>
                      <a:pt x="382" y="155"/>
                      <a:pt x="382" y="160"/>
                    </a:cubicBezTo>
                    <a:cubicBezTo>
                      <a:pt x="370" y="238"/>
                      <a:pt x="309" y="294"/>
                      <a:pt x="235" y="294"/>
                    </a:cubicBezTo>
                    <a:cubicBezTo>
                      <a:pt x="211" y="294"/>
                      <a:pt x="211" y="294"/>
                      <a:pt x="211" y="294"/>
                    </a:cubicBezTo>
                    <a:cubicBezTo>
                      <a:pt x="206" y="299"/>
                      <a:pt x="206" y="299"/>
                      <a:pt x="206" y="299"/>
                    </a:cubicBezTo>
                    <a:cubicBezTo>
                      <a:pt x="223" y="329"/>
                      <a:pt x="254" y="349"/>
                      <a:pt x="288" y="349"/>
                    </a:cubicBezTo>
                    <a:cubicBezTo>
                      <a:pt x="312" y="349"/>
                      <a:pt x="312" y="349"/>
                      <a:pt x="312" y="349"/>
                    </a:cubicBezTo>
                    <a:cubicBezTo>
                      <a:pt x="360" y="399"/>
                      <a:pt x="360" y="399"/>
                      <a:pt x="360" y="399"/>
                    </a:cubicBezTo>
                    <a:cubicBezTo>
                      <a:pt x="363" y="402"/>
                      <a:pt x="367" y="404"/>
                      <a:pt x="371" y="404"/>
                    </a:cubicBezTo>
                    <a:cubicBezTo>
                      <a:pt x="373" y="404"/>
                      <a:pt x="375" y="403"/>
                      <a:pt x="377" y="402"/>
                    </a:cubicBezTo>
                    <a:cubicBezTo>
                      <a:pt x="383" y="400"/>
                      <a:pt x="387" y="394"/>
                      <a:pt x="387" y="388"/>
                    </a:cubicBezTo>
                    <a:cubicBezTo>
                      <a:pt x="387" y="347"/>
                      <a:pt x="387" y="347"/>
                      <a:pt x="387" y="347"/>
                    </a:cubicBezTo>
                    <a:cubicBezTo>
                      <a:pt x="431" y="338"/>
                      <a:pt x="463" y="297"/>
                      <a:pt x="463" y="247"/>
                    </a:cubicBezTo>
                    <a:cubicBezTo>
                      <a:pt x="463" y="196"/>
                      <a:pt x="428" y="154"/>
                      <a:pt x="383" y="146"/>
                    </a:cubicBezTo>
                    <a:close/>
                    <a:moveTo>
                      <a:pt x="235" y="0"/>
                    </a:moveTo>
                    <a:cubicBezTo>
                      <a:pt x="126" y="0"/>
                      <a:pt x="126" y="0"/>
                      <a:pt x="126" y="0"/>
                    </a:cubicBezTo>
                    <a:cubicBezTo>
                      <a:pt x="57" y="0"/>
                      <a:pt x="0" y="61"/>
                      <a:pt x="0" y="136"/>
                    </a:cubicBezTo>
                    <a:cubicBezTo>
                      <a:pt x="0" y="203"/>
                      <a:pt x="45" y="258"/>
                      <a:pt x="104" y="269"/>
                    </a:cubicBezTo>
                    <a:cubicBezTo>
                      <a:pt x="104" y="326"/>
                      <a:pt x="104" y="326"/>
                      <a:pt x="104" y="326"/>
                    </a:cubicBezTo>
                    <a:cubicBezTo>
                      <a:pt x="104" y="334"/>
                      <a:pt x="109" y="341"/>
                      <a:pt x="116" y="344"/>
                    </a:cubicBezTo>
                    <a:cubicBezTo>
                      <a:pt x="118" y="344"/>
                      <a:pt x="120" y="345"/>
                      <a:pt x="123" y="345"/>
                    </a:cubicBezTo>
                    <a:cubicBezTo>
                      <a:pt x="128" y="345"/>
                      <a:pt x="133" y="343"/>
                      <a:pt x="136" y="339"/>
                    </a:cubicBezTo>
                    <a:cubicBezTo>
                      <a:pt x="201" y="271"/>
                      <a:pt x="201" y="271"/>
                      <a:pt x="201" y="271"/>
                    </a:cubicBezTo>
                    <a:cubicBezTo>
                      <a:pt x="235" y="271"/>
                      <a:pt x="235" y="271"/>
                      <a:pt x="235" y="271"/>
                    </a:cubicBezTo>
                    <a:cubicBezTo>
                      <a:pt x="297" y="271"/>
                      <a:pt x="349" y="223"/>
                      <a:pt x="359" y="156"/>
                    </a:cubicBezTo>
                    <a:cubicBezTo>
                      <a:pt x="360" y="149"/>
                      <a:pt x="361" y="142"/>
                      <a:pt x="361" y="136"/>
                    </a:cubicBezTo>
                    <a:cubicBezTo>
                      <a:pt x="361" y="61"/>
                      <a:pt x="304" y="0"/>
                      <a:pt x="235" y="0"/>
                    </a:cubicBezTo>
                    <a:close/>
                    <a:moveTo>
                      <a:pt x="92" y="151"/>
                    </a:moveTo>
                    <a:cubicBezTo>
                      <a:pt x="82" y="151"/>
                      <a:pt x="74" y="142"/>
                      <a:pt x="74" y="132"/>
                    </a:cubicBezTo>
                    <a:cubicBezTo>
                      <a:pt x="74" y="122"/>
                      <a:pt x="82" y="114"/>
                      <a:pt x="92" y="114"/>
                    </a:cubicBezTo>
                    <a:cubicBezTo>
                      <a:pt x="102" y="114"/>
                      <a:pt x="111" y="122"/>
                      <a:pt x="111" y="132"/>
                    </a:cubicBezTo>
                    <a:cubicBezTo>
                      <a:pt x="111" y="142"/>
                      <a:pt x="102" y="151"/>
                      <a:pt x="92" y="151"/>
                    </a:cubicBezTo>
                    <a:close/>
                    <a:moveTo>
                      <a:pt x="188" y="151"/>
                    </a:moveTo>
                    <a:cubicBezTo>
                      <a:pt x="177" y="151"/>
                      <a:pt x="169" y="142"/>
                      <a:pt x="169" y="132"/>
                    </a:cubicBezTo>
                    <a:cubicBezTo>
                      <a:pt x="169" y="122"/>
                      <a:pt x="177" y="114"/>
                      <a:pt x="188" y="114"/>
                    </a:cubicBezTo>
                    <a:cubicBezTo>
                      <a:pt x="198" y="114"/>
                      <a:pt x="206" y="122"/>
                      <a:pt x="206" y="132"/>
                    </a:cubicBezTo>
                    <a:cubicBezTo>
                      <a:pt x="206" y="142"/>
                      <a:pt x="198" y="151"/>
                      <a:pt x="188" y="151"/>
                    </a:cubicBezTo>
                    <a:close/>
                    <a:moveTo>
                      <a:pt x="283" y="151"/>
                    </a:moveTo>
                    <a:cubicBezTo>
                      <a:pt x="273" y="151"/>
                      <a:pt x="265" y="142"/>
                      <a:pt x="265" y="132"/>
                    </a:cubicBezTo>
                    <a:cubicBezTo>
                      <a:pt x="265" y="122"/>
                      <a:pt x="273" y="114"/>
                      <a:pt x="283" y="114"/>
                    </a:cubicBezTo>
                    <a:cubicBezTo>
                      <a:pt x="293" y="114"/>
                      <a:pt x="302" y="122"/>
                      <a:pt x="302" y="132"/>
                    </a:cubicBezTo>
                    <a:cubicBezTo>
                      <a:pt x="302" y="142"/>
                      <a:pt x="293" y="151"/>
                      <a:pt x="283" y="151"/>
                    </a:cubicBezTo>
                    <a:close/>
                    <a:moveTo>
                      <a:pt x="283" y="151"/>
                    </a:moveTo>
                    <a:cubicBezTo>
                      <a:pt x="283" y="151"/>
                      <a:pt x="283" y="151"/>
                      <a:pt x="283" y="151"/>
                    </a:cubicBezTo>
                  </a:path>
                </a:pathLst>
              </a:custGeom>
              <a:solidFill>
                <a:schemeClr val="bg1"/>
              </a:solidFill>
              <a:ln>
                <a:noFill/>
              </a:ln>
            </p:spPr>
            <p:txBody>
              <a:bodyPr vert="horz" wrap="square" lIns="91407" tIns="45704" rIns="91407" bIns="45704" numCol="1" anchor="t" anchorCtr="0" compatLnSpc="1"/>
              <a:lstStyle/>
              <a:p>
                <a:pPr defTabSz="1218323" eaLnBrk="0" hangingPunct="0"/>
                <a:endParaRPr lang="zh-CN" altLang="en-US" sz="2400" dirty="0">
                  <a:solidFill>
                    <a:schemeClr val="bg1">
                      <a:lumMod val="50000"/>
                    </a:schemeClr>
                  </a:solidFill>
                  <a:cs typeface="+mn-ea"/>
                  <a:sym typeface="+mn-lt"/>
                </a:endParaRPr>
              </a:p>
            </p:txBody>
          </p:sp>
        </p:grpSp>
        <p:grpSp>
          <p:nvGrpSpPr>
            <p:cNvPr id="16" name="组合 9"/>
            <p:cNvGrpSpPr/>
            <p:nvPr/>
          </p:nvGrpSpPr>
          <p:grpSpPr>
            <a:xfrm>
              <a:off x="3498850" y="3194050"/>
              <a:ext cx="876300" cy="876300"/>
              <a:chOff x="3327400" y="3194050"/>
              <a:chExt cx="876300" cy="876300"/>
            </a:xfrm>
          </p:grpSpPr>
          <p:grpSp>
            <p:nvGrpSpPr>
              <p:cNvPr id="20" name="组合 15"/>
              <p:cNvGrpSpPr/>
              <p:nvPr/>
            </p:nvGrpSpPr>
            <p:grpSpPr>
              <a:xfrm rot="14400000">
                <a:off x="3327400" y="3194050"/>
                <a:ext cx="876300" cy="876300"/>
                <a:chOff x="2613025" y="1343025"/>
                <a:chExt cx="876300" cy="876300"/>
              </a:xfrm>
            </p:grpSpPr>
            <p:sp>
              <p:nvSpPr>
                <p:cNvPr id="18" name="任意多边形 17"/>
                <p:cNvSpPr/>
                <p:nvPr/>
              </p:nvSpPr>
              <p:spPr>
                <a:xfrm>
                  <a:off x="2613025" y="1343025"/>
                  <a:ext cx="819150" cy="628650"/>
                </a:xfrm>
                <a:custGeom>
                  <a:avLst/>
                  <a:gdLst>
                    <a:gd name="connsiteX0" fmla="*/ 0 w 819150"/>
                    <a:gd name="connsiteY0" fmla="*/ 628650 h 628650"/>
                    <a:gd name="connsiteX1" fmla="*/ 190500 w 819150"/>
                    <a:gd name="connsiteY1" fmla="*/ 0 h 628650"/>
                    <a:gd name="connsiteX2" fmla="*/ 819150 w 819150"/>
                    <a:gd name="connsiteY2" fmla="*/ 152400 h 628650"/>
                    <a:gd name="connsiteX3" fmla="*/ 0 w 819150"/>
                    <a:gd name="connsiteY3" fmla="*/ 628650 h 628650"/>
                  </a:gdLst>
                  <a:ahLst/>
                  <a:cxnLst>
                    <a:cxn ang="0">
                      <a:pos x="connsiteX0" y="connsiteY0"/>
                    </a:cxn>
                    <a:cxn ang="0">
                      <a:pos x="connsiteX1" y="connsiteY1"/>
                    </a:cxn>
                    <a:cxn ang="0">
                      <a:pos x="connsiteX2" y="connsiteY2"/>
                    </a:cxn>
                    <a:cxn ang="0">
                      <a:pos x="connsiteX3" y="connsiteY3"/>
                    </a:cxn>
                  </a:cxnLst>
                  <a:rect l="l" t="t" r="r" b="b"/>
                  <a:pathLst>
                    <a:path w="819150" h="628650">
                      <a:moveTo>
                        <a:pt x="0" y="628650"/>
                      </a:moveTo>
                      <a:lnTo>
                        <a:pt x="190500" y="0"/>
                      </a:lnTo>
                      <a:lnTo>
                        <a:pt x="819150" y="152400"/>
                      </a:lnTo>
                      <a:lnTo>
                        <a:pt x="0" y="628650"/>
                      </a:lnTo>
                      <a:close/>
                    </a:path>
                  </a:pathLst>
                </a:custGeom>
                <a:solidFill>
                  <a:schemeClr val="accent4">
                    <a:alpha val="77000"/>
                  </a:schemeClr>
                </a:solidFill>
                <a:ln>
                  <a:noFill/>
                </a:ln>
              </p:spPr>
              <p:txBody>
                <a:bodyPr vert="horz" wrap="square" lIns="91407" tIns="45704" rIns="91407" bIns="45704" numCol="1" anchor="t" anchorCtr="0" compatLnSpc="1"/>
                <a:lstStyle/>
                <a:p>
                  <a:pPr defTabSz="1218323" eaLnBrk="0" hangingPunct="0"/>
                  <a:endParaRPr lang="zh-CN" altLang="en-US" sz="2400" dirty="0">
                    <a:solidFill>
                      <a:schemeClr val="bg1">
                        <a:lumMod val="50000"/>
                      </a:schemeClr>
                    </a:solidFill>
                    <a:cs typeface="+mn-ea"/>
                    <a:sym typeface="+mn-lt"/>
                  </a:endParaRPr>
                </a:p>
              </p:txBody>
            </p:sp>
            <p:sp>
              <p:nvSpPr>
                <p:cNvPr id="19" name="任意多边形 18"/>
                <p:cNvSpPr/>
                <p:nvPr/>
              </p:nvSpPr>
              <p:spPr>
                <a:xfrm>
                  <a:off x="2676525" y="1597025"/>
                  <a:ext cx="812800" cy="622300"/>
                </a:xfrm>
                <a:custGeom>
                  <a:avLst/>
                  <a:gdLst>
                    <a:gd name="connsiteX0" fmla="*/ 0 w 812800"/>
                    <a:gd name="connsiteY0" fmla="*/ 463550 h 622300"/>
                    <a:gd name="connsiteX1" fmla="*/ 641350 w 812800"/>
                    <a:gd name="connsiteY1" fmla="*/ 622300 h 622300"/>
                    <a:gd name="connsiteX2" fmla="*/ 812800 w 812800"/>
                    <a:gd name="connsiteY2" fmla="*/ 0 h 622300"/>
                    <a:gd name="connsiteX3" fmla="*/ 660400 w 812800"/>
                    <a:gd name="connsiteY3" fmla="*/ 101600 h 622300"/>
                    <a:gd name="connsiteX4" fmla="*/ 615950 w 812800"/>
                    <a:gd name="connsiteY4" fmla="*/ 25400 h 622300"/>
                    <a:gd name="connsiteX5" fmla="*/ 158750 w 812800"/>
                    <a:gd name="connsiteY5" fmla="*/ 304800 h 622300"/>
                    <a:gd name="connsiteX6" fmla="*/ 177800 w 812800"/>
                    <a:gd name="connsiteY6" fmla="*/ 361950 h 622300"/>
                    <a:gd name="connsiteX7" fmla="*/ 0 w 812800"/>
                    <a:gd name="connsiteY7" fmla="*/ 463550 h 622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2800" h="622300">
                      <a:moveTo>
                        <a:pt x="0" y="463550"/>
                      </a:moveTo>
                      <a:lnTo>
                        <a:pt x="641350" y="622300"/>
                      </a:lnTo>
                      <a:lnTo>
                        <a:pt x="812800" y="0"/>
                      </a:lnTo>
                      <a:lnTo>
                        <a:pt x="660400" y="101600"/>
                      </a:lnTo>
                      <a:lnTo>
                        <a:pt x="615950" y="25400"/>
                      </a:lnTo>
                      <a:lnTo>
                        <a:pt x="158750" y="304800"/>
                      </a:lnTo>
                      <a:lnTo>
                        <a:pt x="177800" y="361950"/>
                      </a:lnTo>
                      <a:lnTo>
                        <a:pt x="0" y="46355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323" eaLnBrk="0" hangingPunct="0"/>
                  <a:endParaRPr lang="zh-CN" altLang="en-US" sz="2400" dirty="0">
                    <a:solidFill>
                      <a:schemeClr val="bg1">
                        <a:lumMod val="50000"/>
                      </a:schemeClr>
                    </a:solidFill>
                    <a:cs typeface="+mn-ea"/>
                    <a:sym typeface="+mn-lt"/>
                  </a:endParaRPr>
                </a:p>
              </p:txBody>
            </p:sp>
          </p:grpSp>
          <p:sp>
            <p:nvSpPr>
              <p:cNvPr id="17" name="Freeform 9"/>
              <p:cNvSpPr>
                <a:spLocks noEditPoints="1"/>
              </p:cNvSpPr>
              <p:nvPr/>
            </p:nvSpPr>
            <p:spPr bwMode="auto">
              <a:xfrm>
                <a:off x="3547035" y="3713718"/>
                <a:ext cx="150836" cy="226602"/>
              </a:xfrm>
              <a:custGeom>
                <a:avLst/>
                <a:gdLst>
                  <a:gd name="T0" fmla="*/ 258 w 341"/>
                  <a:gd name="T1" fmla="*/ 344 h 509"/>
                  <a:gd name="T2" fmla="*/ 222 w 341"/>
                  <a:gd name="T3" fmla="*/ 352 h 509"/>
                  <a:gd name="T4" fmla="*/ 158 w 341"/>
                  <a:gd name="T5" fmla="*/ 288 h 509"/>
                  <a:gd name="T6" fmla="*/ 165 w 341"/>
                  <a:gd name="T7" fmla="*/ 254 h 509"/>
                  <a:gd name="T8" fmla="*/ 158 w 341"/>
                  <a:gd name="T9" fmla="*/ 220 h 509"/>
                  <a:gd name="T10" fmla="*/ 221 w 341"/>
                  <a:gd name="T11" fmla="*/ 157 h 509"/>
                  <a:gd name="T12" fmla="*/ 258 w 341"/>
                  <a:gd name="T13" fmla="*/ 166 h 509"/>
                  <a:gd name="T14" fmla="*/ 341 w 341"/>
                  <a:gd name="T15" fmla="*/ 83 h 509"/>
                  <a:gd name="T16" fmla="*/ 258 w 341"/>
                  <a:gd name="T17" fmla="*/ 0 h 509"/>
                  <a:gd name="T18" fmla="*/ 175 w 341"/>
                  <a:gd name="T19" fmla="*/ 83 h 509"/>
                  <a:gd name="T20" fmla="*/ 181 w 341"/>
                  <a:gd name="T21" fmla="*/ 114 h 509"/>
                  <a:gd name="T22" fmla="*/ 117 w 341"/>
                  <a:gd name="T23" fmla="*/ 179 h 509"/>
                  <a:gd name="T24" fmla="*/ 83 w 341"/>
                  <a:gd name="T25" fmla="*/ 172 h 509"/>
                  <a:gd name="T26" fmla="*/ 0 w 341"/>
                  <a:gd name="T27" fmla="*/ 254 h 509"/>
                  <a:gd name="T28" fmla="*/ 83 w 341"/>
                  <a:gd name="T29" fmla="*/ 337 h 509"/>
                  <a:gd name="T30" fmla="*/ 117 w 341"/>
                  <a:gd name="T31" fmla="*/ 330 h 509"/>
                  <a:gd name="T32" fmla="*/ 181 w 341"/>
                  <a:gd name="T33" fmla="*/ 395 h 509"/>
                  <a:gd name="T34" fmla="*/ 175 w 341"/>
                  <a:gd name="T35" fmla="*/ 426 h 509"/>
                  <a:gd name="T36" fmla="*/ 258 w 341"/>
                  <a:gd name="T37" fmla="*/ 509 h 509"/>
                  <a:gd name="T38" fmla="*/ 341 w 341"/>
                  <a:gd name="T39" fmla="*/ 426 h 509"/>
                  <a:gd name="T40" fmla="*/ 258 w 341"/>
                  <a:gd name="T41" fmla="*/ 344 h 509"/>
                  <a:gd name="T42" fmla="*/ 258 w 341"/>
                  <a:gd name="T43" fmla="*/ 344 h 509"/>
                  <a:gd name="T44" fmla="*/ 258 w 341"/>
                  <a:gd name="T45" fmla="*/ 344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41" h="509">
                    <a:moveTo>
                      <a:pt x="258" y="344"/>
                    </a:moveTo>
                    <a:cubicBezTo>
                      <a:pt x="245" y="344"/>
                      <a:pt x="233" y="347"/>
                      <a:pt x="222" y="352"/>
                    </a:cubicBezTo>
                    <a:cubicBezTo>
                      <a:pt x="158" y="288"/>
                      <a:pt x="158" y="288"/>
                      <a:pt x="158" y="288"/>
                    </a:cubicBezTo>
                    <a:cubicBezTo>
                      <a:pt x="163" y="278"/>
                      <a:pt x="165" y="267"/>
                      <a:pt x="165" y="254"/>
                    </a:cubicBezTo>
                    <a:cubicBezTo>
                      <a:pt x="165" y="242"/>
                      <a:pt x="163" y="231"/>
                      <a:pt x="158" y="220"/>
                    </a:cubicBezTo>
                    <a:cubicBezTo>
                      <a:pt x="221" y="157"/>
                      <a:pt x="221" y="157"/>
                      <a:pt x="221" y="157"/>
                    </a:cubicBezTo>
                    <a:cubicBezTo>
                      <a:pt x="232" y="163"/>
                      <a:pt x="245" y="166"/>
                      <a:pt x="258" y="166"/>
                    </a:cubicBezTo>
                    <a:cubicBezTo>
                      <a:pt x="304" y="166"/>
                      <a:pt x="341" y="129"/>
                      <a:pt x="341" y="83"/>
                    </a:cubicBezTo>
                    <a:cubicBezTo>
                      <a:pt x="341" y="37"/>
                      <a:pt x="304" y="0"/>
                      <a:pt x="258" y="0"/>
                    </a:cubicBezTo>
                    <a:cubicBezTo>
                      <a:pt x="212" y="0"/>
                      <a:pt x="175" y="37"/>
                      <a:pt x="175" y="83"/>
                    </a:cubicBezTo>
                    <a:cubicBezTo>
                      <a:pt x="175" y="94"/>
                      <a:pt x="177" y="105"/>
                      <a:pt x="181" y="114"/>
                    </a:cubicBezTo>
                    <a:cubicBezTo>
                      <a:pt x="117" y="179"/>
                      <a:pt x="117" y="179"/>
                      <a:pt x="117" y="179"/>
                    </a:cubicBezTo>
                    <a:cubicBezTo>
                      <a:pt x="106" y="174"/>
                      <a:pt x="95" y="172"/>
                      <a:pt x="83" y="172"/>
                    </a:cubicBezTo>
                    <a:cubicBezTo>
                      <a:pt x="37" y="172"/>
                      <a:pt x="0" y="209"/>
                      <a:pt x="0" y="254"/>
                    </a:cubicBezTo>
                    <a:cubicBezTo>
                      <a:pt x="0" y="300"/>
                      <a:pt x="37" y="337"/>
                      <a:pt x="83" y="337"/>
                    </a:cubicBezTo>
                    <a:cubicBezTo>
                      <a:pt x="95" y="337"/>
                      <a:pt x="106" y="335"/>
                      <a:pt x="117" y="330"/>
                    </a:cubicBezTo>
                    <a:cubicBezTo>
                      <a:pt x="181" y="395"/>
                      <a:pt x="181" y="395"/>
                      <a:pt x="181" y="395"/>
                    </a:cubicBezTo>
                    <a:cubicBezTo>
                      <a:pt x="177" y="404"/>
                      <a:pt x="175" y="415"/>
                      <a:pt x="175" y="426"/>
                    </a:cubicBezTo>
                    <a:cubicBezTo>
                      <a:pt x="175" y="472"/>
                      <a:pt x="212" y="509"/>
                      <a:pt x="258" y="509"/>
                    </a:cubicBezTo>
                    <a:cubicBezTo>
                      <a:pt x="304" y="509"/>
                      <a:pt x="341" y="472"/>
                      <a:pt x="341" y="426"/>
                    </a:cubicBezTo>
                    <a:cubicBezTo>
                      <a:pt x="341" y="381"/>
                      <a:pt x="304" y="344"/>
                      <a:pt x="258" y="344"/>
                    </a:cubicBezTo>
                    <a:close/>
                    <a:moveTo>
                      <a:pt x="258" y="344"/>
                    </a:moveTo>
                    <a:cubicBezTo>
                      <a:pt x="258" y="344"/>
                      <a:pt x="258" y="344"/>
                      <a:pt x="258" y="344"/>
                    </a:cubicBezTo>
                  </a:path>
                </a:pathLst>
              </a:custGeom>
              <a:solidFill>
                <a:schemeClr val="bg1"/>
              </a:solidFill>
              <a:ln>
                <a:noFill/>
              </a:ln>
            </p:spPr>
            <p:txBody>
              <a:bodyPr vert="horz" wrap="square" lIns="91407" tIns="45704" rIns="91407" bIns="45704" numCol="1" anchor="t" anchorCtr="0" compatLnSpc="1"/>
              <a:lstStyle/>
              <a:p>
                <a:pPr defTabSz="1218323" eaLnBrk="0" hangingPunct="0"/>
                <a:endParaRPr lang="zh-CN" altLang="en-US" sz="2400" dirty="0">
                  <a:solidFill>
                    <a:schemeClr val="bg1">
                      <a:lumMod val="50000"/>
                    </a:schemeClr>
                  </a:solidFill>
                  <a:cs typeface="+mn-ea"/>
                  <a:sym typeface="+mn-lt"/>
                </a:endParaRPr>
              </a:p>
            </p:txBody>
          </p:sp>
        </p:grpSp>
        <p:grpSp>
          <p:nvGrpSpPr>
            <p:cNvPr id="24" name="组合 10"/>
            <p:cNvGrpSpPr/>
            <p:nvPr/>
          </p:nvGrpSpPr>
          <p:grpSpPr>
            <a:xfrm>
              <a:off x="2926910" y="2222377"/>
              <a:ext cx="876300" cy="876300"/>
              <a:chOff x="2755460" y="2222377"/>
              <a:chExt cx="876300" cy="876300"/>
            </a:xfrm>
          </p:grpSpPr>
          <p:grpSp>
            <p:nvGrpSpPr>
              <p:cNvPr id="28" name="组合 11"/>
              <p:cNvGrpSpPr/>
              <p:nvPr/>
            </p:nvGrpSpPr>
            <p:grpSpPr>
              <a:xfrm rot="18000000">
                <a:off x="2755460" y="2222377"/>
                <a:ext cx="876300" cy="876300"/>
                <a:chOff x="2613025" y="1343025"/>
                <a:chExt cx="876300" cy="876300"/>
              </a:xfrm>
            </p:grpSpPr>
            <p:sp>
              <p:nvSpPr>
                <p:cNvPr id="14" name="任意多边形 13"/>
                <p:cNvSpPr/>
                <p:nvPr/>
              </p:nvSpPr>
              <p:spPr>
                <a:xfrm>
                  <a:off x="2613025" y="1343025"/>
                  <a:ext cx="819150" cy="628650"/>
                </a:xfrm>
                <a:custGeom>
                  <a:avLst/>
                  <a:gdLst>
                    <a:gd name="connsiteX0" fmla="*/ 0 w 819150"/>
                    <a:gd name="connsiteY0" fmla="*/ 628650 h 628650"/>
                    <a:gd name="connsiteX1" fmla="*/ 190500 w 819150"/>
                    <a:gd name="connsiteY1" fmla="*/ 0 h 628650"/>
                    <a:gd name="connsiteX2" fmla="*/ 819150 w 819150"/>
                    <a:gd name="connsiteY2" fmla="*/ 152400 h 628650"/>
                    <a:gd name="connsiteX3" fmla="*/ 0 w 819150"/>
                    <a:gd name="connsiteY3" fmla="*/ 628650 h 628650"/>
                  </a:gdLst>
                  <a:ahLst/>
                  <a:cxnLst>
                    <a:cxn ang="0">
                      <a:pos x="connsiteX0" y="connsiteY0"/>
                    </a:cxn>
                    <a:cxn ang="0">
                      <a:pos x="connsiteX1" y="connsiteY1"/>
                    </a:cxn>
                    <a:cxn ang="0">
                      <a:pos x="connsiteX2" y="connsiteY2"/>
                    </a:cxn>
                    <a:cxn ang="0">
                      <a:pos x="connsiteX3" y="connsiteY3"/>
                    </a:cxn>
                  </a:cxnLst>
                  <a:rect l="l" t="t" r="r" b="b"/>
                  <a:pathLst>
                    <a:path w="819150" h="628650">
                      <a:moveTo>
                        <a:pt x="0" y="628650"/>
                      </a:moveTo>
                      <a:lnTo>
                        <a:pt x="190500" y="0"/>
                      </a:lnTo>
                      <a:lnTo>
                        <a:pt x="819150" y="152400"/>
                      </a:lnTo>
                      <a:lnTo>
                        <a:pt x="0" y="628650"/>
                      </a:lnTo>
                      <a:close/>
                    </a:path>
                  </a:pathLst>
                </a:custGeom>
                <a:solidFill>
                  <a:schemeClr val="accent6">
                    <a:alpha val="77000"/>
                  </a:schemeClr>
                </a:solidFill>
                <a:ln>
                  <a:noFill/>
                </a:ln>
              </p:spPr>
              <p:txBody>
                <a:bodyPr vert="horz" wrap="square" lIns="91407" tIns="45704" rIns="91407" bIns="45704" numCol="1" anchor="t" anchorCtr="0" compatLnSpc="1"/>
                <a:lstStyle/>
                <a:p>
                  <a:pPr defTabSz="1218323" eaLnBrk="0" hangingPunct="0"/>
                  <a:endParaRPr lang="zh-CN" altLang="en-US" sz="2400" dirty="0">
                    <a:solidFill>
                      <a:schemeClr val="bg1">
                        <a:lumMod val="50000"/>
                      </a:schemeClr>
                    </a:solidFill>
                    <a:cs typeface="+mn-ea"/>
                    <a:sym typeface="+mn-lt"/>
                  </a:endParaRPr>
                </a:p>
              </p:txBody>
            </p:sp>
            <p:sp>
              <p:nvSpPr>
                <p:cNvPr id="15" name="任意多边形 14"/>
                <p:cNvSpPr/>
                <p:nvPr/>
              </p:nvSpPr>
              <p:spPr>
                <a:xfrm>
                  <a:off x="2676525" y="1597025"/>
                  <a:ext cx="812800" cy="622300"/>
                </a:xfrm>
                <a:custGeom>
                  <a:avLst/>
                  <a:gdLst>
                    <a:gd name="connsiteX0" fmla="*/ 0 w 812800"/>
                    <a:gd name="connsiteY0" fmla="*/ 463550 h 622300"/>
                    <a:gd name="connsiteX1" fmla="*/ 641350 w 812800"/>
                    <a:gd name="connsiteY1" fmla="*/ 622300 h 622300"/>
                    <a:gd name="connsiteX2" fmla="*/ 812800 w 812800"/>
                    <a:gd name="connsiteY2" fmla="*/ 0 h 622300"/>
                    <a:gd name="connsiteX3" fmla="*/ 660400 w 812800"/>
                    <a:gd name="connsiteY3" fmla="*/ 101600 h 622300"/>
                    <a:gd name="connsiteX4" fmla="*/ 615950 w 812800"/>
                    <a:gd name="connsiteY4" fmla="*/ 25400 h 622300"/>
                    <a:gd name="connsiteX5" fmla="*/ 158750 w 812800"/>
                    <a:gd name="connsiteY5" fmla="*/ 304800 h 622300"/>
                    <a:gd name="connsiteX6" fmla="*/ 177800 w 812800"/>
                    <a:gd name="connsiteY6" fmla="*/ 361950 h 622300"/>
                    <a:gd name="connsiteX7" fmla="*/ 0 w 812800"/>
                    <a:gd name="connsiteY7" fmla="*/ 463550 h 622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2800" h="622300">
                      <a:moveTo>
                        <a:pt x="0" y="463550"/>
                      </a:moveTo>
                      <a:lnTo>
                        <a:pt x="641350" y="622300"/>
                      </a:lnTo>
                      <a:lnTo>
                        <a:pt x="812800" y="0"/>
                      </a:lnTo>
                      <a:lnTo>
                        <a:pt x="660400" y="101600"/>
                      </a:lnTo>
                      <a:lnTo>
                        <a:pt x="615950" y="25400"/>
                      </a:lnTo>
                      <a:lnTo>
                        <a:pt x="158750" y="304800"/>
                      </a:lnTo>
                      <a:lnTo>
                        <a:pt x="177800" y="361950"/>
                      </a:lnTo>
                      <a:lnTo>
                        <a:pt x="0" y="46355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323" eaLnBrk="0" hangingPunct="0"/>
                  <a:endParaRPr lang="zh-CN" altLang="en-US" sz="2400" dirty="0">
                    <a:solidFill>
                      <a:schemeClr val="bg1">
                        <a:lumMod val="50000"/>
                      </a:schemeClr>
                    </a:solidFill>
                    <a:cs typeface="+mn-ea"/>
                    <a:sym typeface="+mn-lt"/>
                  </a:endParaRPr>
                </a:p>
              </p:txBody>
            </p:sp>
          </p:grpSp>
          <p:sp>
            <p:nvSpPr>
              <p:cNvPr id="13" name="Freeform 11"/>
              <p:cNvSpPr>
                <a:spLocks noEditPoints="1"/>
              </p:cNvSpPr>
              <p:nvPr/>
            </p:nvSpPr>
            <p:spPr bwMode="auto">
              <a:xfrm>
                <a:off x="2857744" y="2557462"/>
                <a:ext cx="214211" cy="166901"/>
              </a:xfrm>
              <a:custGeom>
                <a:avLst/>
                <a:gdLst>
                  <a:gd name="T0" fmla="*/ 179 w 514"/>
                  <a:gd name="T1" fmla="*/ 211 h 397"/>
                  <a:gd name="T2" fmla="*/ 108 w 514"/>
                  <a:gd name="T3" fmla="*/ 296 h 397"/>
                  <a:gd name="T4" fmla="*/ 130 w 514"/>
                  <a:gd name="T5" fmla="*/ 332 h 397"/>
                  <a:gd name="T6" fmla="*/ 249 w 514"/>
                  <a:gd name="T7" fmla="*/ 310 h 397"/>
                  <a:gd name="T8" fmla="*/ 179 w 514"/>
                  <a:gd name="T9" fmla="*/ 211 h 397"/>
                  <a:gd name="T10" fmla="*/ 159 w 514"/>
                  <a:gd name="T11" fmla="*/ 317 h 397"/>
                  <a:gd name="T12" fmla="*/ 132 w 514"/>
                  <a:gd name="T13" fmla="*/ 297 h 397"/>
                  <a:gd name="T14" fmla="*/ 158 w 514"/>
                  <a:gd name="T15" fmla="*/ 270 h 397"/>
                  <a:gd name="T16" fmla="*/ 186 w 514"/>
                  <a:gd name="T17" fmla="*/ 291 h 397"/>
                  <a:gd name="T18" fmla="*/ 159 w 514"/>
                  <a:gd name="T19" fmla="*/ 317 h 397"/>
                  <a:gd name="T20" fmla="*/ 206 w 514"/>
                  <a:gd name="T21" fmla="*/ 276 h 397"/>
                  <a:gd name="T22" fmla="*/ 192 w 514"/>
                  <a:gd name="T23" fmla="*/ 275 h 397"/>
                  <a:gd name="T24" fmla="*/ 196 w 514"/>
                  <a:gd name="T25" fmla="*/ 260 h 397"/>
                  <a:gd name="T26" fmla="*/ 210 w 514"/>
                  <a:gd name="T27" fmla="*/ 261 h 397"/>
                  <a:gd name="T28" fmla="*/ 206 w 514"/>
                  <a:gd name="T29" fmla="*/ 276 h 397"/>
                  <a:gd name="T30" fmla="*/ 394 w 514"/>
                  <a:gd name="T31" fmla="*/ 7 h 397"/>
                  <a:gd name="T32" fmla="*/ 328 w 514"/>
                  <a:gd name="T33" fmla="*/ 8 h 397"/>
                  <a:gd name="T34" fmla="*/ 326 w 514"/>
                  <a:gd name="T35" fmla="*/ 8 h 397"/>
                  <a:gd name="T36" fmla="*/ 326 w 514"/>
                  <a:gd name="T37" fmla="*/ 9 h 397"/>
                  <a:gd name="T38" fmla="*/ 312 w 514"/>
                  <a:gd name="T39" fmla="*/ 27 h 397"/>
                  <a:gd name="T40" fmla="*/ 331 w 514"/>
                  <a:gd name="T41" fmla="*/ 46 h 397"/>
                  <a:gd name="T42" fmla="*/ 348 w 514"/>
                  <a:gd name="T43" fmla="*/ 42 h 397"/>
                  <a:gd name="T44" fmla="*/ 443 w 514"/>
                  <a:gd name="T45" fmla="*/ 89 h 397"/>
                  <a:gd name="T46" fmla="*/ 449 w 514"/>
                  <a:gd name="T47" fmla="*/ 152 h 397"/>
                  <a:gd name="T48" fmla="*/ 445 w 514"/>
                  <a:gd name="T49" fmla="*/ 171 h 397"/>
                  <a:gd name="T50" fmla="*/ 464 w 514"/>
                  <a:gd name="T51" fmla="*/ 188 h 397"/>
                  <a:gd name="T52" fmla="*/ 482 w 514"/>
                  <a:gd name="T53" fmla="*/ 172 h 397"/>
                  <a:gd name="T54" fmla="*/ 482 w 514"/>
                  <a:gd name="T55" fmla="*/ 172 h 397"/>
                  <a:gd name="T56" fmla="*/ 394 w 514"/>
                  <a:gd name="T57" fmla="*/ 7 h 397"/>
                  <a:gd name="T58" fmla="*/ 403 w 514"/>
                  <a:gd name="T59" fmla="*/ 160 h 397"/>
                  <a:gd name="T60" fmla="*/ 416 w 514"/>
                  <a:gd name="T61" fmla="*/ 149 h 397"/>
                  <a:gd name="T62" fmla="*/ 416 w 514"/>
                  <a:gd name="T63" fmla="*/ 148 h 397"/>
                  <a:gd name="T64" fmla="*/ 344 w 514"/>
                  <a:gd name="T65" fmla="*/ 75 h 397"/>
                  <a:gd name="T66" fmla="*/ 331 w 514"/>
                  <a:gd name="T67" fmla="*/ 88 h 397"/>
                  <a:gd name="T68" fmla="*/ 344 w 514"/>
                  <a:gd name="T69" fmla="*/ 101 h 397"/>
                  <a:gd name="T70" fmla="*/ 390 w 514"/>
                  <a:gd name="T71" fmla="*/ 147 h 397"/>
                  <a:gd name="T72" fmla="*/ 403 w 514"/>
                  <a:gd name="T73" fmla="*/ 160 h 397"/>
                  <a:gd name="T74" fmla="*/ 364 w 514"/>
                  <a:gd name="T75" fmla="*/ 193 h 397"/>
                  <a:gd name="T76" fmla="*/ 355 w 514"/>
                  <a:gd name="T77" fmla="*/ 179 h 397"/>
                  <a:gd name="T78" fmla="*/ 351 w 514"/>
                  <a:gd name="T79" fmla="*/ 126 h 397"/>
                  <a:gd name="T80" fmla="*/ 257 w 514"/>
                  <a:gd name="T81" fmla="*/ 130 h 397"/>
                  <a:gd name="T82" fmla="*/ 242 w 514"/>
                  <a:gd name="T83" fmla="*/ 107 h 397"/>
                  <a:gd name="T84" fmla="*/ 166 w 514"/>
                  <a:gd name="T85" fmla="*/ 68 h 397"/>
                  <a:gd name="T86" fmla="*/ 40 w 514"/>
                  <a:gd name="T87" fmla="*/ 172 h 397"/>
                  <a:gd name="T88" fmla="*/ 5 w 514"/>
                  <a:gd name="T89" fmla="*/ 268 h 397"/>
                  <a:gd name="T90" fmla="*/ 189 w 514"/>
                  <a:gd name="T91" fmla="*/ 391 h 397"/>
                  <a:gd name="T92" fmla="*/ 410 w 514"/>
                  <a:gd name="T93" fmla="*/ 294 h 397"/>
                  <a:gd name="T94" fmla="*/ 364 w 514"/>
                  <a:gd name="T95" fmla="*/ 193 h 397"/>
                  <a:gd name="T96" fmla="*/ 195 w 514"/>
                  <a:gd name="T97" fmla="*/ 365 h 397"/>
                  <a:gd name="T98" fmla="*/ 51 w 514"/>
                  <a:gd name="T99" fmla="*/ 276 h 397"/>
                  <a:gd name="T100" fmla="*/ 195 w 514"/>
                  <a:gd name="T101" fmla="*/ 177 h 397"/>
                  <a:gd name="T102" fmla="*/ 339 w 514"/>
                  <a:gd name="T103" fmla="*/ 259 h 397"/>
                  <a:gd name="T104" fmla="*/ 195 w 514"/>
                  <a:gd name="T105" fmla="*/ 365 h 397"/>
                  <a:gd name="T106" fmla="*/ 195 w 514"/>
                  <a:gd name="T107" fmla="*/ 365 h 397"/>
                  <a:gd name="T108" fmla="*/ 195 w 514"/>
                  <a:gd name="T109" fmla="*/ 365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14" h="397">
                    <a:moveTo>
                      <a:pt x="179" y="211"/>
                    </a:moveTo>
                    <a:cubicBezTo>
                      <a:pt x="99" y="221"/>
                      <a:pt x="108" y="296"/>
                      <a:pt x="108" y="296"/>
                    </a:cubicBezTo>
                    <a:cubicBezTo>
                      <a:pt x="108" y="296"/>
                      <a:pt x="108" y="319"/>
                      <a:pt x="130" y="332"/>
                    </a:cubicBezTo>
                    <a:cubicBezTo>
                      <a:pt x="177" y="357"/>
                      <a:pt x="225" y="342"/>
                      <a:pt x="249" y="310"/>
                    </a:cubicBezTo>
                    <a:cubicBezTo>
                      <a:pt x="274" y="279"/>
                      <a:pt x="259" y="202"/>
                      <a:pt x="179" y="211"/>
                    </a:cubicBezTo>
                    <a:close/>
                    <a:moveTo>
                      <a:pt x="159" y="317"/>
                    </a:moveTo>
                    <a:cubicBezTo>
                      <a:pt x="144" y="318"/>
                      <a:pt x="132" y="310"/>
                      <a:pt x="132" y="297"/>
                    </a:cubicBezTo>
                    <a:cubicBezTo>
                      <a:pt x="132" y="285"/>
                      <a:pt x="143" y="272"/>
                      <a:pt x="158" y="270"/>
                    </a:cubicBezTo>
                    <a:cubicBezTo>
                      <a:pt x="175" y="269"/>
                      <a:pt x="186" y="278"/>
                      <a:pt x="186" y="291"/>
                    </a:cubicBezTo>
                    <a:cubicBezTo>
                      <a:pt x="186" y="303"/>
                      <a:pt x="174" y="315"/>
                      <a:pt x="159" y="317"/>
                    </a:cubicBezTo>
                    <a:close/>
                    <a:moveTo>
                      <a:pt x="206" y="276"/>
                    </a:moveTo>
                    <a:cubicBezTo>
                      <a:pt x="201" y="280"/>
                      <a:pt x="195" y="280"/>
                      <a:pt x="192" y="275"/>
                    </a:cubicBezTo>
                    <a:cubicBezTo>
                      <a:pt x="189" y="271"/>
                      <a:pt x="190" y="264"/>
                      <a:pt x="196" y="260"/>
                    </a:cubicBezTo>
                    <a:cubicBezTo>
                      <a:pt x="201" y="256"/>
                      <a:pt x="208" y="257"/>
                      <a:pt x="210" y="261"/>
                    </a:cubicBezTo>
                    <a:cubicBezTo>
                      <a:pt x="213" y="266"/>
                      <a:pt x="211" y="273"/>
                      <a:pt x="206" y="276"/>
                    </a:cubicBezTo>
                    <a:close/>
                    <a:moveTo>
                      <a:pt x="394" y="7"/>
                    </a:moveTo>
                    <a:cubicBezTo>
                      <a:pt x="365" y="0"/>
                      <a:pt x="336" y="6"/>
                      <a:pt x="328" y="8"/>
                    </a:cubicBezTo>
                    <a:cubicBezTo>
                      <a:pt x="328" y="8"/>
                      <a:pt x="327" y="8"/>
                      <a:pt x="326" y="8"/>
                    </a:cubicBezTo>
                    <a:cubicBezTo>
                      <a:pt x="326" y="9"/>
                      <a:pt x="326" y="9"/>
                      <a:pt x="326" y="9"/>
                    </a:cubicBezTo>
                    <a:cubicBezTo>
                      <a:pt x="318" y="11"/>
                      <a:pt x="312" y="19"/>
                      <a:pt x="312" y="27"/>
                    </a:cubicBezTo>
                    <a:cubicBezTo>
                      <a:pt x="312" y="38"/>
                      <a:pt x="321" y="46"/>
                      <a:pt x="331" y="46"/>
                    </a:cubicBezTo>
                    <a:cubicBezTo>
                      <a:pt x="331" y="46"/>
                      <a:pt x="341" y="45"/>
                      <a:pt x="348" y="42"/>
                    </a:cubicBezTo>
                    <a:cubicBezTo>
                      <a:pt x="355" y="39"/>
                      <a:pt x="414" y="40"/>
                      <a:pt x="443" y="89"/>
                    </a:cubicBezTo>
                    <a:cubicBezTo>
                      <a:pt x="459" y="125"/>
                      <a:pt x="450" y="148"/>
                      <a:pt x="449" y="152"/>
                    </a:cubicBezTo>
                    <a:cubicBezTo>
                      <a:pt x="449" y="152"/>
                      <a:pt x="445" y="162"/>
                      <a:pt x="445" y="171"/>
                    </a:cubicBezTo>
                    <a:cubicBezTo>
                      <a:pt x="445" y="181"/>
                      <a:pt x="453" y="188"/>
                      <a:pt x="464" y="188"/>
                    </a:cubicBezTo>
                    <a:cubicBezTo>
                      <a:pt x="473" y="188"/>
                      <a:pt x="480" y="187"/>
                      <a:pt x="482" y="172"/>
                    </a:cubicBezTo>
                    <a:cubicBezTo>
                      <a:pt x="482" y="172"/>
                      <a:pt x="482" y="172"/>
                      <a:pt x="482" y="172"/>
                    </a:cubicBezTo>
                    <a:cubicBezTo>
                      <a:pt x="514" y="68"/>
                      <a:pt x="444" y="19"/>
                      <a:pt x="394" y="7"/>
                    </a:cubicBezTo>
                    <a:close/>
                    <a:moveTo>
                      <a:pt x="403" y="160"/>
                    </a:moveTo>
                    <a:cubicBezTo>
                      <a:pt x="410" y="160"/>
                      <a:pt x="415" y="156"/>
                      <a:pt x="416" y="149"/>
                    </a:cubicBezTo>
                    <a:cubicBezTo>
                      <a:pt x="416" y="149"/>
                      <a:pt x="416" y="148"/>
                      <a:pt x="416" y="148"/>
                    </a:cubicBezTo>
                    <a:cubicBezTo>
                      <a:pt x="426" y="60"/>
                      <a:pt x="344" y="75"/>
                      <a:pt x="344" y="75"/>
                    </a:cubicBezTo>
                    <a:cubicBezTo>
                      <a:pt x="337" y="75"/>
                      <a:pt x="331" y="81"/>
                      <a:pt x="331" y="88"/>
                    </a:cubicBezTo>
                    <a:cubicBezTo>
                      <a:pt x="331" y="96"/>
                      <a:pt x="337" y="101"/>
                      <a:pt x="344" y="101"/>
                    </a:cubicBezTo>
                    <a:cubicBezTo>
                      <a:pt x="403" y="89"/>
                      <a:pt x="390" y="147"/>
                      <a:pt x="390" y="147"/>
                    </a:cubicBezTo>
                    <a:cubicBezTo>
                      <a:pt x="390" y="154"/>
                      <a:pt x="396" y="160"/>
                      <a:pt x="403" y="160"/>
                    </a:cubicBezTo>
                    <a:close/>
                    <a:moveTo>
                      <a:pt x="364" y="193"/>
                    </a:moveTo>
                    <a:cubicBezTo>
                      <a:pt x="345" y="189"/>
                      <a:pt x="355" y="179"/>
                      <a:pt x="355" y="179"/>
                    </a:cubicBezTo>
                    <a:cubicBezTo>
                      <a:pt x="355" y="179"/>
                      <a:pt x="373" y="148"/>
                      <a:pt x="351" y="126"/>
                    </a:cubicBezTo>
                    <a:cubicBezTo>
                      <a:pt x="323" y="99"/>
                      <a:pt x="257" y="130"/>
                      <a:pt x="257" y="130"/>
                    </a:cubicBezTo>
                    <a:cubicBezTo>
                      <a:pt x="231" y="138"/>
                      <a:pt x="238" y="126"/>
                      <a:pt x="242" y="107"/>
                    </a:cubicBezTo>
                    <a:cubicBezTo>
                      <a:pt x="242" y="84"/>
                      <a:pt x="234" y="45"/>
                      <a:pt x="166" y="68"/>
                    </a:cubicBezTo>
                    <a:cubicBezTo>
                      <a:pt x="98" y="91"/>
                      <a:pt x="40" y="172"/>
                      <a:pt x="40" y="172"/>
                    </a:cubicBezTo>
                    <a:cubicBezTo>
                      <a:pt x="0" y="226"/>
                      <a:pt x="5" y="268"/>
                      <a:pt x="5" y="268"/>
                    </a:cubicBezTo>
                    <a:cubicBezTo>
                      <a:pt x="15" y="360"/>
                      <a:pt x="113" y="385"/>
                      <a:pt x="189" y="391"/>
                    </a:cubicBezTo>
                    <a:cubicBezTo>
                      <a:pt x="269" y="397"/>
                      <a:pt x="377" y="363"/>
                      <a:pt x="410" y="294"/>
                    </a:cubicBezTo>
                    <a:cubicBezTo>
                      <a:pt x="443" y="224"/>
                      <a:pt x="383" y="197"/>
                      <a:pt x="364" y="193"/>
                    </a:cubicBezTo>
                    <a:close/>
                    <a:moveTo>
                      <a:pt x="195" y="365"/>
                    </a:moveTo>
                    <a:cubicBezTo>
                      <a:pt x="115" y="369"/>
                      <a:pt x="51" y="329"/>
                      <a:pt x="51" y="276"/>
                    </a:cubicBezTo>
                    <a:cubicBezTo>
                      <a:pt x="51" y="223"/>
                      <a:pt x="115" y="180"/>
                      <a:pt x="195" y="177"/>
                    </a:cubicBezTo>
                    <a:cubicBezTo>
                      <a:pt x="275" y="173"/>
                      <a:pt x="339" y="206"/>
                      <a:pt x="339" y="259"/>
                    </a:cubicBezTo>
                    <a:cubicBezTo>
                      <a:pt x="339" y="312"/>
                      <a:pt x="275" y="361"/>
                      <a:pt x="195" y="365"/>
                    </a:cubicBezTo>
                    <a:close/>
                    <a:moveTo>
                      <a:pt x="195" y="365"/>
                    </a:moveTo>
                    <a:cubicBezTo>
                      <a:pt x="195" y="365"/>
                      <a:pt x="195" y="365"/>
                      <a:pt x="195" y="365"/>
                    </a:cubicBezTo>
                  </a:path>
                </a:pathLst>
              </a:custGeom>
              <a:solidFill>
                <a:schemeClr val="bg1"/>
              </a:solidFill>
              <a:ln>
                <a:noFill/>
              </a:ln>
            </p:spPr>
            <p:txBody>
              <a:bodyPr vert="horz" wrap="square" lIns="91407" tIns="45704" rIns="91407" bIns="45704" numCol="1" anchor="t" anchorCtr="0" compatLnSpc="1"/>
              <a:lstStyle/>
              <a:p>
                <a:pPr defTabSz="1218323" eaLnBrk="0" hangingPunct="0"/>
                <a:endParaRPr lang="zh-CN" altLang="en-US" sz="2400" dirty="0">
                  <a:solidFill>
                    <a:schemeClr val="bg1">
                      <a:lumMod val="50000"/>
                    </a:schemeClr>
                  </a:solidFill>
                  <a:cs typeface="+mn-ea"/>
                  <a:sym typeface="+mn-lt"/>
                </a:endParaRPr>
              </a:p>
            </p:txBody>
          </p:sp>
        </p:grpSp>
      </p:grpSp>
      <p:sp>
        <p:nvSpPr>
          <p:cNvPr id="36" name="文本框 66"/>
          <p:cNvSpPr txBox="1">
            <a:spLocks noChangeArrowheads="1"/>
          </p:cNvSpPr>
          <p:nvPr/>
        </p:nvSpPr>
        <p:spPr bwMode="auto">
          <a:xfrm>
            <a:off x="7665872" y="2393331"/>
            <a:ext cx="3135361" cy="523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69" tIns="60935" rIns="121869" bIns="60935">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defTabSz="1215783">
              <a:spcBef>
                <a:spcPct val="20000"/>
              </a:spcBef>
              <a:defRPr/>
            </a:pPr>
            <a:r>
              <a:rPr lang="zh-CN" altLang="en-US" sz="1300" dirty="0">
                <a:solidFill>
                  <a:schemeClr val="bg1">
                    <a:lumMod val="50000"/>
                  </a:schemeClr>
                </a:solidFill>
                <a:latin typeface="+mn-lt"/>
                <a:ea typeface="+mn-ea"/>
                <a:cs typeface="+mn-ea"/>
                <a:sym typeface="+mn-lt"/>
              </a:rPr>
              <a:t>单击此处可编辑内容，根据您的需要自由拉伸文本框大小</a:t>
            </a:r>
            <a:endParaRPr lang="en-US" altLang="zh-CN" sz="1300" dirty="0">
              <a:solidFill>
                <a:schemeClr val="bg1">
                  <a:lumMod val="50000"/>
                </a:schemeClr>
              </a:solidFill>
              <a:latin typeface="+mn-lt"/>
              <a:ea typeface="+mn-ea"/>
              <a:cs typeface="+mn-ea"/>
              <a:sym typeface="+mn-lt"/>
            </a:endParaRPr>
          </a:p>
        </p:txBody>
      </p:sp>
      <p:sp>
        <p:nvSpPr>
          <p:cNvPr id="37" name="文本框 69"/>
          <p:cNvSpPr txBox="1">
            <a:spLocks noChangeArrowheads="1"/>
          </p:cNvSpPr>
          <p:nvPr/>
        </p:nvSpPr>
        <p:spPr bwMode="auto">
          <a:xfrm>
            <a:off x="7665871" y="2044245"/>
            <a:ext cx="2201283" cy="369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69" tIns="60935" rIns="121869" bIns="60935">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r>
              <a:rPr lang="zh-CN" altLang="en-US" sz="1600" b="1" dirty="0">
                <a:solidFill>
                  <a:schemeClr val="bg1">
                    <a:lumMod val="50000"/>
                  </a:schemeClr>
                </a:solidFill>
                <a:latin typeface="+mn-lt"/>
                <a:ea typeface="+mn-ea"/>
                <a:cs typeface="+mn-ea"/>
                <a:sym typeface="+mn-lt"/>
              </a:rPr>
              <a:t>单击编辑标题</a:t>
            </a:r>
          </a:p>
        </p:txBody>
      </p:sp>
      <p:sp>
        <p:nvSpPr>
          <p:cNvPr id="38" name="文本框 66"/>
          <p:cNvSpPr txBox="1">
            <a:spLocks noChangeArrowheads="1"/>
          </p:cNvSpPr>
          <p:nvPr/>
        </p:nvSpPr>
        <p:spPr bwMode="auto">
          <a:xfrm>
            <a:off x="8489789" y="3933703"/>
            <a:ext cx="3135361" cy="523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69" tIns="60935" rIns="121869" bIns="60935">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defTabSz="1215783">
              <a:spcBef>
                <a:spcPct val="20000"/>
              </a:spcBef>
              <a:defRPr/>
            </a:pPr>
            <a:r>
              <a:rPr lang="zh-CN" altLang="en-US" sz="1300" dirty="0">
                <a:solidFill>
                  <a:schemeClr val="bg1">
                    <a:lumMod val="50000"/>
                  </a:schemeClr>
                </a:solidFill>
                <a:latin typeface="+mn-lt"/>
                <a:ea typeface="+mn-ea"/>
                <a:cs typeface="+mn-ea"/>
                <a:sym typeface="+mn-lt"/>
              </a:rPr>
              <a:t>单击此处可编辑内容，根据您的需要自由拉伸文本框大小</a:t>
            </a:r>
            <a:endParaRPr lang="en-US" altLang="zh-CN" sz="1300" dirty="0">
              <a:solidFill>
                <a:schemeClr val="bg1">
                  <a:lumMod val="50000"/>
                </a:schemeClr>
              </a:solidFill>
              <a:latin typeface="+mn-lt"/>
              <a:ea typeface="+mn-ea"/>
              <a:cs typeface="+mn-ea"/>
              <a:sym typeface="+mn-lt"/>
            </a:endParaRPr>
          </a:p>
        </p:txBody>
      </p:sp>
      <p:sp>
        <p:nvSpPr>
          <p:cNvPr id="39" name="文本框 69"/>
          <p:cNvSpPr txBox="1">
            <a:spLocks noChangeArrowheads="1"/>
          </p:cNvSpPr>
          <p:nvPr/>
        </p:nvSpPr>
        <p:spPr bwMode="auto">
          <a:xfrm>
            <a:off x="8490960" y="3453755"/>
            <a:ext cx="2201283" cy="369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69" tIns="60935" rIns="121869" bIns="60935">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r>
              <a:rPr lang="zh-CN" altLang="en-US" sz="1600" b="1" dirty="0">
                <a:solidFill>
                  <a:schemeClr val="bg1">
                    <a:lumMod val="50000"/>
                  </a:schemeClr>
                </a:solidFill>
                <a:latin typeface="+mn-lt"/>
                <a:ea typeface="+mn-ea"/>
                <a:cs typeface="+mn-ea"/>
                <a:sym typeface="+mn-lt"/>
              </a:rPr>
              <a:t>单击编辑标题</a:t>
            </a:r>
          </a:p>
        </p:txBody>
      </p:sp>
      <p:sp>
        <p:nvSpPr>
          <p:cNvPr id="40" name="文本框 66"/>
          <p:cNvSpPr txBox="1">
            <a:spLocks noChangeArrowheads="1"/>
          </p:cNvSpPr>
          <p:nvPr/>
        </p:nvSpPr>
        <p:spPr bwMode="auto">
          <a:xfrm>
            <a:off x="7474330" y="5561259"/>
            <a:ext cx="3135361" cy="523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69" tIns="60935" rIns="121869" bIns="60935">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defTabSz="1215783">
              <a:spcBef>
                <a:spcPct val="20000"/>
              </a:spcBef>
              <a:defRPr/>
            </a:pPr>
            <a:r>
              <a:rPr lang="zh-CN" altLang="en-US" sz="1300" dirty="0">
                <a:solidFill>
                  <a:schemeClr val="bg1">
                    <a:lumMod val="50000"/>
                  </a:schemeClr>
                </a:solidFill>
                <a:latin typeface="+mn-lt"/>
                <a:ea typeface="+mn-ea"/>
                <a:cs typeface="+mn-ea"/>
                <a:sym typeface="+mn-lt"/>
              </a:rPr>
              <a:t>单击此处可编辑内容，根据您的需要自由拉伸文本框大小</a:t>
            </a:r>
            <a:endParaRPr lang="en-US" altLang="zh-CN" sz="1300" dirty="0">
              <a:solidFill>
                <a:schemeClr val="bg1">
                  <a:lumMod val="50000"/>
                </a:schemeClr>
              </a:solidFill>
              <a:latin typeface="+mn-lt"/>
              <a:ea typeface="+mn-ea"/>
              <a:cs typeface="+mn-ea"/>
              <a:sym typeface="+mn-lt"/>
            </a:endParaRPr>
          </a:p>
        </p:txBody>
      </p:sp>
      <p:sp>
        <p:nvSpPr>
          <p:cNvPr id="41" name="文本框 69"/>
          <p:cNvSpPr txBox="1">
            <a:spLocks noChangeArrowheads="1"/>
          </p:cNvSpPr>
          <p:nvPr/>
        </p:nvSpPr>
        <p:spPr bwMode="auto">
          <a:xfrm>
            <a:off x="7538932" y="5129928"/>
            <a:ext cx="2201283" cy="369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69" tIns="60935" rIns="121869" bIns="60935">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r>
              <a:rPr lang="zh-CN" altLang="en-US" sz="1600" b="1" dirty="0">
                <a:solidFill>
                  <a:schemeClr val="bg1">
                    <a:lumMod val="50000"/>
                  </a:schemeClr>
                </a:solidFill>
                <a:latin typeface="+mn-lt"/>
                <a:ea typeface="+mn-ea"/>
                <a:cs typeface="+mn-ea"/>
                <a:sym typeface="+mn-lt"/>
              </a:rPr>
              <a:t>单击编辑标题</a:t>
            </a:r>
          </a:p>
        </p:txBody>
      </p:sp>
      <p:sp>
        <p:nvSpPr>
          <p:cNvPr id="42" name="文本框 66"/>
          <p:cNvSpPr txBox="1">
            <a:spLocks noChangeArrowheads="1"/>
          </p:cNvSpPr>
          <p:nvPr/>
        </p:nvSpPr>
        <p:spPr bwMode="auto">
          <a:xfrm>
            <a:off x="1310218" y="2369757"/>
            <a:ext cx="3135361" cy="523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69" tIns="60935" rIns="121869" bIns="60935">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algn="r" defTabSz="1215783">
              <a:spcBef>
                <a:spcPct val="20000"/>
              </a:spcBef>
              <a:defRPr/>
            </a:pPr>
            <a:r>
              <a:rPr lang="zh-CN" altLang="en-US" sz="1300" dirty="0">
                <a:solidFill>
                  <a:schemeClr val="bg1">
                    <a:lumMod val="50000"/>
                  </a:schemeClr>
                </a:solidFill>
                <a:latin typeface="+mn-lt"/>
                <a:ea typeface="+mn-ea"/>
                <a:cs typeface="+mn-ea"/>
                <a:sym typeface="+mn-lt"/>
              </a:rPr>
              <a:t>单击此处可编辑内容，根据您的需要自由拉伸文本框大小</a:t>
            </a:r>
            <a:endParaRPr lang="en-US" altLang="zh-CN" sz="1300" dirty="0">
              <a:solidFill>
                <a:schemeClr val="bg1">
                  <a:lumMod val="50000"/>
                </a:schemeClr>
              </a:solidFill>
              <a:latin typeface="+mn-lt"/>
              <a:ea typeface="+mn-ea"/>
              <a:cs typeface="+mn-ea"/>
              <a:sym typeface="+mn-lt"/>
            </a:endParaRPr>
          </a:p>
        </p:txBody>
      </p:sp>
      <p:sp>
        <p:nvSpPr>
          <p:cNvPr id="43" name="文本框 69"/>
          <p:cNvSpPr txBox="1">
            <a:spLocks noChangeArrowheads="1"/>
          </p:cNvSpPr>
          <p:nvPr/>
        </p:nvSpPr>
        <p:spPr bwMode="auto">
          <a:xfrm>
            <a:off x="3031201" y="2044245"/>
            <a:ext cx="2201283" cy="369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69" tIns="60935" rIns="121869" bIns="60935">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r>
              <a:rPr lang="zh-CN" altLang="en-US" sz="1600" b="1" dirty="0">
                <a:solidFill>
                  <a:schemeClr val="bg1">
                    <a:lumMod val="50000"/>
                  </a:schemeClr>
                </a:solidFill>
                <a:latin typeface="+mn-lt"/>
                <a:ea typeface="+mn-ea"/>
                <a:cs typeface="+mn-ea"/>
                <a:sym typeface="+mn-lt"/>
              </a:rPr>
              <a:t>单击编辑标题</a:t>
            </a:r>
          </a:p>
        </p:txBody>
      </p:sp>
      <p:sp>
        <p:nvSpPr>
          <p:cNvPr id="44" name="文本框 66"/>
          <p:cNvSpPr txBox="1">
            <a:spLocks noChangeArrowheads="1"/>
          </p:cNvSpPr>
          <p:nvPr/>
        </p:nvSpPr>
        <p:spPr bwMode="auto">
          <a:xfrm>
            <a:off x="582162" y="3885541"/>
            <a:ext cx="3135361" cy="523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69" tIns="60935" rIns="121869" bIns="60935">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algn="r" defTabSz="1215783">
              <a:spcBef>
                <a:spcPct val="20000"/>
              </a:spcBef>
              <a:defRPr/>
            </a:pPr>
            <a:r>
              <a:rPr lang="zh-CN" altLang="en-US" sz="1300" dirty="0">
                <a:solidFill>
                  <a:schemeClr val="bg1">
                    <a:lumMod val="50000"/>
                  </a:schemeClr>
                </a:solidFill>
                <a:latin typeface="+mn-lt"/>
                <a:ea typeface="+mn-ea"/>
                <a:cs typeface="+mn-ea"/>
                <a:sym typeface="+mn-lt"/>
              </a:rPr>
              <a:t>单击此处可编辑内容，根据您的需要自由拉伸文本框大小</a:t>
            </a:r>
            <a:endParaRPr lang="en-US" altLang="zh-CN" sz="1300" dirty="0">
              <a:solidFill>
                <a:schemeClr val="bg1">
                  <a:lumMod val="50000"/>
                </a:schemeClr>
              </a:solidFill>
              <a:latin typeface="+mn-lt"/>
              <a:ea typeface="+mn-ea"/>
              <a:cs typeface="+mn-ea"/>
              <a:sym typeface="+mn-lt"/>
            </a:endParaRPr>
          </a:p>
        </p:txBody>
      </p:sp>
      <p:sp>
        <p:nvSpPr>
          <p:cNvPr id="45" name="文本框 69"/>
          <p:cNvSpPr txBox="1">
            <a:spLocks noChangeArrowheads="1"/>
          </p:cNvSpPr>
          <p:nvPr/>
        </p:nvSpPr>
        <p:spPr bwMode="auto">
          <a:xfrm>
            <a:off x="2263106" y="3479152"/>
            <a:ext cx="2105861" cy="369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69" tIns="60935" rIns="121869" bIns="60935">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r>
              <a:rPr lang="zh-CN" altLang="en-US" sz="1600" b="1" dirty="0">
                <a:solidFill>
                  <a:schemeClr val="bg1">
                    <a:lumMod val="50000"/>
                  </a:schemeClr>
                </a:solidFill>
                <a:latin typeface="+mn-lt"/>
                <a:ea typeface="+mn-ea"/>
                <a:cs typeface="+mn-ea"/>
                <a:sym typeface="+mn-lt"/>
              </a:rPr>
              <a:t>单击编辑标题</a:t>
            </a:r>
          </a:p>
        </p:txBody>
      </p:sp>
      <p:sp>
        <p:nvSpPr>
          <p:cNvPr id="46" name="文本框 66"/>
          <p:cNvSpPr txBox="1">
            <a:spLocks noChangeArrowheads="1"/>
          </p:cNvSpPr>
          <p:nvPr/>
        </p:nvSpPr>
        <p:spPr bwMode="auto">
          <a:xfrm>
            <a:off x="1201341" y="5435263"/>
            <a:ext cx="3135361" cy="523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69" tIns="60935" rIns="121869" bIns="60935">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algn="r" defTabSz="1215783">
              <a:spcBef>
                <a:spcPct val="20000"/>
              </a:spcBef>
              <a:defRPr/>
            </a:pPr>
            <a:r>
              <a:rPr lang="zh-CN" altLang="en-US" sz="1300" dirty="0">
                <a:solidFill>
                  <a:schemeClr val="bg1">
                    <a:lumMod val="50000"/>
                  </a:schemeClr>
                </a:solidFill>
                <a:latin typeface="+mn-lt"/>
                <a:ea typeface="+mn-ea"/>
                <a:cs typeface="+mn-ea"/>
                <a:sym typeface="+mn-lt"/>
              </a:rPr>
              <a:t>单击此处可编辑内容，根据您的需要自由拉伸文本框大小</a:t>
            </a:r>
            <a:endParaRPr lang="en-US" altLang="zh-CN" sz="1300" dirty="0">
              <a:solidFill>
                <a:schemeClr val="bg1">
                  <a:lumMod val="50000"/>
                </a:schemeClr>
              </a:solidFill>
              <a:latin typeface="+mn-lt"/>
              <a:ea typeface="+mn-ea"/>
              <a:cs typeface="+mn-ea"/>
              <a:sym typeface="+mn-lt"/>
            </a:endParaRPr>
          </a:p>
        </p:txBody>
      </p:sp>
      <p:sp>
        <p:nvSpPr>
          <p:cNvPr id="47" name="文本框 69"/>
          <p:cNvSpPr txBox="1">
            <a:spLocks noChangeArrowheads="1"/>
          </p:cNvSpPr>
          <p:nvPr/>
        </p:nvSpPr>
        <p:spPr bwMode="auto">
          <a:xfrm>
            <a:off x="2838783" y="5041041"/>
            <a:ext cx="2105861" cy="369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69" tIns="60935" rIns="121869" bIns="60935">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r>
              <a:rPr lang="zh-CN" altLang="en-US" sz="1600" b="1" dirty="0">
                <a:solidFill>
                  <a:schemeClr val="bg1">
                    <a:lumMod val="50000"/>
                  </a:schemeClr>
                </a:solidFill>
                <a:latin typeface="+mn-lt"/>
                <a:ea typeface="+mn-ea"/>
                <a:cs typeface="+mn-ea"/>
                <a:sym typeface="+mn-lt"/>
              </a:rPr>
              <a:t>单击编辑标题</a:t>
            </a:r>
          </a:p>
        </p:txBody>
      </p:sp>
    </p:spTree>
    <p:extLst>
      <p:ext uri="{BB962C8B-B14F-4D97-AF65-F5344CB8AC3E}">
        <p14:creationId xmlns:p14="http://schemas.microsoft.com/office/powerpoint/2010/main" val="392767424"/>
      </p:ext>
    </p:extLst>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23" presetClass="entr" presetSubtype="32" fill="hold" nodeType="withEffect">
                                  <p:stCondLst>
                                    <p:cond delay="500"/>
                                  </p:stCondLst>
                                  <p:childTnLst>
                                    <p:set>
                                      <p:cBhvr>
                                        <p:cTn id="11" dur="1" fill="hold">
                                          <p:stCondLst>
                                            <p:cond delay="0"/>
                                          </p:stCondLst>
                                        </p:cTn>
                                        <p:tgtEl>
                                          <p:spTgt spid="2"/>
                                        </p:tgtEl>
                                        <p:attrNameLst>
                                          <p:attrName>style.visibility</p:attrName>
                                        </p:attrNameLst>
                                      </p:cBhvr>
                                      <p:to>
                                        <p:strVal val="visible"/>
                                      </p:to>
                                    </p:set>
                                    <p:anim calcmode="lin" valueType="num">
                                      <p:cBhvr>
                                        <p:cTn id="12" dur="1000" fill="hold"/>
                                        <p:tgtEl>
                                          <p:spTgt spid="2"/>
                                        </p:tgtEl>
                                        <p:attrNameLst>
                                          <p:attrName>ppt_w</p:attrName>
                                        </p:attrNameLst>
                                      </p:cBhvr>
                                      <p:tavLst>
                                        <p:tav tm="0">
                                          <p:val>
                                            <p:strVal val="4*#ppt_w"/>
                                          </p:val>
                                        </p:tav>
                                        <p:tav tm="100000">
                                          <p:val>
                                            <p:strVal val="#ppt_w"/>
                                          </p:val>
                                        </p:tav>
                                      </p:tavLst>
                                    </p:anim>
                                    <p:anim calcmode="lin" valueType="num">
                                      <p:cBhvr>
                                        <p:cTn id="13" dur="1000" fill="hold"/>
                                        <p:tgtEl>
                                          <p:spTgt spid="2"/>
                                        </p:tgtEl>
                                        <p:attrNameLst>
                                          <p:attrName>ppt_h</p:attrName>
                                        </p:attrNameLst>
                                      </p:cBhvr>
                                      <p:tavLst>
                                        <p:tav tm="0">
                                          <p:val>
                                            <p:strVal val="4*#ppt_h"/>
                                          </p:val>
                                        </p:tav>
                                        <p:tav tm="100000">
                                          <p:val>
                                            <p:strVal val="#ppt_h"/>
                                          </p:val>
                                        </p:tav>
                                      </p:tavLst>
                                    </p:anim>
                                  </p:childTnLst>
                                </p:cTn>
                              </p:par>
                              <p:par>
                                <p:cTn id="14" presetID="8" presetClass="emph" presetSubtype="0" fill="hold" nodeType="withEffect">
                                  <p:stCondLst>
                                    <p:cond delay="500"/>
                                  </p:stCondLst>
                                  <p:childTnLst>
                                    <p:animRot by="21600000">
                                      <p:cBhvr>
                                        <p:cTn id="15" dur="2000" fill="hold"/>
                                        <p:tgtEl>
                                          <p:spTgt spid="2"/>
                                        </p:tgtEl>
                                        <p:attrNameLst>
                                          <p:attrName>r</p:attrName>
                                        </p:attrNameLst>
                                      </p:cBhvr>
                                    </p:animRot>
                                  </p:childTnLst>
                                </p:cTn>
                              </p:par>
                            </p:childTnLst>
                          </p:cTn>
                        </p:par>
                        <p:par>
                          <p:cTn id="16" fill="hold">
                            <p:stCondLst>
                              <p:cond delay="500"/>
                            </p:stCondLst>
                            <p:childTnLst>
                              <p:par>
                                <p:cTn id="17" presetID="2" presetClass="entr" presetSubtype="8" fill="hold" grpId="0" nodeType="afterEffect">
                                  <p:stCondLst>
                                    <p:cond delay="0"/>
                                  </p:stCondLst>
                                  <p:childTnLst>
                                    <p:set>
                                      <p:cBhvr>
                                        <p:cTn id="18" dur="1" fill="hold">
                                          <p:stCondLst>
                                            <p:cond delay="0"/>
                                          </p:stCondLst>
                                        </p:cTn>
                                        <p:tgtEl>
                                          <p:spTgt spid="42"/>
                                        </p:tgtEl>
                                        <p:attrNameLst>
                                          <p:attrName>style.visibility</p:attrName>
                                        </p:attrNameLst>
                                      </p:cBhvr>
                                      <p:to>
                                        <p:strVal val="visible"/>
                                      </p:to>
                                    </p:set>
                                    <p:anim calcmode="lin" valueType="num">
                                      <p:cBhvr additive="base">
                                        <p:cTn id="19" dur="500" fill="hold"/>
                                        <p:tgtEl>
                                          <p:spTgt spid="42"/>
                                        </p:tgtEl>
                                        <p:attrNameLst>
                                          <p:attrName>ppt_x</p:attrName>
                                        </p:attrNameLst>
                                      </p:cBhvr>
                                      <p:tavLst>
                                        <p:tav tm="0">
                                          <p:val>
                                            <p:strVal val="0-#ppt_w/2"/>
                                          </p:val>
                                        </p:tav>
                                        <p:tav tm="100000">
                                          <p:val>
                                            <p:strVal val="#ppt_x"/>
                                          </p:val>
                                        </p:tav>
                                      </p:tavLst>
                                    </p:anim>
                                    <p:anim calcmode="lin" valueType="num">
                                      <p:cBhvr additive="base">
                                        <p:cTn id="20" dur="500" fill="hold"/>
                                        <p:tgtEl>
                                          <p:spTgt spid="42"/>
                                        </p:tgtEl>
                                        <p:attrNameLst>
                                          <p:attrName>ppt_y</p:attrName>
                                        </p:attrNameLst>
                                      </p:cBhvr>
                                      <p:tavLst>
                                        <p:tav tm="0">
                                          <p:val>
                                            <p:strVal val="#ppt_y"/>
                                          </p:val>
                                        </p:tav>
                                        <p:tav tm="100000">
                                          <p:val>
                                            <p:strVal val="#ppt_y"/>
                                          </p:val>
                                        </p:tav>
                                      </p:tavLst>
                                    </p:anim>
                                  </p:childTnLst>
                                </p:cTn>
                              </p:par>
                            </p:childTnLst>
                          </p:cTn>
                        </p:par>
                        <p:par>
                          <p:cTn id="21" fill="hold">
                            <p:stCondLst>
                              <p:cond delay="1000"/>
                            </p:stCondLst>
                            <p:childTnLst>
                              <p:par>
                                <p:cTn id="22" presetID="2" presetClass="entr" presetSubtype="8" fill="hold" grpId="0" nodeType="afterEffect">
                                  <p:stCondLst>
                                    <p:cond delay="0"/>
                                  </p:stCondLst>
                                  <p:childTnLst>
                                    <p:set>
                                      <p:cBhvr>
                                        <p:cTn id="23" dur="1" fill="hold">
                                          <p:stCondLst>
                                            <p:cond delay="0"/>
                                          </p:stCondLst>
                                        </p:cTn>
                                        <p:tgtEl>
                                          <p:spTgt spid="43"/>
                                        </p:tgtEl>
                                        <p:attrNameLst>
                                          <p:attrName>style.visibility</p:attrName>
                                        </p:attrNameLst>
                                      </p:cBhvr>
                                      <p:to>
                                        <p:strVal val="visible"/>
                                      </p:to>
                                    </p:set>
                                    <p:anim calcmode="lin" valueType="num">
                                      <p:cBhvr additive="base">
                                        <p:cTn id="24" dur="500" fill="hold"/>
                                        <p:tgtEl>
                                          <p:spTgt spid="43"/>
                                        </p:tgtEl>
                                        <p:attrNameLst>
                                          <p:attrName>ppt_x</p:attrName>
                                        </p:attrNameLst>
                                      </p:cBhvr>
                                      <p:tavLst>
                                        <p:tav tm="0">
                                          <p:val>
                                            <p:strVal val="0-#ppt_w/2"/>
                                          </p:val>
                                        </p:tav>
                                        <p:tav tm="100000">
                                          <p:val>
                                            <p:strVal val="#ppt_x"/>
                                          </p:val>
                                        </p:tav>
                                      </p:tavLst>
                                    </p:anim>
                                    <p:anim calcmode="lin" valueType="num">
                                      <p:cBhvr additive="base">
                                        <p:cTn id="25" dur="500" fill="hold"/>
                                        <p:tgtEl>
                                          <p:spTgt spid="43"/>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2" presetClass="entr" presetSubtype="8" fill="hold" grpId="0" nodeType="afterEffect">
                                  <p:stCondLst>
                                    <p:cond delay="0"/>
                                  </p:stCondLst>
                                  <p:childTnLst>
                                    <p:set>
                                      <p:cBhvr>
                                        <p:cTn id="28" dur="1" fill="hold">
                                          <p:stCondLst>
                                            <p:cond delay="0"/>
                                          </p:stCondLst>
                                        </p:cTn>
                                        <p:tgtEl>
                                          <p:spTgt spid="44"/>
                                        </p:tgtEl>
                                        <p:attrNameLst>
                                          <p:attrName>style.visibility</p:attrName>
                                        </p:attrNameLst>
                                      </p:cBhvr>
                                      <p:to>
                                        <p:strVal val="visible"/>
                                      </p:to>
                                    </p:set>
                                    <p:anim calcmode="lin" valueType="num">
                                      <p:cBhvr additive="base">
                                        <p:cTn id="29" dur="500" fill="hold"/>
                                        <p:tgtEl>
                                          <p:spTgt spid="44"/>
                                        </p:tgtEl>
                                        <p:attrNameLst>
                                          <p:attrName>ppt_x</p:attrName>
                                        </p:attrNameLst>
                                      </p:cBhvr>
                                      <p:tavLst>
                                        <p:tav tm="0">
                                          <p:val>
                                            <p:strVal val="0-#ppt_w/2"/>
                                          </p:val>
                                        </p:tav>
                                        <p:tav tm="100000">
                                          <p:val>
                                            <p:strVal val="#ppt_x"/>
                                          </p:val>
                                        </p:tav>
                                      </p:tavLst>
                                    </p:anim>
                                    <p:anim calcmode="lin" valueType="num">
                                      <p:cBhvr additive="base">
                                        <p:cTn id="30" dur="500" fill="hold"/>
                                        <p:tgtEl>
                                          <p:spTgt spid="44"/>
                                        </p:tgtEl>
                                        <p:attrNameLst>
                                          <p:attrName>ppt_y</p:attrName>
                                        </p:attrNameLst>
                                      </p:cBhvr>
                                      <p:tavLst>
                                        <p:tav tm="0">
                                          <p:val>
                                            <p:strVal val="#ppt_y"/>
                                          </p:val>
                                        </p:tav>
                                        <p:tav tm="100000">
                                          <p:val>
                                            <p:strVal val="#ppt_y"/>
                                          </p:val>
                                        </p:tav>
                                      </p:tavLst>
                                    </p:anim>
                                  </p:childTnLst>
                                </p:cTn>
                              </p:par>
                            </p:childTnLst>
                          </p:cTn>
                        </p:par>
                        <p:par>
                          <p:cTn id="31" fill="hold">
                            <p:stCondLst>
                              <p:cond delay="2000"/>
                            </p:stCondLst>
                            <p:childTnLst>
                              <p:par>
                                <p:cTn id="32" presetID="2" presetClass="entr" presetSubtype="8" fill="hold" grpId="0" nodeType="afterEffect">
                                  <p:stCondLst>
                                    <p:cond delay="0"/>
                                  </p:stCondLst>
                                  <p:childTnLst>
                                    <p:set>
                                      <p:cBhvr>
                                        <p:cTn id="33" dur="1" fill="hold">
                                          <p:stCondLst>
                                            <p:cond delay="0"/>
                                          </p:stCondLst>
                                        </p:cTn>
                                        <p:tgtEl>
                                          <p:spTgt spid="45"/>
                                        </p:tgtEl>
                                        <p:attrNameLst>
                                          <p:attrName>style.visibility</p:attrName>
                                        </p:attrNameLst>
                                      </p:cBhvr>
                                      <p:to>
                                        <p:strVal val="visible"/>
                                      </p:to>
                                    </p:set>
                                    <p:anim calcmode="lin" valueType="num">
                                      <p:cBhvr additive="base">
                                        <p:cTn id="34" dur="500" fill="hold"/>
                                        <p:tgtEl>
                                          <p:spTgt spid="45"/>
                                        </p:tgtEl>
                                        <p:attrNameLst>
                                          <p:attrName>ppt_x</p:attrName>
                                        </p:attrNameLst>
                                      </p:cBhvr>
                                      <p:tavLst>
                                        <p:tav tm="0">
                                          <p:val>
                                            <p:strVal val="0-#ppt_w/2"/>
                                          </p:val>
                                        </p:tav>
                                        <p:tav tm="100000">
                                          <p:val>
                                            <p:strVal val="#ppt_x"/>
                                          </p:val>
                                        </p:tav>
                                      </p:tavLst>
                                    </p:anim>
                                    <p:anim calcmode="lin" valueType="num">
                                      <p:cBhvr additive="base">
                                        <p:cTn id="35" dur="500" fill="hold"/>
                                        <p:tgtEl>
                                          <p:spTgt spid="45"/>
                                        </p:tgtEl>
                                        <p:attrNameLst>
                                          <p:attrName>ppt_y</p:attrName>
                                        </p:attrNameLst>
                                      </p:cBhvr>
                                      <p:tavLst>
                                        <p:tav tm="0">
                                          <p:val>
                                            <p:strVal val="#ppt_y"/>
                                          </p:val>
                                        </p:tav>
                                        <p:tav tm="100000">
                                          <p:val>
                                            <p:strVal val="#ppt_y"/>
                                          </p:val>
                                        </p:tav>
                                      </p:tavLst>
                                    </p:anim>
                                  </p:childTnLst>
                                </p:cTn>
                              </p:par>
                            </p:childTnLst>
                          </p:cTn>
                        </p:par>
                        <p:par>
                          <p:cTn id="36" fill="hold">
                            <p:stCondLst>
                              <p:cond delay="2500"/>
                            </p:stCondLst>
                            <p:childTnLst>
                              <p:par>
                                <p:cTn id="37" presetID="2" presetClass="entr" presetSubtype="8" fill="hold" grpId="0" nodeType="afterEffect">
                                  <p:stCondLst>
                                    <p:cond delay="0"/>
                                  </p:stCondLst>
                                  <p:childTnLst>
                                    <p:set>
                                      <p:cBhvr>
                                        <p:cTn id="38" dur="1" fill="hold">
                                          <p:stCondLst>
                                            <p:cond delay="0"/>
                                          </p:stCondLst>
                                        </p:cTn>
                                        <p:tgtEl>
                                          <p:spTgt spid="46"/>
                                        </p:tgtEl>
                                        <p:attrNameLst>
                                          <p:attrName>style.visibility</p:attrName>
                                        </p:attrNameLst>
                                      </p:cBhvr>
                                      <p:to>
                                        <p:strVal val="visible"/>
                                      </p:to>
                                    </p:set>
                                    <p:anim calcmode="lin" valueType="num">
                                      <p:cBhvr additive="base">
                                        <p:cTn id="39" dur="500" fill="hold"/>
                                        <p:tgtEl>
                                          <p:spTgt spid="46"/>
                                        </p:tgtEl>
                                        <p:attrNameLst>
                                          <p:attrName>ppt_x</p:attrName>
                                        </p:attrNameLst>
                                      </p:cBhvr>
                                      <p:tavLst>
                                        <p:tav tm="0">
                                          <p:val>
                                            <p:strVal val="0-#ppt_w/2"/>
                                          </p:val>
                                        </p:tav>
                                        <p:tav tm="100000">
                                          <p:val>
                                            <p:strVal val="#ppt_x"/>
                                          </p:val>
                                        </p:tav>
                                      </p:tavLst>
                                    </p:anim>
                                    <p:anim calcmode="lin" valueType="num">
                                      <p:cBhvr additive="base">
                                        <p:cTn id="40" dur="500" fill="hold"/>
                                        <p:tgtEl>
                                          <p:spTgt spid="46"/>
                                        </p:tgtEl>
                                        <p:attrNameLst>
                                          <p:attrName>ppt_y</p:attrName>
                                        </p:attrNameLst>
                                      </p:cBhvr>
                                      <p:tavLst>
                                        <p:tav tm="0">
                                          <p:val>
                                            <p:strVal val="#ppt_y"/>
                                          </p:val>
                                        </p:tav>
                                        <p:tav tm="100000">
                                          <p:val>
                                            <p:strVal val="#ppt_y"/>
                                          </p:val>
                                        </p:tav>
                                      </p:tavLst>
                                    </p:anim>
                                  </p:childTnLst>
                                </p:cTn>
                              </p:par>
                            </p:childTnLst>
                          </p:cTn>
                        </p:par>
                        <p:par>
                          <p:cTn id="41" fill="hold">
                            <p:stCondLst>
                              <p:cond delay="3000"/>
                            </p:stCondLst>
                            <p:childTnLst>
                              <p:par>
                                <p:cTn id="42" presetID="2" presetClass="entr" presetSubtype="8" fill="hold" grpId="0" nodeType="afterEffect">
                                  <p:stCondLst>
                                    <p:cond delay="0"/>
                                  </p:stCondLst>
                                  <p:childTnLst>
                                    <p:set>
                                      <p:cBhvr>
                                        <p:cTn id="43" dur="1" fill="hold">
                                          <p:stCondLst>
                                            <p:cond delay="0"/>
                                          </p:stCondLst>
                                        </p:cTn>
                                        <p:tgtEl>
                                          <p:spTgt spid="47"/>
                                        </p:tgtEl>
                                        <p:attrNameLst>
                                          <p:attrName>style.visibility</p:attrName>
                                        </p:attrNameLst>
                                      </p:cBhvr>
                                      <p:to>
                                        <p:strVal val="visible"/>
                                      </p:to>
                                    </p:set>
                                    <p:anim calcmode="lin" valueType="num">
                                      <p:cBhvr additive="base">
                                        <p:cTn id="44" dur="500" fill="hold"/>
                                        <p:tgtEl>
                                          <p:spTgt spid="47"/>
                                        </p:tgtEl>
                                        <p:attrNameLst>
                                          <p:attrName>ppt_x</p:attrName>
                                        </p:attrNameLst>
                                      </p:cBhvr>
                                      <p:tavLst>
                                        <p:tav tm="0">
                                          <p:val>
                                            <p:strVal val="0-#ppt_w/2"/>
                                          </p:val>
                                        </p:tav>
                                        <p:tav tm="100000">
                                          <p:val>
                                            <p:strVal val="#ppt_x"/>
                                          </p:val>
                                        </p:tav>
                                      </p:tavLst>
                                    </p:anim>
                                    <p:anim calcmode="lin" valueType="num">
                                      <p:cBhvr additive="base">
                                        <p:cTn id="45" dur="500" fill="hold"/>
                                        <p:tgtEl>
                                          <p:spTgt spid="47"/>
                                        </p:tgtEl>
                                        <p:attrNameLst>
                                          <p:attrName>ppt_y</p:attrName>
                                        </p:attrNameLst>
                                      </p:cBhvr>
                                      <p:tavLst>
                                        <p:tav tm="0">
                                          <p:val>
                                            <p:strVal val="#ppt_y"/>
                                          </p:val>
                                        </p:tav>
                                        <p:tav tm="100000">
                                          <p:val>
                                            <p:strVal val="#ppt_y"/>
                                          </p:val>
                                        </p:tav>
                                      </p:tavLst>
                                    </p:anim>
                                  </p:childTnLst>
                                </p:cTn>
                              </p:par>
                            </p:childTnLst>
                          </p:cTn>
                        </p:par>
                        <p:par>
                          <p:cTn id="46" fill="hold">
                            <p:stCondLst>
                              <p:cond delay="3500"/>
                            </p:stCondLst>
                            <p:childTnLst>
                              <p:par>
                                <p:cTn id="47" presetID="2" presetClass="entr" presetSubtype="2" fill="hold" grpId="0" nodeType="afterEffect">
                                  <p:stCondLst>
                                    <p:cond delay="0"/>
                                  </p:stCondLst>
                                  <p:childTnLst>
                                    <p:set>
                                      <p:cBhvr>
                                        <p:cTn id="48" dur="1" fill="hold">
                                          <p:stCondLst>
                                            <p:cond delay="0"/>
                                          </p:stCondLst>
                                        </p:cTn>
                                        <p:tgtEl>
                                          <p:spTgt spid="36"/>
                                        </p:tgtEl>
                                        <p:attrNameLst>
                                          <p:attrName>style.visibility</p:attrName>
                                        </p:attrNameLst>
                                      </p:cBhvr>
                                      <p:to>
                                        <p:strVal val="visible"/>
                                      </p:to>
                                    </p:set>
                                    <p:anim calcmode="lin" valueType="num">
                                      <p:cBhvr additive="base">
                                        <p:cTn id="49" dur="500" fill="hold"/>
                                        <p:tgtEl>
                                          <p:spTgt spid="36"/>
                                        </p:tgtEl>
                                        <p:attrNameLst>
                                          <p:attrName>ppt_x</p:attrName>
                                        </p:attrNameLst>
                                      </p:cBhvr>
                                      <p:tavLst>
                                        <p:tav tm="0">
                                          <p:val>
                                            <p:strVal val="1+#ppt_w/2"/>
                                          </p:val>
                                        </p:tav>
                                        <p:tav tm="100000">
                                          <p:val>
                                            <p:strVal val="#ppt_x"/>
                                          </p:val>
                                        </p:tav>
                                      </p:tavLst>
                                    </p:anim>
                                    <p:anim calcmode="lin" valueType="num">
                                      <p:cBhvr additive="base">
                                        <p:cTn id="50" dur="500" fill="hold"/>
                                        <p:tgtEl>
                                          <p:spTgt spid="36"/>
                                        </p:tgtEl>
                                        <p:attrNameLst>
                                          <p:attrName>ppt_y</p:attrName>
                                        </p:attrNameLst>
                                      </p:cBhvr>
                                      <p:tavLst>
                                        <p:tav tm="0">
                                          <p:val>
                                            <p:strVal val="#ppt_y"/>
                                          </p:val>
                                        </p:tav>
                                        <p:tav tm="100000">
                                          <p:val>
                                            <p:strVal val="#ppt_y"/>
                                          </p:val>
                                        </p:tav>
                                      </p:tavLst>
                                    </p:anim>
                                  </p:childTnLst>
                                </p:cTn>
                              </p:par>
                            </p:childTnLst>
                          </p:cTn>
                        </p:par>
                        <p:par>
                          <p:cTn id="51" fill="hold">
                            <p:stCondLst>
                              <p:cond delay="4000"/>
                            </p:stCondLst>
                            <p:childTnLst>
                              <p:par>
                                <p:cTn id="52" presetID="2" presetClass="entr" presetSubtype="2" fill="hold" grpId="0" nodeType="afterEffect">
                                  <p:stCondLst>
                                    <p:cond delay="0"/>
                                  </p:stCondLst>
                                  <p:childTnLst>
                                    <p:set>
                                      <p:cBhvr>
                                        <p:cTn id="53" dur="1" fill="hold">
                                          <p:stCondLst>
                                            <p:cond delay="0"/>
                                          </p:stCondLst>
                                        </p:cTn>
                                        <p:tgtEl>
                                          <p:spTgt spid="37"/>
                                        </p:tgtEl>
                                        <p:attrNameLst>
                                          <p:attrName>style.visibility</p:attrName>
                                        </p:attrNameLst>
                                      </p:cBhvr>
                                      <p:to>
                                        <p:strVal val="visible"/>
                                      </p:to>
                                    </p:set>
                                    <p:anim calcmode="lin" valueType="num">
                                      <p:cBhvr additive="base">
                                        <p:cTn id="54" dur="500" fill="hold"/>
                                        <p:tgtEl>
                                          <p:spTgt spid="37"/>
                                        </p:tgtEl>
                                        <p:attrNameLst>
                                          <p:attrName>ppt_x</p:attrName>
                                        </p:attrNameLst>
                                      </p:cBhvr>
                                      <p:tavLst>
                                        <p:tav tm="0">
                                          <p:val>
                                            <p:strVal val="1+#ppt_w/2"/>
                                          </p:val>
                                        </p:tav>
                                        <p:tav tm="100000">
                                          <p:val>
                                            <p:strVal val="#ppt_x"/>
                                          </p:val>
                                        </p:tav>
                                      </p:tavLst>
                                    </p:anim>
                                    <p:anim calcmode="lin" valueType="num">
                                      <p:cBhvr additive="base">
                                        <p:cTn id="55" dur="500" fill="hold"/>
                                        <p:tgtEl>
                                          <p:spTgt spid="37"/>
                                        </p:tgtEl>
                                        <p:attrNameLst>
                                          <p:attrName>ppt_y</p:attrName>
                                        </p:attrNameLst>
                                      </p:cBhvr>
                                      <p:tavLst>
                                        <p:tav tm="0">
                                          <p:val>
                                            <p:strVal val="#ppt_y"/>
                                          </p:val>
                                        </p:tav>
                                        <p:tav tm="100000">
                                          <p:val>
                                            <p:strVal val="#ppt_y"/>
                                          </p:val>
                                        </p:tav>
                                      </p:tavLst>
                                    </p:anim>
                                  </p:childTnLst>
                                </p:cTn>
                              </p:par>
                            </p:childTnLst>
                          </p:cTn>
                        </p:par>
                        <p:par>
                          <p:cTn id="56" fill="hold">
                            <p:stCondLst>
                              <p:cond delay="4500"/>
                            </p:stCondLst>
                            <p:childTnLst>
                              <p:par>
                                <p:cTn id="57" presetID="2" presetClass="entr" presetSubtype="2" fill="hold" grpId="0" nodeType="afterEffect">
                                  <p:stCondLst>
                                    <p:cond delay="0"/>
                                  </p:stCondLst>
                                  <p:childTnLst>
                                    <p:set>
                                      <p:cBhvr>
                                        <p:cTn id="58" dur="1" fill="hold">
                                          <p:stCondLst>
                                            <p:cond delay="0"/>
                                          </p:stCondLst>
                                        </p:cTn>
                                        <p:tgtEl>
                                          <p:spTgt spid="38"/>
                                        </p:tgtEl>
                                        <p:attrNameLst>
                                          <p:attrName>style.visibility</p:attrName>
                                        </p:attrNameLst>
                                      </p:cBhvr>
                                      <p:to>
                                        <p:strVal val="visible"/>
                                      </p:to>
                                    </p:set>
                                    <p:anim calcmode="lin" valueType="num">
                                      <p:cBhvr additive="base">
                                        <p:cTn id="59" dur="500" fill="hold"/>
                                        <p:tgtEl>
                                          <p:spTgt spid="38"/>
                                        </p:tgtEl>
                                        <p:attrNameLst>
                                          <p:attrName>ppt_x</p:attrName>
                                        </p:attrNameLst>
                                      </p:cBhvr>
                                      <p:tavLst>
                                        <p:tav tm="0">
                                          <p:val>
                                            <p:strVal val="1+#ppt_w/2"/>
                                          </p:val>
                                        </p:tav>
                                        <p:tav tm="100000">
                                          <p:val>
                                            <p:strVal val="#ppt_x"/>
                                          </p:val>
                                        </p:tav>
                                      </p:tavLst>
                                    </p:anim>
                                    <p:anim calcmode="lin" valueType="num">
                                      <p:cBhvr additive="base">
                                        <p:cTn id="60" dur="500" fill="hold"/>
                                        <p:tgtEl>
                                          <p:spTgt spid="38"/>
                                        </p:tgtEl>
                                        <p:attrNameLst>
                                          <p:attrName>ppt_y</p:attrName>
                                        </p:attrNameLst>
                                      </p:cBhvr>
                                      <p:tavLst>
                                        <p:tav tm="0">
                                          <p:val>
                                            <p:strVal val="#ppt_y"/>
                                          </p:val>
                                        </p:tav>
                                        <p:tav tm="100000">
                                          <p:val>
                                            <p:strVal val="#ppt_y"/>
                                          </p:val>
                                        </p:tav>
                                      </p:tavLst>
                                    </p:anim>
                                  </p:childTnLst>
                                </p:cTn>
                              </p:par>
                            </p:childTnLst>
                          </p:cTn>
                        </p:par>
                        <p:par>
                          <p:cTn id="61" fill="hold">
                            <p:stCondLst>
                              <p:cond delay="5000"/>
                            </p:stCondLst>
                            <p:childTnLst>
                              <p:par>
                                <p:cTn id="62" presetID="2" presetClass="entr" presetSubtype="2" fill="hold" grpId="0" nodeType="afterEffect">
                                  <p:stCondLst>
                                    <p:cond delay="0"/>
                                  </p:stCondLst>
                                  <p:childTnLst>
                                    <p:set>
                                      <p:cBhvr>
                                        <p:cTn id="63" dur="1" fill="hold">
                                          <p:stCondLst>
                                            <p:cond delay="0"/>
                                          </p:stCondLst>
                                        </p:cTn>
                                        <p:tgtEl>
                                          <p:spTgt spid="39"/>
                                        </p:tgtEl>
                                        <p:attrNameLst>
                                          <p:attrName>style.visibility</p:attrName>
                                        </p:attrNameLst>
                                      </p:cBhvr>
                                      <p:to>
                                        <p:strVal val="visible"/>
                                      </p:to>
                                    </p:set>
                                    <p:anim calcmode="lin" valueType="num">
                                      <p:cBhvr additive="base">
                                        <p:cTn id="64" dur="500" fill="hold"/>
                                        <p:tgtEl>
                                          <p:spTgt spid="39"/>
                                        </p:tgtEl>
                                        <p:attrNameLst>
                                          <p:attrName>ppt_x</p:attrName>
                                        </p:attrNameLst>
                                      </p:cBhvr>
                                      <p:tavLst>
                                        <p:tav tm="0">
                                          <p:val>
                                            <p:strVal val="1+#ppt_w/2"/>
                                          </p:val>
                                        </p:tav>
                                        <p:tav tm="100000">
                                          <p:val>
                                            <p:strVal val="#ppt_x"/>
                                          </p:val>
                                        </p:tav>
                                      </p:tavLst>
                                    </p:anim>
                                    <p:anim calcmode="lin" valueType="num">
                                      <p:cBhvr additive="base">
                                        <p:cTn id="65" dur="500" fill="hold"/>
                                        <p:tgtEl>
                                          <p:spTgt spid="39"/>
                                        </p:tgtEl>
                                        <p:attrNameLst>
                                          <p:attrName>ppt_y</p:attrName>
                                        </p:attrNameLst>
                                      </p:cBhvr>
                                      <p:tavLst>
                                        <p:tav tm="0">
                                          <p:val>
                                            <p:strVal val="#ppt_y"/>
                                          </p:val>
                                        </p:tav>
                                        <p:tav tm="100000">
                                          <p:val>
                                            <p:strVal val="#ppt_y"/>
                                          </p:val>
                                        </p:tav>
                                      </p:tavLst>
                                    </p:anim>
                                  </p:childTnLst>
                                </p:cTn>
                              </p:par>
                            </p:childTnLst>
                          </p:cTn>
                        </p:par>
                        <p:par>
                          <p:cTn id="66" fill="hold">
                            <p:stCondLst>
                              <p:cond delay="5500"/>
                            </p:stCondLst>
                            <p:childTnLst>
                              <p:par>
                                <p:cTn id="67" presetID="2" presetClass="entr" presetSubtype="2" fill="hold" grpId="0" nodeType="afterEffect">
                                  <p:stCondLst>
                                    <p:cond delay="0"/>
                                  </p:stCondLst>
                                  <p:childTnLst>
                                    <p:set>
                                      <p:cBhvr>
                                        <p:cTn id="68" dur="1" fill="hold">
                                          <p:stCondLst>
                                            <p:cond delay="0"/>
                                          </p:stCondLst>
                                        </p:cTn>
                                        <p:tgtEl>
                                          <p:spTgt spid="40"/>
                                        </p:tgtEl>
                                        <p:attrNameLst>
                                          <p:attrName>style.visibility</p:attrName>
                                        </p:attrNameLst>
                                      </p:cBhvr>
                                      <p:to>
                                        <p:strVal val="visible"/>
                                      </p:to>
                                    </p:set>
                                    <p:anim calcmode="lin" valueType="num">
                                      <p:cBhvr additive="base">
                                        <p:cTn id="69" dur="500" fill="hold"/>
                                        <p:tgtEl>
                                          <p:spTgt spid="40"/>
                                        </p:tgtEl>
                                        <p:attrNameLst>
                                          <p:attrName>ppt_x</p:attrName>
                                        </p:attrNameLst>
                                      </p:cBhvr>
                                      <p:tavLst>
                                        <p:tav tm="0">
                                          <p:val>
                                            <p:strVal val="1+#ppt_w/2"/>
                                          </p:val>
                                        </p:tav>
                                        <p:tav tm="100000">
                                          <p:val>
                                            <p:strVal val="#ppt_x"/>
                                          </p:val>
                                        </p:tav>
                                      </p:tavLst>
                                    </p:anim>
                                    <p:anim calcmode="lin" valueType="num">
                                      <p:cBhvr additive="base">
                                        <p:cTn id="70" dur="500" fill="hold"/>
                                        <p:tgtEl>
                                          <p:spTgt spid="40"/>
                                        </p:tgtEl>
                                        <p:attrNameLst>
                                          <p:attrName>ppt_y</p:attrName>
                                        </p:attrNameLst>
                                      </p:cBhvr>
                                      <p:tavLst>
                                        <p:tav tm="0">
                                          <p:val>
                                            <p:strVal val="#ppt_y"/>
                                          </p:val>
                                        </p:tav>
                                        <p:tav tm="100000">
                                          <p:val>
                                            <p:strVal val="#ppt_y"/>
                                          </p:val>
                                        </p:tav>
                                      </p:tavLst>
                                    </p:anim>
                                  </p:childTnLst>
                                </p:cTn>
                              </p:par>
                            </p:childTnLst>
                          </p:cTn>
                        </p:par>
                        <p:par>
                          <p:cTn id="71" fill="hold">
                            <p:stCondLst>
                              <p:cond delay="6000"/>
                            </p:stCondLst>
                            <p:childTnLst>
                              <p:par>
                                <p:cTn id="72" presetID="2" presetClass="entr" presetSubtype="2" fill="hold" grpId="0" nodeType="afterEffect">
                                  <p:stCondLst>
                                    <p:cond delay="0"/>
                                  </p:stCondLst>
                                  <p:childTnLst>
                                    <p:set>
                                      <p:cBhvr>
                                        <p:cTn id="73" dur="1" fill="hold">
                                          <p:stCondLst>
                                            <p:cond delay="0"/>
                                          </p:stCondLst>
                                        </p:cTn>
                                        <p:tgtEl>
                                          <p:spTgt spid="41"/>
                                        </p:tgtEl>
                                        <p:attrNameLst>
                                          <p:attrName>style.visibility</p:attrName>
                                        </p:attrNameLst>
                                      </p:cBhvr>
                                      <p:to>
                                        <p:strVal val="visible"/>
                                      </p:to>
                                    </p:set>
                                    <p:anim calcmode="lin" valueType="num">
                                      <p:cBhvr additive="base">
                                        <p:cTn id="74" dur="500" fill="hold"/>
                                        <p:tgtEl>
                                          <p:spTgt spid="41"/>
                                        </p:tgtEl>
                                        <p:attrNameLst>
                                          <p:attrName>ppt_x</p:attrName>
                                        </p:attrNameLst>
                                      </p:cBhvr>
                                      <p:tavLst>
                                        <p:tav tm="0">
                                          <p:val>
                                            <p:strVal val="1+#ppt_w/2"/>
                                          </p:val>
                                        </p:tav>
                                        <p:tav tm="100000">
                                          <p:val>
                                            <p:strVal val="#ppt_x"/>
                                          </p:val>
                                        </p:tav>
                                      </p:tavLst>
                                    </p:anim>
                                    <p:anim calcmode="lin" valueType="num">
                                      <p:cBhvr additive="base">
                                        <p:cTn id="75" dur="5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6" grpId="0"/>
      <p:bldP spid="37" grpId="0"/>
      <p:bldP spid="38" grpId="0"/>
      <p:bldP spid="39" grpId="0"/>
      <p:bldP spid="40" grpId="0"/>
      <p:bldP spid="41" grpId="0"/>
      <p:bldP spid="42" grpId="0"/>
      <p:bldP spid="43" grpId="0"/>
      <p:bldP spid="44" grpId="0"/>
      <p:bldP spid="45" grpId="0"/>
      <p:bldP spid="46" grpId="0"/>
      <p:bldP spid="4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6953252" y="1796417"/>
            <a:ext cx="4398432" cy="4448491"/>
            <a:chOff x="5214939" y="1347235"/>
            <a:chExt cx="3298824" cy="3336368"/>
          </a:xfrm>
        </p:grpSpPr>
        <p:sp>
          <p:nvSpPr>
            <p:cNvPr id="6" name="Freeform 8"/>
            <p:cNvSpPr/>
            <p:nvPr/>
          </p:nvSpPr>
          <p:spPr bwMode="auto">
            <a:xfrm>
              <a:off x="5222875" y="1350412"/>
              <a:ext cx="2452688" cy="1384727"/>
            </a:xfrm>
            <a:custGeom>
              <a:avLst/>
              <a:gdLst>
                <a:gd name="T0" fmla="*/ 840 w 840"/>
                <a:gd name="T1" fmla="*/ 474 h 474"/>
                <a:gd name="T2" fmla="*/ 819 w 840"/>
                <a:gd name="T3" fmla="*/ 357 h 474"/>
                <a:gd name="T4" fmla="*/ 803 w 840"/>
                <a:gd name="T5" fmla="*/ 386 h 474"/>
                <a:gd name="T6" fmla="*/ 486 w 840"/>
                <a:gd name="T7" fmla="*/ 181 h 474"/>
                <a:gd name="T8" fmla="*/ 417 w 840"/>
                <a:gd name="T9" fmla="*/ 188 h 474"/>
                <a:gd name="T10" fmla="*/ 209 w 840"/>
                <a:gd name="T11" fmla="*/ 0 h 474"/>
                <a:gd name="T12" fmla="*/ 0 w 840"/>
                <a:gd name="T13" fmla="*/ 209 h 474"/>
                <a:gd name="T14" fmla="*/ 160 w 840"/>
                <a:gd name="T15" fmla="*/ 412 h 474"/>
                <a:gd name="T16" fmla="*/ 174 w 840"/>
                <a:gd name="T17" fmla="*/ 415 h 474"/>
                <a:gd name="T18" fmla="*/ 179 w 840"/>
                <a:gd name="T19" fmla="*/ 405 h 474"/>
                <a:gd name="T20" fmla="*/ 183 w 840"/>
                <a:gd name="T21" fmla="*/ 398 h 474"/>
                <a:gd name="T22" fmla="*/ 186 w 840"/>
                <a:gd name="T23" fmla="*/ 393 h 474"/>
                <a:gd name="T24" fmla="*/ 192 w 840"/>
                <a:gd name="T25" fmla="*/ 383 h 474"/>
                <a:gd name="T26" fmla="*/ 195 w 840"/>
                <a:gd name="T27" fmla="*/ 378 h 474"/>
                <a:gd name="T28" fmla="*/ 199 w 840"/>
                <a:gd name="T29" fmla="*/ 371 h 474"/>
                <a:gd name="T30" fmla="*/ 205 w 840"/>
                <a:gd name="T31" fmla="*/ 363 h 474"/>
                <a:gd name="T32" fmla="*/ 209 w 840"/>
                <a:gd name="T33" fmla="*/ 357 h 474"/>
                <a:gd name="T34" fmla="*/ 213 w 840"/>
                <a:gd name="T35" fmla="*/ 352 h 474"/>
                <a:gd name="T36" fmla="*/ 221 w 840"/>
                <a:gd name="T37" fmla="*/ 343 h 474"/>
                <a:gd name="T38" fmla="*/ 224 w 840"/>
                <a:gd name="T39" fmla="*/ 338 h 474"/>
                <a:gd name="T40" fmla="*/ 229 w 840"/>
                <a:gd name="T41" fmla="*/ 332 h 474"/>
                <a:gd name="T42" fmla="*/ 233 w 840"/>
                <a:gd name="T43" fmla="*/ 328 h 474"/>
                <a:gd name="T44" fmla="*/ 242 w 840"/>
                <a:gd name="T45" fmla="*/ 319 h 474"/>
                <a:gd name="T46" fmla="*/ 245 w 840"/>
                <a:gd name="T47" fmla="*/ 316 h 474"/>
                <a:gd name="T48" fmla="*/ 255 w 840"/>
                <a:gd name="T49" fmla="*/ 306 h 474"/>
                <a:gd name="T50" fmla="*/ 258 w 840"/>
                <a:gd name="T51" fmla="*/ 303 h 474"/>
                <a:gd name="T52" fmla="*/ 265 w 840"/>
                <a:gd name="T53" fmla="*/ 298 h 474"/>
                <a:gd name="T54" fmla="*/ 268 w 840"/>
                <a:gd name="T55" fmla="*/ 296 h 474"/>
                <a:gd name="T56" fmla="*/ 279 w 840"/>
                <a:gd name="T57" fmla="*/ 286 h 474"/>
                <a:gd name="T58" fmla="*/ 282 w 840"/>
                <a:gd name="T59" fmla="*/ 284 h 474"/>
                <a:gd name="T60" fmla="*/ 305 w 840"/>
                <a:gd name="T61" fmla="*/ 268 h 474"/>
                <a:gd name="T62" fmla="*/ 307 w 840"/>
                <a:gd name="T63" fmla="*/ 267 h 474"/>
                <a:gd name="T64" fmla="*/ 322 w 840"/>
                <a:gd name="T65" fmla="*/ 259 h 474"/>
                <a:gd name="T66" fmla="*/ 324 w 840"/>
                <a:gd name="T67" fmla="*/ 258 h 474"/>
                <a:gd name="T68" fmla="*/ 350 w 840"/>
                <a:gd name="T69" fmla="*/ 245 h 474"/>
                <a:gd name="T70" fmla="*/ 351 w 840"/>
                <a:gd name="T71" fmla="*/ 244 h 474"/>
                <a:gd name="T72" fmla="*/ 368 w 840"/>
                <a:gd name="T73" fmla="*/ 237 h 474"/>
                <a:gd name="T74" fmla="*/ 369 w 840"/>
                <a:gd name="T75" fmla="*/ 237 h 474"/>
                <a:gd name="T76" fmla="*/ 397 w 840"/>
                <a:gd name="T77" fmla="*/ 228 h 474"/>
                <a:gd name="T78" fmla="*/ 399 w 840"/>
                <a:gd name="T79" fmla="*/ 227 h 474"/>
                <a:gd name="T80" fmla="*/ 418 w 840"/>
                <a:gd name="T81" fmla="*/ 223 h 474"/>
                <a:gd name="T82" fmla="*/ 492 w 840"/>
                <a:gd name="T83" fmla="*/ 215 h 474"/>
                <a:gd name="T84" fmla="*/ 796 w 840"/>
                <a:gd name="T85" fmla="*/ 389 h 474"/>
                <a:gd name="T86" fmla="*/ 757 w 840"/>
                <a:gd name="T87" fmla="*/ 389 h 474"/>
                <a:gd name="T88" fmla="*/ 840 w 840"/>
                <a:gd name="T89" fmla="*/ 474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40" h="474">
                  <a:moveTo>
                    <a:pt x="840" y="474"/>
                  </a:moveTo>
                  <a:cubicBezTo>
                    <a:pt x="819" y="357"/>
                    <a:pt x="819" y="357"/>
                    <a:pt x="819" y="357"/>
                  </a:cubicBezTo>
                  <a:cubicBezTo>
                    <a:pt x="803" y="386"/>
                    <a:pt x="803" y="386"/>
                    <a:pt x="803" y="386"/>
                  </a:cubicBezTo>
                  <a:cubicBezTo>
                    <a:pt x="748" y="265"/>
                    <a:pt x="627" y="181"/>
                    <a:pt x="486" y="181"/>
                  </a:cubicBezTo>
                  <a:cubicBezTo>
                    <a:pt x="463" y="181"/>
                    <a:pt x="440" y="183"/>
                    <a:pt x="417" y="188"/>
                  </a:cubicBezTo>
                  <a:cubicBezTo>
                    <a:pt x="407" y="82"/>
                    <a:pt x="318" y="0"/>
                    <a:pt x="209" y="0"/>
                  </a:cubicBezTo>
                  <a:cubicBezTo>
                    <a:pt x="94" y="0"/>
                    <a:pt x="0" y="93"/>
                    <a:pt x="0" y="209"/>
                  </a:cubicBezTo>
                  <a:cubicBezTo>
                    <a:pt x="0" y="307"/>
                    <a:pt x="68" y="389"/>
                    <a:pt x="160" y="412"/>
                  </a:cubicBezTo>
                  <a:cubicBezTo>
                    <a:pt x="164" y="413"/>
                    <a:pt x="169" y="414"/>
                    <a:pt x="174" y="415"/>
                  </a:cubicBezTo>
                  <a:cubicBezTo>
                    <a:pt x="176" y="411"/>
                    <a:pt x="177" y="408"/>
                    <a:pt x="179" y="405"/>
                  </a:cubicBezTo>
                  <a:cubicBezTo>
                    <a:pt x="180" y="403"/>
                    <a:pt x="181" y="401"/>
                    <a:pt x="183" y="398"/>
                  </a:cubicBezTo>
                  <a:cubicBezTo>
                    <a:pt x="184" y="397"/>
                    <a:pt x="185" y="395"/>
                    <a:pt x="186" y="393"/>
                  </a:cubicBezTo>
                  <a:cubicBezTo>
                    <a:pt x="188" y="390"/>
                    <a:pt x="190" y="386"/>
                    <a:pt x="192" y="383"/>
                  </a:cubicBezTo>
                  <a:cubicBezTo>
                    <a:pt x="193" y="381"/>
                    <a:pt x="194" y="380"/>
                    <a:pt x="195" y="378"/>
                  </a:cubicBezTo>
                  <a:cubicBezTo>
                    <a:pt x="196" y="376"/>
                    <a:pt x="198" y="374"/>
                    <a:pt x="199" y="371"/>
                  </a:cubicBezTo>
                  <a:cubicBezTo>
                    <a:pt x="201" y="369"/>
                    <a:pt x="203" y="366"/>
                    <a:pt x="205" y="363"/>
                  </a:cubicBezTo>
                  <a:cubicBezTo>
                    <a:pt x="206" y="361"/>
                    <a:pt x="208" y="359"/>
                    <a:pt x="209" y="357"/>
                  </a:cubicBezTo>
                  <a:cubicBezTo>
                    <a:pt x="211" y="355"/>
                    <a:pt x="212" y="354"/>
                    <a:pt x="213" y="352"/>
                  </a:cubicBezTo>
                  <a:cubicBezTo>
                    <a:pt x="215" y="349"/>
                    <a:pt x="218" y="346"/>
                    <a:pt x="221" y="343"/>
                  </a:cubicBezTo>
                  <a:cubicBezTo>
                    <a:pt x="222" y="341"/>
                    <a:pt x="223" y="340"/>
                    <a:pt x="224" y="338"/>
                  </a:cubicBezTo>
                  <a:cubicBezTo>
                    <a:pt x="226" y="336"/>
                    <a:pt x="228" y="334"/>
                    <a:pt x="229" y="332"/>
                  </a:cubicBezTo>
                  <a:cubicBezTo>
                    <a:pt x="231" y="331"/>
                    <a:pt x="232" y="330"/>
                    <a:pt x="233" y="328"/>
                  </a:cubicBezTo>
                  <a:cubicBezTo>
                    <a:pt x="236" y="325"/>
                    <a:pt x="239" y="322"/>
                    <a:pt x="242" y="319"/>
                  </a:cubicBezTo>
                  <a:cubicBezTo>
                    <a:pt x="243" y="318"/>
                    <a:pt x="244" y="317"/>
                    <a:pt x="245" y="316"/>
                  </a:cubicBezTo>
                  <a:cubicBezTo>
                    <a:pt x="249" y="312"/>
                    <a:pt x="252" y="309"/>
                    <a:pt x="255" y="306"/>
                  </a:cubicBezTo>
                  <a:cubicBezTo>
                    <a:pt x="256" y="305"/>
                    <a:pt x="257" y="304"/>
                    <a:pt x="258" y="303"/>
                  </a:cubicBezTo>
                  <a:cubicBezTo>
                    <a:pt x="261" y="301"/>
                    <a:pt x="263" y="300"/>
                    <a:pt x="265" y="298"/>
                  </a:cubicBezTo>
                  <a:cubicBezTo>
                    <a:pt x="266" y="297"/>
                    <a:pt x="267" y="296"/>
                    <a:pt x="268" y="296"/>
                  </a:cubicBezTo>
                  <a:cubicBezTo>
                    <a:pt x="271" y="292"/>
                    <a:pt x="275" y="289"/>
                    <a:pt x="279" y="286"/>
                  </a:cubicBezTo>
                  <a:cubicBezTo>
                    <a:pt x="280" y="285"/>
                    <a:pt x="281" y="285"/>
                    <a:pt x="282" y="284"/>
                  </a:cubicBezTo>
                  <a:cubicBezTo>
                    <a:pt x="290" y="279"/>
                    <a:pt x="297" y="273"/>
                    <a:pt x="305" y="268"/>
                  </a:cubicBezTo>
                  <a:cubicBezTo>
                    <a:pt x="306" y="268"/>
                    <a:pt x="306" y="268"/>
                    <a:pt x="307" y="267"/>
                  </a:cubicBezTo>
                  <a:cubicBezTo>
                    <a:pt x="312" y="264"/>
                    <a:pt x="317" y="261"/>
                    <a:pt x="322" y="259"/>
                  </a:cubicBezTo>
                  <a:cubicBezTo>
                    <a:pt x="322" y="258"/>
                    <a:pt x="323" y="258"/>
                    <a:pt x="324" y="258"/>
                  </a:cubicBezTo>
                  <a:cubicBezTo>
                    <a:pt x="332" y="253"/>
                    <a:pt x="341" y="249"/>
                    <a:pt x="350" y="245"/>
                  </a:cubicBezTo>
                  <a:cubicBezTo>
                    <a:pt x="350" y="245"/>
                    <a:pt x="350" y="244"/>
                    <a:pt x="351" y="244"/>
                  </a:cubicBezTo>
                  <a:cubicBezTo>
                    <a:pt x="357" y="242"/>
                    <a:pt x="362" y="239"/>
                    <a:pt x="368" y="237"/>
                  </a:cubicBezTo>
                  <a:cubicBezTo>
                    <a:pt x="368" y="237"/>
                    <a:pt x="369" y="237"/>
                    <a:pt x="369" y="237"/>
                  </a:cubicBezTo>
                  <a:cubicBezTo>
                    <a:pt x="378" y="234"/>
                    <a:pt x="388" y="230"/>
                    <a:pt x="397" y="228"/>
                  </a:cubicBezTo>
                  <a:cubicBezTo>
                    <a:pt x="398" y="228"/>
                    <a:pt x="398" y="228"/>
                    <a:pt x="399" y="227"/>
                  </a:cubicBezTo>
                  <a:cubicBezTo>
                    <a:pt x="405" y="226"/>
                    <a:pt x="411" y="224"/>
                    <a:pt x="418" y="223"/>
                  </a:cubicBezTo>
                  <a:cubicBezTo>
                    <a:pt x="442" y="218"/>
                    <a:pt x="466" y="215"/>
                    <a:pt x="492" y="215"/>
                  </a:cubicBezTo>
                  <a:cubicBezTo>
                    <a:pt x="621" y="215"/>
                    <a:pt x="735" y="285"/>
                    <a:pt x="796" y="389"/>
                  </a:cubicBezTo>
                  <a:cubicBezTo>
                    <a:pt x="757" y="389"/>
                    <a:pt x="757" y="389"/>
                    <a:pt x="757" y="389"/>
                  </a:cubicBezTo>
                  <a:lnTo>
                    <a:pt x="840" y="474"/>
                  </a:lnTo>
                  <a:close/>
                </a:path>
              </a:pathLst>
            </a:custGeom>
            <a:solidFill>
              <a:schemeClr val="accent1"/>
            </a:solidFill>
            <a:ln>
              <a:noFill/>
            </a:ln>
          </p:spPr>
          <p:txBody>
            <a:bodyPr/>
            <a:lstStyle/>
            <a:p>
              <a:endParaRPr lang="zh-CN" altLang="en-US" sz="2400">
                <a:solidFill>
                  <a:prstClr val="black"/>
                </a:solidFill>
                <a:cs typeface="+mn-ea"/>
                <a:sym typeface="+mn-lt"/>
              </a:endParaRPr>
            </a:p>
          </p:txBody>
        </p:sp>
        <p:sp>
          <p:nvSpPr>
            <p:cNvPr id="7" name="Freeform 9"/>
            <p:cNvSpPr/>
            <p:nvPr/>
          </p:nvSpPr>
          <p:spPr bwMode="auto">
            <a:xfrm>
              <a:off x="7108825" y="1347235"/>
              <a:ext cx="1397000" cy="2451857"/>
            </a:xfrm>
            <a:custGeom>
              <a:avLst/>
              <a:gdLst>
                <a:gd name="T0" fmla="*/ 0 w 478"/>
                <a:gd name="T1" fmla="*/ 839 h 839"/>
                <a:gd name="T2" fmla="*/ 117 w 478"/>
                <a:gd name="T3" fmla="*/ 818 h 839"/>
                <a:gd name="T4" fmla="*/ 88 w 478"/>
                <a:gd name="T5" fmla="*/ 802 h 839"/>
                <a:gd name="T6" fmla="*/ 295 w 478"/>
                <a:gd name="T7" fmla="*/ 487 h 839"/>
                <a:gd name="T8" fmla="*/ 288 w 478"/>
                <a:gd name="T9" fmla="*/ 418 h 839"/>
                <a:gd name="T10" fmla="*/ 477 w 478"/>
                <a:gd name="T11" fmla="*/ 211 h 839"/>
                <a:gd name="T12" fmla="*/ 269 w 478"/>
                <a:gd name="T13" fmla="*/ 1 h 839"/>
                <a:gd name="T14" fmla="*/ 66 w 478"/>
                <a:gd name="T15" fmla="*/ 159 h 839"/>
                <a:gd name="T16" fmla="*/ 62 w 478"/>
                <a:gd name="T17" fmla="*/ 174 h 839"/>
                <a:gd name="T18" fmla="*/ 72 w 478"/>
                <a:gd name="T19" fmla="*/ 178 h 839"/>
                <a:gd name="T20" fmla="*/ 79 w 478"/>
                <a:gd name="T21" fmla="*/ 182 h 839"/>
                <a:gd name="T22" fmla="*/ 84 w 478"/>
                <a:gd name="T23" fmla="*/ 185 h 839"/>
                <a:gd name="T24" fmla="*/ 94 w 478"/>
                <a:gd name="T25" fmla="*/ 191 h 839"/>
                <a:gd name="T26" fmla="*/ 99 w 478"/>
                <a:gd name="T27" fmla="*/ 194 h 839"/>
                <a:gd name="T28" fmla="*/ 106 w 478"/>
                <a:gd name="T29" fmla="*/ 198 h 839"/>
                <a:gd name="T30" fmla="*/ 114 w 478"/>
                <a:gd name="T31" fmla="*/ 204 h 839"/>
                <a:gd name="T32" fmla="*/ 120 w 478"/>
                <a:gd name="T33" fmla="*/ 209 h 839"/>
                <a:gd name="T34" fmla="*/ 125 w 478"/>
                <a:gd name="T35" fmla="*/ 212 h 839"/>
                <a:gd name="T36" fmla="*/ 134 w 478"/>
                <a:gd name="T37" fmla="*/ 220 h 839"/>
                <a:gd name="T38" fmla="*/ 139 w 478"/>
                <a:gd name="T39" fmla="*/ 224 h 839"/>
                <a:gd name="T40" fmla="*/ 145 w 478"/>
                <a:gd name="T41" fmla="*/ 229 h 839"/>
                <a:gd name="T42" fmla="*/ 148 w 478"/>
                <a:gd name="T43" fmla="*/ 233 h 839"/>
                <a:gd name="T44" fmla="*/ 158 w 478"/>
                <a:gd name="T45" fmla="*/ 242 h 839"/>
                <a:gd name="T46" fmla="*/ 161 w 478"/>
                <a:gd name="T47" fmla="*/ 245 h 839"/>
                <a:gd name="T48" fmla="*/ 171 w 478"/>
                <a:gd name="T49" fmla="*/ 255 h 839"/>
                <a:gd name="T50" fmla="*/ 173 w 478"/>
                <a:gd name="T51" fmla="*/ 258 h 839"/>
                <a:gd name="T52" fmla="*/ 179 w 478"/>
                <a:gd name="T53" fmla="*/ 265 h 839"/>
                <a:gd name="T54" fmla="*/ 181 w 478"/>
                <a:gd name="T55" fmla="*/ 267 h 839"/>
                <a:gd name="T56" fmla="*/ 190 w 478"/>
                <a:gd name="T57" fmla="*/ 279 h 839"/>
                <a:gd name="T58" fmla="*/ 193 w 478"/>
                <a:gd name="T59" fmla="*/ 282 h 839"/>
                <a:gd name="T60" fmla="*/ 208 w 478"/>
                <a:gd name="T61" fmla="*/ 305 h 839"/>
                <a:gd name="T62" fmla="*/ 209 w 478"/>
                <a:gd name="T63" fmla="*/ 307 h 839"/>
                <a:gd name="T64" fmla="*/ 218 w 478"/>
                <a:gd name="T65" fmla="*/ 322 h 839"/>
                <a:gd name="T66" fmla="*/ 219 w 478"/>
                <a:gd name="T67" fmla="*/ 324 h 839"/>
                <a:gd name="T68" fmla="*/ 231 w 478"/>
                <a:gd name="T69" fmla="*/ 350 h 839"/>
                <a:gd name="T70" fmla="*/ 232 w 478"/>
                <a:gd name="T71" fmla="*/ 351 h 839"/>
                <a:gd name="T72" fmla="*/ 239 w 478"/>
                <a:gd name="T73" fmla="*/ 368 h 839"/>
                <a:gd name="T74" fmla="*/ 239 w 478"/>
                <a:gd name="T75" fmla="*/ 369 h 839"/>
                <a:gd name="T76" fmla="*/ 248 w 478"/>
                <a:gd name="T77" fmla="*/ 397 h 839"/>
                <a:gd name="T78" fmla="*/ 249 w 478"/>
                <a:gd name="T79" fmla="*/ 399 h 839"/>
                <a:gd name="T80" fmla="*/ 253 w 478"/>
                <a:gd name="T81" fmla="*/ 418 h 839"/>
                <a:gd name="T82" fmla="*/ 261 w 478"/>
                <a:gd name="T83" fmla="*/ 492 h 839"/>
                <a:gd name="T84" fmla="*/ 85 w 478"/>
                <a:gd name="T85" fmla="*/ 795 h 839"/>
                <a:gd name="T86" fmla="*/ 85 w 478"/>
                <a:gd name="T87" fmla="*/ 757 h 839"/>
                <a:gd name="T88" fmla="*/ 0 w 478"/>
                <a:gd name="T89" fmla="*/ 839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78" h="839">
                  <a:moveTo>
                    <a:pt x="0" y="839"/>
                  </a:moveTo>
                  <a:cubicBezTo>
                    <a:pt x="117" y="818"/>
                    <a:pt x="117" y="818"/>
                    <a:pt x="117" y="818"/>
                  </a:cubicBezTo>
                  <a:cubicBezTo>
                    <a:pt x="88" y="802"/>
                    <a:pt x="88" y="802"/>
                    <a:pt x="88" y="802"/>
                  </a:cubicBezTo>
                  <a:cubicBezTo>
                    <a:pt x="210" y="748"/>
                    <a:pt x="294" y="628"/>
                    <a:pt x="295" y="487"/>
                  </a:cubicBezTo>
                  <a:cubicBezTo>
                    <a:pt x="295" y="463"/>
                    <a:pt x="293" y="440"/>
                    <a:pt x="288" y="418"/>
                  </a:cubicBezTo>
                  <a:cubicBezTo>
                    <a:pt x="394" y="408"/>
                    <a:pt x="477" y="319"/>
                    <a:pt x="477" y="211"/>
                  </a:cubicBezTo>
                  <a:cubicBezTo>
                    <a:pt x="478" y="95"/>
                    <a:pt x="385" y="1"/>
                    <a:pt x="269" y="1"/>
                  </a:cubicBezTo>
                  <a:cubicBezTo>
                    <a:pt x="171" y="0"/>
                    <a:pt x="88" y="68"/>
                    <a:pt x="66" y="159"/>
                  </a:cubicBezTo>
                  <a:cubicBezTo>
                    <a:pt x="64" y="164"/>
                    <a:pt x="63" y="169"/>
                    <a:pt x="62" y="174"/>
                  </a:cubicBezTo>
                  <a:cubicBezTo>
                    <a:pt x="66" y="175"/>
                    <a:pt x="69" y="177"/>
                    <a:pt x="72" y="178"/>
                  </a:cubicBezTo>
                  <a:cubicBezTo>
                    <a:pt x="74" y="180"/>
                    <a:pt x="76" y="181"/>
                    <a:pt x="79" y="182"/>
                  </a:cubicBezTo>
                  <a:cubicBezTo>
                    <a:pt x="80" y="183"/>
                    <a:pt x="82" y="184"/>
                    <a:pt x="84" y="185"/>
                  </a:cubicBezTo>
                  <a:cubicBezTo>
                    <a:pt x="87" y="187"/>
                    <a:pt x="91" y="189"/>
                    <a:pt x="94" y="191"/>
                  </a:cubicBezTo>
                  <a:cubicBezTo>
                    <a:pt x="96" y="192"/>
                    <a:pt x="97" y="193"/>
                    <a:pt x="99" y="194"/>
                  </a:cubicBezTo>
                  <a:cubicBezTo>
                    <a:pt x="101" y="196"/>
                    <a:pt x="103" y="197"/>
                    <a:pt x="106" y="198"/>
                  </a:cubicBezTo>
                  <a:cubicBezTo>
                    <a:pt x="108" y="200"/>
                    <a:pt x="111" y="202"/>
                    <a:pt x="114" y="204"/>
                  </a:cubicBezTo>
                  <a:cubicBezTo>
                    <a:pt x="116" y="206"/>
                    <a:pt x="118" y="207"/>
                    <a:pt x="120" y="209"/>
                  </a:cubicBezTo>
                  <a:cubicBezTo>
                    <a:pt x="122" y="210"/>
                    <a:pt x="123" y="211"/>
                    <a:pt x="125" y="212"/>
                  </a:cubicBezTo>
                  <a:cubicBezTo>
                    <a:pt x="128" y="215"/>
                    <a:pt x="131" y="218"/>
                    <a:pt x="134" y="220"/>
                  </a:cubicBezTo>
                  <a:cubicBezTo>
                    <a:pt x="136" y="221"/>
                    <a:pt x="137" y="223"/>
                    <a:pt x="139" y="224"/>
                  </a:cubicBezTo>
                  <a:cubicBezTo>
                    <a:pt x="141" y="226"/>
                    <a:pt x="143" y="227"/>
                    <a:pt x="145" y="229"/>
                  </a:cubicBezTo>
                  <a:cubicBezTo>
                    <a:pt x="146" y="230"/>
                    <a:pt x="147" y="231"/>
                    <a:pt x="148" y="233"/>
                  </a:cubicBezTo>
                  <a:cubicBezTo>
                    <a:pt x="152" y="236"/>
                    <a:pt x="155" y="239"/>
                    <a:pt x="158" y="242"/>
                  </a:cubicBezTo>
                  <a:cubicBezTo>
                    <a:pt x="159" y="243"/>
                    <a:pt x="160" y="244"/>
                    <a:pt x="161" y="245"/>
                  </a:cubicBezTo>
                  <a:cubicBezTo>
                    <a:pt x="164" y="248"/>
                    <a:pt x="168" y="252"/>
                    <a:pt x="171" y="255"/>
                  </a:cubicBezTo>
                  <a:cubicBezTo>
                    <a:pt x="172" y="256"/>
                    <a:pt x="172" y="257"/>
                    <a:pt x="173" y="258"/>
                  </a:cubicBezTo>
                  <a:cubicBezTo>
                    <a:pt x="175" y="260"/>
                    <a:pt x="177" y="263"/>
                    <a:pt x="179" y="265"/>
                  </a:cubicBezTo>
                  <a:cubicBezTo>
                    <a:pt x="180" y="266"/>
                    <a:pt x="180" y="267"/>
                    <a:pt x="181" y="267"/>
                  </a:cubicBezTo>
                  <a:cubicBezTo>
                    <a:pt x="184" y="271"/>
                    <a:pt x="187" y="275"/>
                    <a:pt x="190" y="279"/>
                  </a:cubicBezTo>
                  <a:cubicBezTo>
                    <a:pt x="191" y="280"/>
                    <a:pt x="192" y="281"/>
                    <a:pt x="193" y="282"/>
                  </a:cubicBezTo>
                  <a:cubicBezTo>
                    <a:pt x="198" y="290"/>
                    <a:pt x="203" y="297"/>
                    <a:pt x="208" y="305"/>
                  </a:cubicBezTo>
                  <a:cubicBezTo>
                    <a:pt x="208" y="306"/>
                    <a:pt x="209" y="306"/>
                    <a:pt x="209" y="307"/>
                  </a:cubicBezTo>
                  <a:cubicBezTo>
                    <a:pt x="212" y="312"/>
                    <a:pt x="215" y="317"/>
                    <a:pt x="218" y="322"/>
                  </a:cubicBezTo>
                  <a:cubicBezTo>
                    <a:pt x="218" y="322"/>
                    <a:pt x="218" y="323"/>
                    <a:pt x="219" y="324"/>
                  </a:cubicBezTo>
                  <a:cubicBezTo>
                    <a:pt x="223" y="332"/>
                    <a:pt x="228" y="341"/>
                    <a:pt x="231" y="350"/>
                  </a:cubicBezTo>
                  <a:cubicBezTo>
                    <a:pt x="232" y="350"/>
                    <a:pt x="232" y="351"/>
                    <a:pt x="232" y="351"/>
                  </a:cubicBezTo>
                  <a:cubicBezTo>
                    <a:pt x="234" y="357"/>
                    <a:pt x="237" y="362"/>
                    <a:pt x="239" y="368"/>
                  </a:cubicBezTo>
                  <a:cubicBezTo>
                    <a:pt x="239" y="369"/>
                    <a:pt x="239" y="369"/>
                    <a:pt x="239" y="369"/>
                  </a:cubicBezTo>
                  <a:cubicBezTo>
                    <a:pt x="243" y="378"/>
                    <a:pt x="246" y="388"/>
                    <a:pt x="248" y="397"/>
                  </a:cubicBezTo>
                  <a:cubicBezTo>
                    <a:pt x="248" y="398"/>
                    <a:pt x="249" y="398"/>
                    <a:pt x="249" y="399"/>
                  </a:cubicBezTo>
                  <a:cubicBezTo>
                    <a:pt x="250" y="405"/>
                    <a:pt x="252" y="412"/>
                    <a:pt x="253" y="418"/>
                  </a:cubicBezTo>
                  <a:cubicBezTo>
                    <a:pt x="258" y="442"/>
                    <a:pt x="261" y="467"/>
                    <a:pt x="261" y="492"/>
                  </a:cubicBezTo>
                  <a:cubicBezTo>
                    <a:pt x="260" y="622"/>
                    <a:pt x="190" y="734"/>
                    <a:pt x="85" y="795"/>
                  </a:cubicBezTo>
                  <a:cubicBezTo>
                    <a:pt x="85" y="757"/>
                    <a:pt x="85" y="757"/>
                    <a:pt x="85" y="757"/>
                  </a:cubicBezTo>
                  <a:lnTo>
                    <a:pt x="0" y="839"/>
                  </a:lnTo>
                  <a:close/>
                </a:path>
              </a:pathLst>
            </a:custGeom>
            <a:solidFill>
              <a:schemeClr val="accent2"/>
            </a:solidFill>
            <a:ln>
              <a:noFill/>
            </a:ln>
          </p:spPr>
          <p:txBody>
            <a:bodyPr/>
            <a:lstStyle/>
            <a:p>
              <a:endParaRPr lang="zh-CN" altLang="en-US" sz="2400">
                <a:solidFill>
                  <a:prstClr val="black"/>
                </a:solidFill>
                <a:cs typeface="+mn-ea"/>
                <a:sym typeface="+mn-lt"/>
              </a:endParaRPr>
            </a:p>
          </p:txBody>
        </p:sp>
        <p:sp>
          <p:nvSpPr>
            <p:cNvPr id="8" name="Freeform 10"/>
            <p:cNvSpPr/>
            <p:nvPr/>
          </p:nvSpPr>
          <p:spPr bwMode="auto">
            <a:xfrm>
              <a:off x="6026150" y="3354456"/>
              <a:ext cx="2487613" cy="1329147"/>
            </a:xfrm>
            <a:custGeom>
              <a:avLst/>
              <a:gdLst>
                <a:gd name="T0" fmla="*/ 0 w 852"/>
                <a:gd name="T1" fmla="*/ 0 h 455"/>
                <a:gd name="T2" fmla="*/ 25 w 852"/>
                <a:gd name="T3" fmla="*/ 115 h 455"/>
                <a:gd name="T4" fmla="*/ 40 w 852"/>
                <a:gd name="T5" fmla="*/ 87 h 455"/>
                <a:gd name="T6" fmla="*/ 364 w 852"/>
                <a:gd name="T7" fmla="*/ 280 h 455"/>
                <a:gd name="T8" fmla="*/ 432 w 852"/>
                <a:gd name="T9" fmla="*/ 271 h 455"/>
                <a:gd name="T10" fmla="*/ 647 w 852"/>
                <a:gd name="T11" fmla="*/ 451 h 455"/>
                <a:gd name="T12" fmla="*/ 848 w 852"/>
                <a:gd name="T13" fmla="*/ 235 h 455"/>
                <a:gd name="T14" fmla="*/ 682 w 852"/>
                <a:gd name="T15" fmla="*/ 38 h 455"/>
                <a:gd name="T16" fmla="*/ 667 w 852"/>
                <a:gd name="T17" fmla="*/ 35 h 455"/>
                <a:gd name="T18" fmla="*/ 662 w 852"/>
                <a:gd name="T19" fmla="*/ 45 h 455"/>
                <a:gd name="T20" fmla="*/ 659 w 852"/>
                <a:gd name="T21" fmla="*/ 52 h 455"/>
                <a:gd name="T22" fmla="*/ 656 w 852"/>
                <a:gd name="T23" fmla="*/ 57 h 455"/>
                <a:gd name="T24" fmla="*/ 651 w 852"/>
                <a:gd name="T25" fmla="*/ 67 h 455"/>
                <a:gd name="T26" fmla="*/ 648 w 852"/>
                <a:gd name="T27" fmla="*/ 73 h 455"/>
                <a:gd name="T28" fmla="*/ 644 w 852"/>
                <a:gd name="T29" fmla="*/ 79 h 455"/>
                <a:gd name="T30" fmla="*/ 638 w 852"/>
                <a:gd name="T31" fmla="*/ 88 h 455"/>
                <a:gd name="T32" fmla="*/ 634 w 852"/>
                <a:gd name="T33" fmla="*/ 94 h 455"/>
                <a:gd name="T34" fmla="*/ 631 w 852"/>
                <a:gd name="T35" fmla="*/ 99 h 455"/>
                <a:gd name="T36" fmla="*/ 623 w 852"/>
                <a:gd name="T37" fmla="*/ 109 h 455"/>
                <a:gd name="T38" fmla="*/ 620 w 852"/>
                <a:gd name="T39" fmla="*/ 113 h 455"/>
                <a:gd name="T40" fmla="*/ 615 w 852"/>
                <a:gd name="T41" fmla="*/ 119 h 455"/>
                <a:gd name="T42" fmla="*/ 611 w 852"/>
                <a:gd name="T43" fmla="*/ 123 h 455"/>
                <a:gd name="T44" fmla="*/ 603 w 852"/>
                <a:gd name="T45" fmla="*/ 133 h 455"/>
                <a:gd name="T46" fmla="*/ 600 w 852"/>
                <a:gd name="T47" fmla="*/ 137 h 455"/>
                <a:gd name="T48" fmla="*/ 590 w 852"/>
                <a:gd name="T49" fmla="*/ 147 h 455"/>
                <a:gd name="T50" fmla="*/ 587 w 852"/>
                <a:gd name="T51" fmla="*/ 149 h 455"/>
                <a:gd name="T52" fmla="*/ 581 w 852"/>
                <a:gd name="T53" fmla="*/ 155 h 455"/>
                <a:gd name="T54" fmla="*/ 578 w 852"/>
                <a:gd name="T55" fmla="*/ 157 h 455"/>
                <a:gd name="T56" fmla="*/ 566 w 852"/>
                <a:gd name="T57" fmla="*/ 167 h 455"/>
                <a:gd name="T58" fmla="*/ 564 w 852"/>
                <a:gd name="T59" fmla="*/ 170 h 455"/>
                <a:gd name="T60" fmla="*/ 541 w 852"/>
                <a:gd name="T61" fmla="*/ 186 h 455"/>
                <a:gd name="T62" fmla="*/ 540 w 852"/>
                <a:gd name="T63" fmla="*/ 187 h 455"/>
                <a:gd name="T64" fmla="*/ 525 w 852"/>
                <a:gd name="T65" fmla="*/ 196 h 455"/>
                <a:gd name="T66" fmla="*/ 523 w 852"/>
                <a:gd name="T67" fmla="*/ 197 h 455"/>
                <a:gd name="T68" fmla="*/ 498 w 852"/>
                <a:gd name="T69" fmla="*/ 211 h 455"/>
                <a:gd name="T70" fmla="*/ 497 w 852"/>
                <a:gd name="T71" fmla="*/ 212 h 455"/>
                <a:gd name="T72" fmla="*/ 480 w 852"/>
                <a:gd name="T73" fmla="*/ 219 h 455"/>
                <a:gd name="T74" fmla="*/ 479 w 852"/>
                <a:gd name="T75" fmla="*/ 220 h 455"/>
                <a:gd name="T76" fmla="*/ 451 w 852"/>
                <a:gd name="T77" fmla="*/ 230 h 455"/>
                <a:gd name="T78" fmla="*/ 449 w 852"/>
                <a:gd name="T79" fmla="*/ 230 h 455"/>
                <a:gd name="T80" fmla="*/ 430 w 852"/>
                <a:gd name="T81" fmla="*/ 236 h 455"/>
                <a:gd name="T82" fmla="*/ 357 w 852"/>
                <a:gd name="T83" fmla="*/ 246 h 455"/>
                <a:gd name="T84" fmla="*/ 47 w 852"/>
                <a:gd name="T85" fmla="*/ 83 h 455"/>
                <a:gd name="T86" fmla="*/ 85 w 852"/>
                <a:gd name="T87" fmla="*/ 82 h 455"/>
                <a:gd name="T88" fmla="*/ 0 w 852"/>
                <a:gd name="T89" fmla="*/ 0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52" h="455">
                  <a:moveTo>
                    <a:pt x="0" y="0"/>
                  </a:moveTo>
                  <a:cubicBezTo>
                    <a:pt x="25" y="115"/>
                    <a:pt x="25" y="115"/>
                    <a:pt x="25" y="115"/>
                  </a:cubicBezTo>
                  <a:cubicBezTo>
                    <a:pt x="40" y="87"/>
                    <a:pt x="40" y="87"/>
                    <a:pt x="40" y="87"/>
                  </a:cubicBezTo>
                  <a:cubicBezTo>
                    <a:pt x="98" y="205"/>
                    <a:pt x="223" y="285"/>
                    <a:pt x="364" y="280"/>
                  </a:cubicBezTo>
                  <a:cubicBezTo>
                    <a:pt x="387" y="279"/>
                    <a:pt x="410" y="276"/>
                    <a:pt x="432" y="271"/>
                  </a:cubicBezTo>
                  <a:cubicBezTo>
                    <a:pt x="447" y="376"/>
                    <a:pt x="539" y="455"/>
                    <a:pt x="647" y="451"/>
                  </a:cubicBezTo>
                  <a:cubicBezTo>
                    <a:pt x="762" y="447"/>
                    <a:pt x="852" y="350"/>
                    <a:pt x="848" y="235"/>
                  </a:cubicBezTo>
                  <a:cubicBezTo>
                    <a:pt x="845" y="137"/>
                    <a:pt x="774" y="57"/>
                    <a:pt x="682" y="38"/>
                  </a:cubicBezTo>
                  <a:cubicBezTo>
                    <a:pt x="677" y="37"/>
                    <a:pt x="672" y="36"/>
                    <a:pt x="667" y="35"/>
                  </a:cubicBezTo>
                  <a:cubicBezTo>
                    <a:pt x="665" y="38"/>
                    <a:pt x="664" y="42"/>
                    <a:pt x="662" y="45"/>
                  </a:cubicBezTo>
                  <a:cubicBezTo>
                    <a:pt x="661" y="47"/>
                    <a:pt x="660" y="49"/>
                    <a:pt x="659" y="52"/>
                  </a:cubicBezTo>
                  <a:cubicBezTo>
                    <a:pt x="658" y="53"/>
                    <a:pt x="657" y="55"/>
                    <a:pt x="656" y="57"/>
                  </a:cubicBezTo>
                  <a:cubicBezTo>
                    <a:pt x="655" y="61"/>
                    <a:pt x="653" y="64"/>
                    <a:pt x="651" y="67"/>
                  </a:cubicBezTo>
                  <a:cubicBezTo>
                    <a:pt x="650" y="69"/>
                    <a:pt x="649" y="71"/>
                    <a:pt x="648" y="73"/>
                  </a:cubicBezTo>
                  <a:cubicBezTo>
                    <a:pt x="646" y="75"/>
                    <a:pt x="645" y="77"/>
                    <a:pt x="644" y="79"/>
                  </a:cubicBezTo>
                  <a:cubicBezTo>
                    <a:pt x="642" y="82"/>
                    <a:pt x="640" y="85"/>
                    <a:pt x="638" y="88"/>
                  </a:cubicBezTo>
                  <a:cubicBezTo>
                    <a:pt x="637" y="90"/>
                    <a:pt x="635" y="92"/>
                    <a:pt x="634" y="94"/>
                  </a:cubicBezTo>
                  <a:cubicBezTo>
                    <a:pt x="633" y="96"/>
                    <a:pt x="632" y="97"/>
                    <a:pt x="631" y="99"/>
                  </a:cubicBezTo>
                  <a:cubicBezTo>
                    <a:pt x="628" y="102"/>
                    <a:pt x="626" y="106"/>
                    <a:pt x="623" y="109"/>
                  </a:cubicBezTo>
                  <a:cubicBezTo>
                    <a:pt x="622" y="110"/>
                    <a:pt x="621" y="112"/>
                    <a:pt x="620" y="113"/>
                  </a:cubicBezTo>
                  <a:cubicBezTo>
                    <a:pt x="618" y="115"/>
                    <a:pt x="617" y="117"/>
                    <a:pt x="615" y="119"/>
                  </a:cubicBezTo>
                  <a:cubicBezTo>
                    <a:pt x="614" y="121"/>
                    <a:pt x="613" y="122"/>
                    <a:pt x="611" y="123"/>
                  </a:cubicBezTo>
                  <a:cubicBezTo>
                    <a:pt x="609" y="127"/>
                    <a:pt x="606" y="130"/>
                    <a:pt x="603" y="133"/>
                  </a:cubicBezTo>
                  <a:cubicBezTo>
                    <a:pt x="602" y="134"/>
                    <a:pt x="601" y="135"/>
                    <a:pt x="600" y="137"/>
                  </a:cubicBezTo>
                  <a:cubicBezTo>
                    <a:pt x="596" y="140"/>
                    <a:pt x="593" y="143"/>
                    <a:pt x="590" y="147"/>
                  </a:cubicBezTo>
                  <a:cubicBezTo>
                    <a:pt x="589" y="147"/>
                    <a:pt x="588" y="148"/>
                    <a:pt x="587" y="149"/>
                  </a:cubicBezTo>
                  <a:cubicBezTo>
                    <a:pt x="585" y="151"/>
                    <a:pt x="583" y="153"/>
                    <a:pt x="581" y="155"/>
                  </a:cubicBezTo>
                  <a:cubicBezTo>
                    <a:pt x="580" y="156"/>
                    <a:pt x="579" y="157"/>
                    <a:pt x="578" y="157"/>
                  </a:cubicBezTo>
                  <a:cubicBezTo>
                    <a:pt x="574" y="161"/>
                    <a:pt x="570" y="164"/>
                    <a:pt x="566" y="167"/>
                  </a:cubicBezTo>
                  <a:cubicBezTo>
                    <a:pt x="566" y="168"/>
                    <a:pt x="565" y="169"/>
                    <a:pt x="564" y="170"/>
                  </a:cubicBezTo>
                  <a:cubicBezTo>
                    <a:pt x="556" y="175"/>
                    <a:pt x="549" y="181"/>
                    <a:pt x="541" y="186"/>
                  </a:cubicBezTo>
                  <a:cubicBezTo>
                    <a:pt x="541" y="186"/>
                    <a:pt x="540" y="187"/>
                    <a:pt x="540" y="187"/>
                  </a:cubicBezTo>
                  <a:cubicBezTo>
                    <a:pt x="535" y="190"/>
                    <a:pt x="530" y="193"/>
                    <a:pt x="525" y="196"/>
                  </a:cubicBezTo>
                  <a:cubicBezTo>
                    <a:pt x="525" y="197"/>
                    <a:pt x="524" y="197"/>
                    <a:pt x="523" y="197"/>
                  </a:cubicBezTo>
                  <a:cubicBezTo>
                    <a:pt x="515" y="202"/>
                    <a:pt x="507" y="207"/>
                    <a:pt x="498" y="211"/>
                  </a:cubicBezTo>
                  <a:cubicBezTo>
                    <a:pt x="497" y="211"/>
                    <a:pt x="497" y="212"/>
                    <a:pt x="497" y="212"/>
                  </a:cubicBezTo>
                  <a:cubicBezTo>
                    <a:pt x="491" y="214"/>
                    <a:pt x="485" y="217"/>
                    <a:pt x="480" y="219"/>
                  </a:cubicBezTo>
                  <a:cubicBezTo>
                    <a:pt x="479" y="219"/>
                    <a:pt x="479" y="220"/>
                    <a:pt x="479" y="220"/>
                  </a:cubicBezTo>
                  <a:cubicBezTo>
                    <a:pt x="470" y="223"/>
                    <a:pt x="460" y="227"/>
                    <a:pt x="451" y="230"/>
                  </a:cubicBezTo>
                  <a:cubicBezTo>
                    <a:pt x="450" y="230"/>
                    <a:pt x="450" y="230"/>
                    <a:pt x="449" y="230"/>
                  </a:cubicBezTo>
                  <a:cubicBezTo>
                    <a:pt x="443" y="232"/>
                    <a:pt x="437" y="234"/>
                    <a:pt x="430" y="236"/>
                  </a:cubicBezTo>
                  <a:cubicBezTo>
                    <a:pt x="407" y="242"/>
                    <a:pt x="382" y="245"/>
                    <a:pt x="357" y="246"/>
                  </a:cubicBezTo>
                  <a:cubicBezTo>
                    <a:pt x="227" y="251"/>
                    <a:pt x="112" y="185"/>
                    <a:pt x="47" y="83"/>
                  </a:cubicBezTo>
                  <a:cubicBezTo>
                    <a:pt x="85" y="82"/>
                    <a:pt x="85" y="82"/>
                    <a:pt x="85" y="82"/>
                  </a:cubicBezTo>
                  <a:lnTo>
                    <a:pt x="0" y="0"/>
                  </a:lnTo>
                  <a:close/>
                </a:path>
              </a:pathLst>
            </a:custGeom>
            <a:solidFill>
              <a:schemeClr val="accent3"/>
            </a:solidFill>
            <a:ln>
              <a:noFill/>
            </a:ln>
          </p:spPr>
          <p:txBody>
            <a:bodyPr/>
            <a:lstStyle/>
            <a:p>
              <a:endParaRPr lang="zh-CN" altLang="en-US" sz="2400">
                <a:solidFill>
                  <a:prstClr val="black"/>
                </a:solidFill>
                <a:cs typeface="+mn-ea"/>
                <a:sym typeface="+mn-lt"/>
              </a:endParaRPr>
            </a:p>
          </p:txBody>
        </p:sp>
        <p:sp>
          <p:nvSpPr>
            <p:cNvPr id="9" name="Freeform 11"/>
            <p:cNvSpPr/>
            <p:nvPr/>
          </p:nvSpPr>
          <p:spPr bwMode="auto">
            <a:xfrm>
              <a:off x="5214939" y="2198399"/>
              <a:ext cx="1336675" cy="2485204"/>
            </a:xfrm>
            <a:custGeom>
              <a:avLst/>
              <a:gdLst>
                <a:gd name="T0" fmla="*/ 458 w 458"/>
                <a:gd name="T1" fmla="*/ 0 h 851"/>
                <a:gd name="T2" fmla="*/ 342 w 458"/>
                <a:gd name="T3" fmla="*/ 25 h 851"/>
                <a:gd name="T4" fmla="*/ 371 w 458"/>
                <a:gd name="T5" fmla="*/ 40 h 851"/>
                <a:gd name="T6" fmla="*/ 176 w 458"/>
                <a:gd name="T7" fmla="*/ 362 h 851"/>
                <a:gd name="T8" fmla="*/ 185 w 458"/>
                <a:gd name="T9" fmla="*/ 431 h 851"/>
                <a:gd name="T10" fmla="*/ 4 w 458"/>
                <a:gd name="T11" fmla="*/ 645 h 851"/>
                <a:gd name="T12" fmla="*/ 219 w 458"/>
                <a:gd name="T13" fmla="*/ 847 h 851"/>
                <a:gd name="T14" fmla="*/ 417 w 458"/>
                <a:gd name="T15" fmla="*/ 682 h 851"/>
                <a:gd name="T16" fmla="*/ 420 w 458"/>
                <a:gd name="T17" fmla="*/ 667 h 851"/>
                <a:gd name="T18" fmla="*/ 410 w 458"/>
                <a:gd name="T19" fmla="*/ 662 h 851"/>
                <a:gd name="T20" fmla="*/ 403 w 458"/>
                <a:gd name="T21" fmla="*/ 659 h 851"/>
                <a:gd name="T22" fmla="*/ 398 w 458"/>
                <a:gd name="T23" fmla="*/ 656 h 851"/>
                <a:gd name="T24" fmla="*/ 387 w 458"/>
                <a:gd name="T25" fmla="*/ 651 h 851"/>
                <a:gd name="T26" fmla="*/ 382 w 458"/>
                <a:gd name="T27" fmla="*/ 647 h 851"/>
                <a:gd name="T28" fmla="*/ 376 w 458"/>
                <a:gd name="T29" fmla="*/ 644 h 851"/>
                <a:gd name="T30" fmla="*/ 367 w 458"/>
                <a:gd name="T31" fmla="*/ 638 h 851"/>
                <a:gd name="T32" fmla="*/ 361 w 458"/>
                <a:gd name="T33" fmla="*/ 634 h 851"/>
                <a:gd name="T34" fmla="*/ 356 w 458"/>
                <a:gd name="T35" fmla="*/ 630 h 851"/>
                <a:gd name="T36" fmla="*/ 346 w 458"/>
                <a:gd name="T37" fmla="*/ 623 h 851"/>
                <a:gd name="T38" fmla="*/ 342 w 458"/>
                <a:gd name="T39" fmla="*/ 619 h 851"/>
                <a:gd name="T40" fmla="*/ 336 w 458"/>
                <a:gd name="T41" fmla="*/ 614 h 851"/>
                <a:gd name="T42" fmla="*/ 332 w 458"/>
                <a:gd name="T43" fmla="*/ 611 h 851"/>
                <a:gd name="T44" fmla="*/ 322 w 458"/>
                <a:gd name="T45" fmla="*/ 602 h 851"/>
                <a:gd name="T46" fmla="*/ 318 w 458"/>
                <a:gd name="T47" fmla="*/ 599 h 851"/>
                <a:gd name="T48" fmla="*/ 309 w 458"/>
                <a:gd name="T49" fmla="*/ 589 h 851"/>
                <a:gd name="T50" fmla="*/ 306 w 458"/>
                <a:gd name="T51" fmla="*/ 586 h 851"/>
                <a:gd name="T52" fmla="*/ 300 w 458"/>
                <a:gd name="T53" fmla="*/ 580 h 851"/>
                <a:gd name="T54" fmla="*/ 298 w 458"/>
                <a:gd name="T55" fmla="*/ 577 h 851"/>
                <a:gd name="T56" fmla="*/ 288 w 458"/>
                <a:gd name="T57" fmla="*/ 566 h 851"/>
                <a:gd name="T58" fmla="*/ 286 w 458"/>
                <a:gd name="T59" fmla="*/ 563 h 851"/>
                <a:gd name="T60" fmla="*/ 269 w 458"/>
                <a:gd name="T61" fmla="*/ 541 h 851"/>
                <a:gd name="T62" fmla="*/ 268 w 458"/>
                <a:gd name="T63" fmla="*/ 539 h 851"/>
                <a:gd name="T64" fmla="*/ 259 w 458"/>
                <a:gd name="T65" fmla="*/ 524 h 851"/>
                <a:gd name="T66" fmla="*/ 258 w 458"/>
                <a:gd name="T67" fmla="*/ 522 h 851"/>
                <a:gd name="T68" fmla="*/ 244 w 458"/>
                <a:gd name="T69" fmla="*/ 497 h 851"/>
                <a:gd name="T70" fmla="*/ 244 w 458"/>
                <a:gd name="T71" fmla="*/ 496 h 851"/>
                <a:gd name="T72" fmla="*/ 236 w 458"/>
                <a:gd name="T73" fmla="*/ 479 h 851"/>
                <a:gd name="T74" fmla="*/ 236 w 458"/>
                <a:gd name="T75" fmla="*/ 478 h 851"/>
                <a:gd name="T76" fmla="*/ 226 w 458"/>
                <a:gd name="T77" fmla="*/ 450 h 851"/>
                <a:gd name="T78" fmla="*/ 225 w 458"/>
                <a:gd name="T79" fmla="*/ 448 h 851"/>
                <a:gd name="T80" fmla="*/ 220 w 458"/>
                <a:gd name="T81" fmla="*/ 429 h 851"/>
                <a:gd name="T82" fmla="*/ 210 w 458"/>
                <a:gd name="T83" fmla="*/ 356 h 851"/>
                <a:gd name="T84" fmla="*/ 375 w 458"/>
                <a:gd name="T85" fmla="*/ 47 h 851"/>
                <a:gd name="T86" fmla="*/ 376 w 458"/>
                <a:gd name="T87" fmla="*/ 85 h 851"/>
                <a:gd name="T88" fmla="*/ 458 w 458"/>
                <a:gd name="T89" fmla="*/ 0 h 8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58" h="851">
                  <a:moveTo>
                    <a:pt x="458" y="0"/>
                  </a:moveTo>
                  <a:cubicBezTo>
                    <a:pt x="342" y="25"/>
                    <a:pt x="342" y="25"/>
                    <a:pt x="342" y="25"/>
                  </a:cubicBezTo>
                  <a:cubicBezTo>
                    <a:pt x="371" y="40"/>
                    <a:pt x="371" y="40"/>
                    <a:pt x="371" y="40"/>
                  </a:cubicBezTo>
                  <a:cubicBezTo>
                    <a:pt x="252" y="98"/>
                    <a:pt x="172" y="221"/>
                    <a:pt x="176" y="362"/>
                  </a:cubicBezTo>
                  <a:cubicBezTo>
                    <a:pt x="177" y="386"/>
                    <a:pt x="180" y="409"/>
                    <a:pt x="185" y="431"/>
                  </a:cubicBezTo>
                  <a:cubicBezTo>
                    <a:pt x="80" y="445"/>
                    <a:pt x="0" y="537"/>
                    <a:pt x="4" y="645"/>
                  </a:cubicBezTo>
                  <a:cubicBezTo>
                    <a:pt x="7" y="760"/>
                    <a:pt x="104" y="851"/>
                    <a:pt x="219" y="847"/>
                  </a:cubicBezTo>
                  <a:cubicBezTo>
                    <a:pt x="317" y="844"/>
                    <a:pt x="397" y="774"/>
                    <a:pt x="417" y="682"/>
                  </a:cubicBezTo>
                  <a:cubicBezTo>
                    <a:pt x="418" y="677"/>
                    <a:pt x="419" y="672"/>
                    <a:pt x="420" y="667"/>
                  </a:cubicBezTo>
                  <a:cubicBezTo>
                    <a:pt x="416" y="665"/>
                    <a:pt x="413" y="664"/>
                    <a:pt x="410" y="662"/>
                  </a:cubicBezTo>
                  <a:cubicBezTo>
                    <a:pt x="408" y="661"/>
                    <a:pt x="405" y="660"/>
                    <a:pt x="403" y="659"/>
                  </a:cubicBezTo>
                  <a:cubicBezTo>
                    <a:pt x="401" y="658"/>
                    <a:pt x="399" y="657"/>
                    <a:pt x="398" y="656"/>
                  </a:cubicBezTo>
                  <a:cubicBezTo>
                    <a:pt x="394" y="654"/>
                    <a:pt x="391" y="652"/>
                    <a:pt x="387" y="651"/>
                  </a:cubicBezTo>
                  <a:cubicBezTo>
                    <a:pt x="386" y="650"/>
                    <a:pt x="384" y="649"/>
                    <a:pt x="382" y="647"/>
                  </a:cubicBezTo>
                  <a:cubicBezTo>
                    <a:pt x="380" y="646"/>
                    <a:pt x="378" y="645"/>
                    <a:pt x="376" y="644"/>
                  </a:cubicBezTo>
                  <a:cubicBezTo>
                    <a:pt x="373" y="642"/>
                    <a:pt x="370" y="640"/>
                    <a:pt x="367" y="638"/>
                  </a:cubicBezTo>
                  <a:cubicBezTo>
                    <a:pt x="365" y="636"/>
                    <a:pt x="363" y="635"/>
                    <a:pt x="361" y="634"/>
                  </a:cubicBezTo>
                  <a:cubicBezTo>
                    <a:pt x="359" y="632"/>
                    <a:pt x="357" y="631"/>
                    <a:pt x="356" y="630"/>
                  </a:cubicBezTo>
                  <a:cubicBezTo>
                    <a:pt x="353" y="628"/>
                    <a:pt x="349" y="625"/>
                    <a:pt x="346" y="623"/>
                  </a:cubicBezTo>
                  <a:cubicBezTo>
                    <a:pt x="345" y="622"/>
                    <a:pt x="343" y="621"/>
                    <a:pt x="342" y="619"/>
                  </a:cubicBezTo>
                  <a:cubicBezTo>
                    <a:pt x="340" y="618"/>
                    <a:pt x="338" y="616"/>
                    <a:pt x="336" y="614"/>
                  </a:cubicBezTo>
                  <a:cubicBezTo>
                    <a:pt x="334" y="613"/>
                    <a:pt x="333" y="612"/>
                    <a:pt x="332" y="611"/>
                  </a:cubicBezTo>
                  <a:cubicBezTo>
                    <a:pt x="328" y="608"/>
                    <a:pt x="325" y="605"/>
                    <a:pt x="322" y="602"/>
                  </a:cubicBezTo>
                  <a:cubicBezTo>
                    <a:pt x="321" y="601"/>
                    <a:pt x="320" y="600"/>
                    <a:pt x="318" y="599"/>
                  </a:cubicBezTo>
                  <a:cubicBezTo>
                    <a:pt x="315" y="596"/>
                    <a:pt x="312" y="593"/>
                    <a:pt x="309" y="589"/>
                  </a:cubicBezTo>
                  <a:cubicBezTo>
                    <a:pt x="308" y="588"/>
                    <a:pt x="307" y="587"/>
                    <a:pt x="306" y="586"/>
                  </a:cubicBezTo>
                  <a:cubicBezTo>
                    <a:pt x="304" y="584"/>
                    <a:pt x="302" y="582"/>
                    <a:pt x="300" y="580"/>
                  </a:cubicBezTo>
                  <a:cubicBezTo>
                    <a:pt x="299" y="579"/>
                    <a:pt x="298" y="578"/>
                    <a:pt x="298" y="577"/>
                  </a:cubicBezTo>
                  <a:cubicBezTo>
                    <a:pt x="294" y="574"/>
                    <a:pt x="291" y="570"/>
                    <a:pt x="288" y="566"/>
                  </a:cubicBezTo>
                  <a:cubicBezTo>
                    <a:pt x="287" y="565"/>
                    <a:pt x="286" y="564"/>
                    <a:pt x="286" y="563"/>
                  </a:cubicBezTo>
                  <a:cubicBezTo>
                    <a:pt x="280" y="556"/>
                    <a:pt x="274" y="548"/>
                    <a:pt x="269" y="541"/>
                  </a:cubicBezTo>
                  <a:cubicBezTo>
                    <a:pt x="269" y="540"/>
                    <a:pt x="268" y="539"/>
                    <a:pt x="268" y="539"/>
                  </a:cubicBezTo>
                  <a:cubicBezTo>
                    <a:pt x="265" y="534"/>
                    <a:pt x="262" y="529"/>
                    <a:pt x="259" y="524"/>
                  </a:cubicBezTo>
                  <a:cubicBezTo>
                    <a:pt x="259" y="524"/>
                    <a:pt x="258" y="523"/>
                    <a:pt x="258" y="522"/>
                  </a:cubicBezTo>
                  <a:cubicBezTo>
                    <a:pt x="253" y="514"/>
                    <a:pt x="249" y="506"/>
                    <a:pt x="244" y="497"/>
                  </a:cubicBezTo>
                  <a:cubicBezTo>
                    <a:pt x="244" y="497"/>
                    <a:pt x="244" y="496"/>
                    <a:pt x="244" y="496"/>
                  </a:cubicBezTo>
                  <a:cubicBezTo>
                    <a:pt x="241" y="490"/>
                    <a:pt x="239" y="484"/>
                    <a:pt x="236" y="479"/>
                  </a:cubicBezTo>
                  <a:cubicBezTo>
                    <a:pt x="236" y="478"/>
                    <a:pt x="236" y="478"/>
                    <a:pt x="236" y="478"/>
                  </a:cubicBezTo>
                  <a:cubicBezTo>
                    <a:pt x="232" y="469"/>
                    <a:pt x="229" y="459"/>
                    <a:pt x="226" y="450"/>
                  </a:cubicBezTo>
                  <a:cubicBezTo>
                    <a:pt x="226" y="449"/>
                    <a:pt x="226" y="449"/>
                    <a:pt x="225" y="448"/>
                  </a:cubicBezTo>
                  <a:cubicBezTo>
                    <a:pt x="223" y="442"/>
                    <a:pt x="222" y="436"/>
                    <a:pt x="220" y="429"/>
                  </a:cubicBezTo>
                  <a:cubicBezTo>
                    <a:pt x="214" y="406"/>
                    <a:pt x="211" y="381"/>
                    <a:pt x="210" y="356"/>
                  </a:cubicBezTo>
                  <a:cubicBezTo>
                    <a:pt x="206" y="226"/>
                    <a:pt x="272" y="111"/>
                    <a:pt x="375" y="47"/>
                  </a:cubicBezTo>
                  <a:cubicBezTo>
                    <a:pt x="376" y="85"/>
                    <a:pt x="376" y="85"/>
                    <a:pt x="376" y="85"/>
                  </a:cubicBezTo>
                  <a:lnTo>
                    <a:pt x="458" y="0"/>
                  </a:lnTo>
                  <a:close/>
                </a:path>
              </a:pathLst>
            </a:custGeom>
            <a:solidFill>
              <a:schemeClr val="accent4"/>
            </a:solidFill>
            <a:ln>
              <a:noFill/>
            </a:ln>
          </p:spPr>
          <p:txBody>
            <a:bodyPr/>
            <a:lstStyle/>
            <a:p>
              <a:endParaRPr lang="zh-CN" altLang="en-US" sz="2400">
                <a:solidFill>
                  <a:prstClr val="black"/>
                </a:solidFill>
                <a:cs typeface="+mn-ea"/>
                <a:sym typeface="+mn-lt"/>
              </a:endParaRPr>
            </a:p>
          </p:txBody>
        </p:sp>
        <p:sp>
          <p:nvSpPr>
            <p:cNvPr id="10" name="Oval 12"/>
            <p:cNvSpPr>
              <a:spLocks noChangeArrowheads="1"/>
            </p:cNvSpPr>
            <p:nvPr/>
          </p:nvSpPr>
          <p:spPr bwMode="auto">
            <a:xfrm>
              <a:off x="6283325" y="2474709"/>
              <a:ext cx="1074738" cy="1075069"/>
            </a:xfrm>
            <a:prstGeom prst="ellipse">
              <a:avLst/>
            </a:prstGeom>
            <a:solidFill>
              <a:schemeClr val="bg1">
                <a:lumMod val="85000"/>
              </a:schemeClr>
            </a:solidFill>
            <a:ln>
              <a:noFill/>
            </a:ln>
          </p:spPr>
          <p:txBody>
            <a:bodyPr/>
            <a:lstStyle/>
            <a:p>
              <a:endParaRPr lang="zh-CN" altLang="en-US" sz="2400">
                <a:solidFill>
                  <a:prstClr val="black"/>
                </a:solidFill>
                <a:cs typeface="+mn-ea"/>
                <a:sym typeface="+mn-lt"/>
              </a:endParaRPr>
            </a:p>
          </p:txBody>
        </p:sp>
        <p:sp>
          <p:nvSpPr>
            <p:cNvPr id="11" name="Freeform 13"/>
            <p:cNvSpPr>
              <a:spLocks noEditPoints="1"/>
            </p:cNvSpPr>
            <p:nvPr/>
          </p:nvSpPr>
          <p:spPr bwMode="auto">
            <a:xfrm>
              <a:off x="7800975" y="3870551"/>
              <a:ext cx="266700" cy="300131"/>
            </a:xfrm>
            <a:custGeom>
              <a:avLst/>
              <a:gdLst>
                <a:gd name="T0" fmla="*/ 85 w 91"/>
                <a:gd name="T1" fmla="*/ 0 h 103"/>
                <a:gd name="T2" fmla="*/ 7 w 91"/>
                <a:gd name="T3" fmla="*/ 0 h 103"/>
                <a:gd name="T4" fmla="*/ 0 w 91"/>
                <a:gd name="T5" fmla="*/ 6 h 103"/>
                <a:gd name="T6" fmla="*/ 0 w 91"/>
                <a:gd name="T7" fmla="*/ 97 h 103"/>
                <a:gd name="T8" fmla="*/ 7 w 91"/>
                <a:gd name="T9" fmla="*/ 103 h 103"/>
                <a:gd name="T10" fmla="*/ 85 w 91"/>
                <a:gd name="T11" fmla="*/ 103 h 103"/>
                <a:gd name="T12" fmla="*/ 91 w 91"/>
                <a:gd name="T13" fmla="*/ 97 h 103"/>
                <a:gd name="T14" fmla="*/ 91 w 91"/>
                <a:gd name="T15" fmla="*/ 6 h 103"/>
                <a:gd name="T16" fmla="*/ 85 w 91"/>
                <a:gd name="T17" fmla="*/ 0 h 103"/>
                <a:gd name="T18" fmla="*/ 13 w 91"/>
                <a:gd name="T19" fmla="*/ 6 h 103"/>
                <a:gd name="T20" fmla="*/ 20 w 91"/>
                <a:gd name="T21" fmla="*/ 13 h 103"/>
                <a:gd name="T22" fmla="*/ 13 w 91"/>
                <a:gd name="T23" fmla="*/ 19 h 103"/>
                <a:gd name="T24" fmla="*/ 7 w 91"/>
                <a:gd name="T25" fmla="*/ 13 h 103"/>
                <a:gd name="T26" fmla="*/ 13 w 91"/>
                <a:gd name="T27" fmla="*/ 6 h 103"/>
                <a:gd name="T28" fmla="*/ 85 w 91"/>
                <a:gd name="T29" fmla="*/ 97 h 103"/>
                <a:gd name="T30" fmla="*/ 7 w 91"/>
                <a:gd name="T31" fmla="*/ 97 h 103"/>
                <a:gd name="T32" fmla="*/ 7 w 91"/>
                <a:gd name="T33" fmla="*/ 26 h 103"/>
                <a:gd name="T34" fmla="*/ 85 w 91"/>
                <a:gd name="T35" fmla="*/ 26 h 103"/>
                <a:gd name="T36" fmla="*/ 85 w 91"/>
                <a:gd name="T37" fmla="*/ 97 h 103"/>
                <a:gd name="T38" fmla="*/ 78 w 91"/>
                <a:gd name="T39" fmla="*/ 19 h 103"/>
                <a:gd name="T40" fmla="*/ 72 w 91"/>
                <a:gd name="T41" fmla="*/ 13 h 103"/>
                <a:gd name="T42" fmla="*/ 78 w 91"/>
                <a:gd name="T43" fmla="*/ 6 h 103"/>
                <a:gd name="T44" fmla="*/ 85 w 91"/>
                <a:gd name="T45" fmla="*/ 13 h 103"/>
                <a:gd name="T46" fmla="*/ 78 w 91"/>
                <a:gd name="T47" fmla="*/ 19 h 103"/>
                <a:gd name="T48" fmla="*/ 13 w 91"/>
                <a:gd name="T49" fmla="*/ 42 h 103"/>
                <a:gd name="T50" fmla="*/ 17 w 91"/>
                <a:gd name="T51" fmla="*/ 39 h 103"/>
                <a:gd name="T52" fmla="*/ 75 w 91"/>
                <a:gd name="T53" fmla="*/ 39 h 103"/>
                <a:gd name="T54" fmla="*/ 78 w 91"/>
                <a:gd name="T55" fmla="*/ 42 h 103"/>
                <a:gd name="T56" fmla="*/ 75 w 91"/>
                <a:gd name="T57" fmla="*/ 45 h 103"/>
                <a:gd name="T58" fmla="*/ 17 w 91"/>
                <a:gd name="T59" fmla="*/ 45 h 103"/>
                <a:gd name="T60" fmla="*/ 13 w 91"/>
                <a:gd name="T61" fmla="*/ 42 h 103"/>
                <a:gd name="T62" fmla="*/ 13 w 91"/>
                <a:gd name="T63" fmla="*/ 61 h 103"/>
                <a:gd name="T64" fmla="*/ 17 w 91"/>
                <a:gd name="T65" fmla="*/ 58 h 103"/>
                <a:gd name="T66" fmla="*/ 75 w 91"/>
                <a:gd name="T67" fmla="*/ 58 h 103"/>
                <a:gd name="T68" fmla="*/ 78 w 91"/>
                <a:gd name="T69" fmla="*/ 61 h 103"/>
                <a:gd name="T70" fmla="*/ 75 w 91"/>
                <a:gd name="T71" fmla="*/ 65 h 103"/>
                <a:gd name="T72" fmla="*/ 17 w 91"/>
                <a:gd name="T73" fmla="*/ 65 h 103"/>
                <a:gd name="T74" fmla="*/ 13 w 91"/>
                <a:gd name="T75" fmla="*/ 61 h 103"/>
                <a:gd name="T76" fmla="*/ 13 w 91"/>
                <a:gd name="T77" fmla="*/ 81 h 103"/>
                <a:gd name="T78" fmla="*/ 17 w 91"/>
                <a:gd name="T79" fmla="*/ 77 h 103"/>
                <a:gd name="T80" fmla="*/ 75 w 91"/>
                <a:gd name="T81" fmla="*/ 77 h 103"/>
                <a:gd name="T82" fmla="*/ 78 w 91"/>
                <a:gd name="T83" fmla="*/ 81 h 103"/>
                <a:gd name="T84" fmla="*/ 75 w 91"/>
                <a:gd name="T85" fmla="*/ 84 h 103"/>
                <a:gd name="T86" fmla="*/ 17 w 91"/>
                <a:gd name="T87" fmla="*/ 84 h 103"/>
                <a:gd name="T88" fmla="*/ 13 w 91"/>
                <a:gd name="T89" fmla="*/ 81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1" h="103">
                  <a:moveTo>
                    <a:pt x="85" y="0"/>
                  </a:moveTo>
                  <a:cubicBezTo>
                    <a:pt x="7" y="0"/>
                    <a:pt x="7" y="0"/>
                    <a:pt x="7" y="0"/>
                  </a:cubicBezTo>
                  <a:cubicBezTo>
                    <a:pt x="3" y="0"/>
                    <a:pt x="0" y="3"/>
                    <a:pt x="0" y="6"/>
                  </a:cubicBezTo>
                  <a:cubicBezTo>
                    <a:pt x="0" y="97"/>
                    <a:pt x="0" y="97"/>
                    <a:pt x="0" y="97"/>
                  </a:cubicBezTo>
                  <a:cubicBezTo>
                    <a:pt x="0" y="100"/>
                    <a:pt x="3" y="103"/>
                    <a:pt x="7" y="103"/>
                  </a:cubicBezTo>
                  <a:cubicBezTo>
                    <a:pt x="85" y="103"/>
                    <a:pt x="85" y="103"/>
                    <a:pt x="85" y="103"/>
                  </a:cubicBezTo>
                  <a:cubicBezTo>
                    <a:pt x="88" y="103"/>
                    <a:pt x="91" y="100"/>
                    <a:pt x="91" y="97"/>
                  </a:cubicBezTo>
                  <a:cubicBezTo>
                    <a:pt x="91" y="6"/>
                    <a:pt x="91" y="6"/>
                    <a:pt x="91" y="6"/>
                  </a:cubicBezTo>
                  <a:cubicBezTo>
                    <a:pt x="91" y="3"/>
                    <a:pt x="88" y="0"/>
                    <a:pt x="85" y="0"/>
                  </a:cubicBezTo>
                  <a:close/>
                  <a:moveTo>
                    <a:pt x="13" y="6"/>
                  </a:moveTo>
                  <a:cubicBezTo>
                    <a:pt x="17" y="6"/>
                    <a:pt x="20" y="9"/>
                    <a:pt x="20" y="13"/>
                  </a:cubicBezTo>
                  <a:cubicBezTo>
                    <a:pt x="20" y="16"/>
                    <a:pt x="17" y="19"/>
                    <a:pt x="13" y="19"/>
                  </a:cubicBezTo>
                  <a:cubicBezTo>
                    <a:pt x="10" y="19"/>
                    <a:pt x="7" y="16"/>
                    <a:pt x="7" y="13"/>
                  </a:cubicBezTo>
                  <a:cubicBezTo>
                    <a:pt x="7" y="9"/>
                    <a:pt x="10" y="6"/>
                    <a:pt x="13" y="6"/>
                  </a:cubicBezTo>
                  <a:close/>
                  <a:moveTo>
                    <a:pt x="85" y="97"/>
                  </a:moveTo>
                  <a:cubicBezTo>
                    <a:pt x="7" y="97"/>
                    <a:pt x="7" y="97"/>
                    <a:pt x="7" y="97"/>
                  </a:cubicBezTo>
                  <a:cubicBezTo>
                    <a:pt x="7" y="26"/>
                    <a:pt x="7" y="26"/>
                    <a:pt x="7" y="26"/>
                  </a:cubicBezTo>
                  <a:cubicBezTo>
                    <a:pt x="85" y="26"/>
                    <a:pt x="85" y="26"/>
                    <a:pt x="85" y="26"/>
                  </a:cubicBezTo>
                  <a:lnTo>
                    <a:pt x="85" y="97"/>
                  </a:lnTo>
                  <a:close/>
                  <a:moveTo>
                    <a:pt x="78" y="19"/>
                  </a:moveTo>
                  <a:cubicBezTo>
                    <a:pt x="75" y="19"/>
                    <a:pt x="72" y="16"/>
                    <a:pt x="72" y="13"/>
                  </a:cubicBezTo>
                  <a:cubicBezTo>
                    <a:pt x="72" y="9"/>
                    <a:pt x="75" y="6"/>
                    <a:pt x="78" y="6"/>
                  </a:cubicBezTo>
                  <a:cubicBezTo>
                    <a:pt x="82" y="6"/>
                    <a:pt x="85" y="9"/>
                    <a:pt x="85" y="13"/>
                  </a:cubicBezTo>
                  <a:cubicBezTo>
                    <a:pt x="85" y="16"/>
                    <a:pt x="82" y="19"/>
                    <a:pt x="78" y="19"/>
                  </a:cubicBezTo>
                  <a:close/>
                  <a:moveTo>
                    <a:pt x="13" y="42"/>
                  </a:moveTo>
                  <a:cubicBezTo>
                    <a:pt x="13" y="40"/>
                    <a:pt x="15" y="39"/>
                    <a:pt x="17" y="39"/>
                  </a:cubicBezTo>
                  <a:cubicBezTo>
                    <a:pt x="75" y="39"/>
                    <a:pt x="75" y="39"/>
                    <a:pt x="75" y="39"/>
                  </a:cubicBezTo>
                  <a:cubicBezTo>
                    <a:pt x="77" y="39"/>
                    <a:pt x="78" y="40"/>
                    <a:pt x="78" y="42"/>
                  </a:cubicBezTo>
                  <a:cubicBezTo>
                    <a:pt x="78" y="44"/>
                    <a:pt x="77" y="45"/>
                    <a:pt x="75" y="45"/>
                  </a:cubicBezTo>
                  <a:cubicBezTo>
                    <a:pt x="17" y="45"/>
                    <a:pt x="17" y="45"/>
                    <a:pt x="17" y="45"/>
                  </a:cubicBezTo>
                  <a:cubicBezTo>
                    <a:pt x="15" y="45"/>
                    <a:pt x="13" y="44"/>
                    <a:pt x="13" y="42"/>
                  </a:cubicBezTo>
                  <a:close/>
                  <a:moveTo>
                    <a:pt x="13" y="61"/>
                  </a:moveTo>
                  <a:cubicBezTo>
                    <a:pt x="13" y="59"/>
                    <a:pt x="15" y="58"/>
                    <a:pt x="17" y="58"/>
                  </a:cubicBezTo>
                  <a:cubicBezTo>
                    <a:pt x="75" y="58"/>
                    <a:pt x="75" y="58"/>
                    <a:pt x="75" y="58"/>
                  </a:cubicBezTo>
                  <a:cubicBezTo>
                    <a:pt x="77" y="58"/>
                    <a:pt x="78" y="59"/>
                    <a:pt x="78" y="61"/>
                  </a:cubicBezTo>
                  <a:cubicBezTo>
                    <a:pt x="78" y="63"/>
                    <a:pt x="77" y="65"/>
                    <a:pt x="75" y="65"/>
                  </a:cubicBezTo>
                  <a:cubicBezTo>
                    <a:pt x="17" y="65"/>
                    <a:pt x="17" y="65"/>
                    <a:pt x="17" y="65"/>
                  </a:cubicBezTo>
                  <a:cubicBezTo>
                    <a:pt x="15" y="65"/>
                    <a:pt x="13" y="63"/>
                    <a:pt x="13" y="61"/>
                  </a:cubicBezTo>
                  <a:close/>
                  <a:moveTo>
                    <a:pt x="13" y="81"/>
                  </a:moveTo>
                  <a:cubicBezTo>
                    <a:pt x="13" y="79"/>
                    <a:pt x="15" y="77"/>
                    <a:pt x="17" y="77"/>
                  </a:cubicBezTo>
                  <a:cubicBezTo>
                    <a:pt x="75" y="77"/>
                    <a:pt x="75" y="77"/>
                    <a:pt x="75" y="77"/>
                  </a:cubicBezTo>
                  <a:cubicBezTo>
                    <a:pt x="77" y="77"/>
                    <a:pt x="78" y="79"/>
                    <a:pt x="78" y="81"/>
                  </a:cubicBezTo>
                  <a:cubicBezTo>
                    <a:pt x="78" y="82"/>
                    <a:pt x="77" y="84"/>
                    <a:pt x="75" y="84"/>
                  </a:cubicBezTo>
                  <a:cubicBezTo>
                    <a:pt x="17" y="84"/>
                    <a:pt x="17" y="84"/>
                    <a:pt x="17" y="84"/>
                  </a:cubicBezTo>
                  <a:cubicBezTo>
                    <a:pt x="15" y="84"/>
                    <a:pt x="13" y="82"/>
                    <a:pt x="13" y="81"/>
                  </a:cubicBezTo>
                  <a:close/>
                </a:path>
              </a:pathLst>
            </a:custGeom>
            <a:solidFill>
              <a:srgbClr val="F8F8F8"/>
            </a:solidFill>
            <a:ln>
              <a:noFill/>
            </a:ln>
          </p:spPr>
          <p:txBody>
            <a:bodyPr/>
            <a:lstStyle/>
            <a:p>
              <a:endParaRPr lang="zh-CN" altLang="en-US" sz="2400">
                <a:solidFill>
                  <a:prstClr val="black"/>
                </a:solidFill>
                <a:cs typeface="+mn-ea"/>
                <a:sym typeface="+mn-lt"/>
              </a:endParaRPr>
            </a:p>
          </p:txBody>
        </p:sp>
        <p:sp>
          <p:nvSpPr>
            <p:cNvPr id="12" name="Freeform 14"/>
            <p:cNvSpPr/>
            <p:nvPr/>
          </p:nvSpPr>
          <p:spPr bwMode="auto">
            <a:xfrm>
              <a:off x="7848601" y="1561614"/>
              <a:ext cx="269875" cy="292190"/>
            </a:xfrm>
            <a:custGeom>
              <a:avLst/>
              <a:gdLst>
                <a:gd name="T0" fmla="*/ 4 w 92"/>
                <a:gd name="T1" fmla="*/ 100 h 100"/>
                <a:gd name="T2" fmla="*/ 1 w 92"/>
                <a:gd name="T3" fmla="*/ 100 h 100"/>
                <a:gd name="T4" fmla="*/ 0 w 92"/>
                <a:gd name="T5" fmla="*/ 97 h 100"/>
                <a:gd name="T6" fmla="*/ 5 w 92"/>
                <a:gd name="T7" fmla="*/ 56 h 100"/>
                <a:gd name="T8" fmla="*/ 6 w 92"/>
                <a:gd name="T9" fmla="*/ 54 h 100"/>
                <a:gd name="T10" fmla="*/ 56 w 92"/>
                <a:gd name="T11" fmla="*/ 3 h 100"/>
                <a:gd name="T12" fmla="*/ 70 w 92"/>
                <a:gd name="T13" fmla="*/ 3 h 100"/>
                <a:gd name="T14" fmla="*/ 88 w 92"/>
                <a:gd name="T15" fmla="*/ 22 h 100"/>
                <a:gd name="T16" fmla="*/ 88 w 92"/>
                <a:gd name="T17" fmla="*/ 35 h 100"/>
                <a:gd name="T18" fmla="*/ 52 w 92"/>
                <a:gd name="T19" fmla="*/ 72 h 100"/>
                <a:gd name="T20" fmla="*/ 49 w 92"/>
                <a:gd name="T21" fmla="*/ 73 h 100"/>
                <a:gd name="T22" fmla="*/ 31 w 92"/>
                <a:gd name="T23" fmla="*/ 73 h 100"/>
                <a:gd name="T24" fmla="*/ 28 w 92"/>
                <a:gd name="T25" fmla="*/ 70 h 100"/>
                <a:gd name="T26" fmla="*/ 28 w 92"/>
                <a:gd name="T27" fmla="*/ 51 h 100"/>
                <a:gd name="T28" fmla="*/ 29 w 92"/>
                <a:gd name="T29" fmla="*/ 49 h 100"/>
                <a:gd name="T30" fmla="*/ 56 w 92"/>
                <a:gd name="T31" fmla="*/ 22 h 100"/>
                <a:gd name="T32" fmla="*/ 61 w 92"/>
                <a:gd name="T33" fmla="*/ 22 h 100"/>
                <a:gd name="T34" fmla="*/ 61 w 92"/>
                <a:gd name="T35" fmla="*/ 26 h 100"/>
                <a:gd name="T36" fmla="*/ 34 w 92"/>
                <a:gd name="T37" fmla="*/ 53 h 100"/>
                <a:gd name="T38" fmla="*/ 34 w 92"/>
                <a:gd name="T39" fmla="*/ 67 h 100"/>
                <a:gd name="T40" fmla="*/ 48 w 92"/>
                <a:gd name="T41" fmla="*/ 67 h 100"/>
                <a:gd name="T42" fmla="*/ 84 w 92"/>
                <a:gd name="T43" fmla="*/ 31 h 100"/>
                <a:gd name="T44" fmla="*/ 84 w 92"/>
                <a:gd name="T45" fmla="*/ 26 h 100"/>
                <a:gd name="T46" fmla="*/ 65 w 92"/>
                <a:gd name="T47" fmla="*/ 8 h 100"/>
                <a:gd name="T48" fmla="*/ 61 w 92"/>
                <a:gd name="T49" fmla="*/ 8 h 100"/>
                <a:gd name="T50" fmla="*/ 11 w 92"/>
                <a:gd name="T51" fmla="*/ 58 h 100"/>
                <a:gd name="T52" fmla="*/ 7 w 92"/>
                <a:gd name="T53" fmla="*/ 94 h 100"/>
                <a:gd name="T54" fmla="*/ 43 w 92"/>
                <a:gd name="T55" fmla="*/ 90 h 100"/>
                <a:gd name="T56" fmla="*/ 84 w 92"/>
                <a:gd name="T57" fmla="*/ 49 h 100"/>
                <a:gd name="T58" fmla="*/ 88 w 92"/>
                <a:gd name="T59" fmla="*/ 49 h 100"/>
                <a:gd name="T60" fmla="*/ 88 w 92"/>
                <a:gd name="T61" fmla="*/ 54 h 100"/>
                <a:gd name="T62" fmla="*/ 47 w 92"/>
                <a:gd name="T63" fmla="*/ 95 h 100"/>
                <a:gd name="T64" fmla="*/ 45 w 92"/>
                <a:gd name="T65" fmla="*/ 96 h 100"/>
                <a:gd name="T66" fmla="*/ 4 w 92"/>
                <a:gd name="T67" fmla="*/ 100 h 100"/>
                <a:gd name="T68" fmla="*/ 4 w 92"/>
                <a:gd name="T69"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2" h="100">
                  <a:moveTo>
                    <a:pt x="4" y="100"/>
                  </a:moveTo>
                  <a:cubicBezTo>
                    <a:pt x="3" y="100"/>
                    <a:pt x="2" y="100"/>
                    <a:pt x="1" y="100"/>
                  </a:cubicBezTo>
                  <a:cubicBezTo>
                    <a:pt x="1" y="99"/>
                    <a:pt x="0" y="98"/>
                    <a:pt x="0" y="97"/>
                  </a:cubicBezTo>
                  <a:cubicBezTo>
                    <a:pt x="5" y="56"/>
                    <a:pt x="5" y="56"/>
                    <a:pt x="5" y="56"/>
                  </a:cubicBezTo>
                  <a:cubicBezTo>
                    <a:pt x="5" y="55"/>
                    <a:pt x="5" y="54"/>
                    <a:pt x="6" y="54"/>
                  </a:cubicBezTo>
                  <a:cubicBezTo>
                    <a:pt x="56" y="3"/>
                    <a:pt x="56" y="3"/>
                    <a:pt x="56" y="3"/>
                  </a:cubicBezTo>
                  <a:cubicBezTo>
                    <a:pt x="60" y="0"/>
                    <a:pt x="66" y="0"/>
                    <a:pt x="70" y="3"/>
                  </a:cubicBezTo>
                  <a:cubicBezTo>
                    <a:pt x="88" y="22"/>
                    <a:pt x="88" y="22"/>
                    <a:pt x="88" y="22"/>
                  </a:cubicBezTo>
                  <a:cubicBezTo>
                    <a:pt x="92" y="25"/>
                    <a:pt x="92" y="32"/>
                    <a:pt x="88" y="35"/>
                  </a:cubicBezTo>
                  <a:cubicBezTo>
                    <a:pt x="52" y="72"/>
                    <a:pt x="52" y="72"/>
                    <a:pt x="52" y="72"/>
                  </a:cubicBezTo>
                  <a:cubicBezTo>
                    <a:pt x="51" y="73"/>
                    <a:pt x="50" y="73"/>
                    <a:pt x="49" y="73"/>
                  </a:cubicBezTo>
                  <a:cubicBezTo>
                    <a:pt x="31" y="73"/>
                    <a:pt x="31" y="73"/>
                    <a:pt x="31" y="73"/>
                  </a:cubicBezTo>
                  <a:cubicBezTo>
                    <a:pt x="29" y="73"/>
                    <a:pt x="28" y="72"/>
                    <a:pt x="28" y="70"/>
                  </a:cubicBezTo>
                  <a:cubicBezTo>
                    <a:pt x="28" y="51"/>
                    <a:pt x="28" y="51"/>
                    <a:pt x="28" y="51"/>
                  </a:cubicBezTo>
                  <a:cubicBezTo>
                    <a:pt x="28" y="51"/>
                    <a:pt x="28" y="50"/>
                    <a:pt x="29" y="49"/>
                  </a:cubicBezTo>
                  <a:cubicBezTo>
                    <a:pt x="56" y="22"/>
                    <a:pt x="56" y="22"/>
                    <a:pt x="56" y="22"/>
                  </a:cubicBezTo>
                  <a:cubicBezTo>
                    <a:pt x="58" y="20"/>
                    <a:pt x="60" y="20"/>
                    <a:pt x="61" y="22"/>
                  </a:cubicBezTo>
                  <a:cubicBezTo>
                    <a:pt x="62" y="23"/>
                    <a:pt x="62" y="25"/>
                    <a:pt x="61" y="26"/>
                  </a:cubicBezTo>
                  <a:cubicBezTo>
                    <a:pt x="34" y="53"/>
                    <a:pt x="34" y="53"/>
                    <a:pt x="34" y="53"/>
                  </a:cubicBezTo>
                  <a:cubicBezTo>
                    <a:pt x="34" y="67"/>
                    <a:pt x="34" y="67"/>
                    <a:pt x="34" y="67"/>
                  </a:cubicBezTo>
                  <a:cubicBezTo>
                    <a:pt x="48" y="67"/>
                    <a:pt x="48" y="67"/>
                    <a:pt x="48" y="67"/>
                  </a:cubicBezTo>
                  <a:cubicBezTo>
                    <a:pt x="84" y="31"/>
                    <a:pt x="84" y="31"/>
                    <a:pt x="84" y="31"/>
                  </a:cubicBezTo>
                  <a:cubicBezTo>
                    <a:pt x="85" y="30"/>
                    <a:pt x="85" y="28"/>
                    <a:pt x="84" y="26"/>
                  </a:cubicBezTo>
                  <a:cubicBezTo>
                    <a:pt x="65" y="8"/>
                    <a:pt x="65" y="8"/>
                    <a:pt x="65" y="8"/>
                  </a:cubicBezTo>
                  <a:cubicBezTo>
                    <a:pt x="64" y="7"/>
                    <a:pt x="62" y="7"/>
                    <a:pt x="61" y="8"/>
                  </a:cubicBezTo>
                  <a:cubicBezTo>
                    <a:pt x="11" y="58"/>
                    <a:pt x="11" y="58"/>
                    <a:pt x="11" y="58"/>
                  </a:cubicBezTo>
                  <a:cubicBezTo>
                    <a:pt x="7" y="94"/>
                    <a:pt x="7" y="94"/>
                    <a:pt x="7" y="94"/>
                  </a:cubicBezTo>
                  <a:cubicBezTo>
                    <a:pt x="43" y="90"/>
                    <a:pt x="43" y="90"/>
                    <a:pt x="43" y="90"/>
                  </a:cubicBezTo>
                  <a:cubicBezTo>
                    <a:pt x="84" y="49"/>
                    <a:pt x="84" y="49"/>
                    <a:pt x="84" y="49"/>
                  </a:cubicBezTo>
                  <a:cubicBezTo>
                    <a:pt x="85" y="48"/>
                    <a:pt x="87" y="48"/>
                    <a:pt x="88" y="49"/>
                  </a:cubicBezTo>
                  <a:cubicBezTo>
                    <a:pt x="90" y="50"/>
                    <a:pt x="90" y="52"/>
                    <a:pt x="88" y="54"/>
                  </a:cubicBezTo>
                  <a:cubicBezTo>
                    <a:pt x="47" y="95"/>
                    <a:pt x="47" y="95"/>
                    <a:pt x="47" y="95"/>
                  </a:cubicBezTo>
                  <a:cubicBezTo>
                    <a:pt x="47" y="95"/>
                    <a:pt x="46" y="96"/>
                    <a:pt x="45" y="96"/>
                  </a:cubicBezTo>
                  <a:cubicBezTo>
                    <a:pt x="4" y="100"/>
                    <a:pt x="4" y="100"/>
                    <a:pt x="4" y="100"/>
                  </a:cubicBezTo>
                  <a:cubicBezTo>
                    <a:pt x="4" y="100"/>
                    <a:pt x="4" y="100"/>
                    <a:pt x="4" y="100"/>
                  </a:cubicBezTo>
                  <a:close/>
                </a:path>
              </a:pathLst>
            </a:custGeom>
            <a:solidFill>
              <a:srgbClr val="F8F8F8"/>
            </a:solidFill>
            <a:ln>
              <a:noFill/>
            </a:ln>
          </p:spPr>
          <p:txBody>
            <a:bodyPr/>
            <a:lstStyle/>
            <a:p>
              <a:endParaRPr lang="zh-CN" altLang="en-US" sz="2400">
                <a:solidFill>
                  <a:prstClr val="black"/>
                </a:solidFill>
                <a:cs typeface="+mn-ea"/>
                <a:sym typeface="+mn-lt"/>
              </a:endParaRPr>
            </a:p>
          </p:txBody>
        </p:sp>
        <p:sp>
          <p:nvSpPr>
            <p:cNvPr id="13" name="Freeform 15"/>
            <p:cNvSpPr>
              <a:spLocks noEditPoints="1"/>
            </p:cNvSpPr>
            <p:nvPr/>
          </p:nvSpPr>
          <p:spPr bwMode="auto">
            <a:xfrm>
              <a:off x="5626100" y="3843556"/>
              <a:ext cx="306388" cy="303306"/>
            </a:xfrm>
            <a:custGeom>
              <a:avLst/>
              <a:gdLst>
                <a:gd name="T0" fmla="*/ 101 w 105"/>
                <a:gd name="T1" fmla="*/ 4 h 104"/>
                <a:gd name="T2" fmla="*/ 101 w 105"/>
                <a:gd name="T3" fmla="*/ 17 h 104"/>
                <a:gd name="T4" fmla="*/ 96 w 105"/>
                <a:gd name="T5" fmla="*/ 22 h 104"/>
                <a:gd name="T6" fmla="*/ 82 w 105"/>
                <a:gd name="T7" fmla="*/ 8 h 104"/>
                <a:gd name="T8" fmla="*/ 87 w 105"/>
                <a:gd name="T9" fmla="*/ 4 h 104"/>
                <a:gd name="T10" fmla="*/ 101 w 105"/>
                <a:gd name="T11" fmla="*/ 4 h 104"/>
                <a:gd name="T12" fmla="*/ 32 w 105"/>
                <a:gd name="T13" fmla="*/ 59 h 104"/>
                <a:gd name="T14" fmla="*/ 28 w 105"/>
                <a:gd name="T15" fmla="*/ 77 h 104"/>
                <a:gd name="T16" fmla="*/ 46 w 105"/>
                <a:gd name="T17" fmla="*/ 72 h 104"/>
                <a:gd name="T18" fmla="*/ 92 w 105"/>
                <a:gd name="T19" fmla="*/ 26 h 104"/>
                <a:gd name="T20" fmla="*/ 78 w 105"/>
                <a:gd name="T21" fmla="*/ 13 h 104"/>
                <a:gd name="T22" fmla="*/ 32 w 105"/>
                <a:gd name="T23" fmla="*/ 59 h 104"/>
                <a:gd name="T24" fmla="*/ 78 w 105"/>
                <a:gd name="T25" fmla="*/ 50 h 104"/>
                <a:gd name="T26" fmla="*/ 78 w 105"/>
                <a:gd name="T27" fmla="*/ 91 h 104"/>
                <a:gd name="T28" fmla="*/ 13 w 105"/>
                <a:gd name="T29" fmla="*/ 91 h 104"/>
                <a:gd name="T30" fmla="*/ 13 w 105"/>
                <a:gd name="T31" fmla="*/ 27 h 104"/>
                <a:gd name="T32" fmla="*/ 55 w 105"/>
                <a:gd name="T33" fmla="*/ 27 h 104"/>
                <a:gd name="T34" fmla="*/ 68 w 105"/>
                <a:gd name="T35" fmla="*/ 14 h 104"/>
                <a:gd name="T36" fmla="*/ 0 w 105"/>
                <a:gd name="T37" fmla="*/ 14 h 104"/>
                <a:gd name="T38" fmla="*/ 0 w 105"/>
                <a:gd name="T39" fmla="*/ 104 h 104"/>
                <a:gd name="T40" fmla="*/ 91 w 105"/>
                <a:gd name="T41" fmla="*/ 104 h 104"/>
                <a:gd name="T42" fmla="*/ 91 w 105"/>
                <a:gd name="T43" fmla="*/ 37 h 104"/>
                <a:gd name="T44" fmla="*/ 78 w 105"/>
                <a:gd name="T45" fmla="*/ 5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5" h="104">
                  <a:moveTo>
                    <a:pt x="101" y="4"/>
                  </a:moveTo>
                  <a:cubicBezTo>
                    <a:pt x="105" y="7"/>
                    <a:pt x="105" y="14"/>
                    <a:pt x="101" y="17"/>
                  </a:cubicBezTo>
                  <a:cubicBezTo>
                    <a:pt x="96" y="22"/>
                    <a:pt x="96" y="22"/>
                    <a:pt x="96" y="22"/>
                  </a:cubicBezTo>
                  <a:cubicBezTo>
                    <a:pt x="82" y="8"/>
                    <a:pt x="82" y="8"/>
                    <a:pt x="82" y="8"/>
                  </a:cubicBezTo>
                  <a:cubicBezTo>
                    <a:pt x="87" y="4"/>
                    <a:pt x="87" y="4"/>
                    <a:pt x="87" y="4"/>
                  </a:cubicBezTo>
                  <a:cubicBezTo>
                    <a:pt x="91" y="0"/>
                    <a:pt x="97" y="0"/>
                    <a:pt x="101" y="4"/>
                  </a:cubicBezTo>
                  <a:close/>
                  <a:moveTo>
                    <a:pt x="32" y="59"/>
                  </a:moveTo>
                  <a:cubicBezTo>
                    <a:pt x="28" y="77"/>
                    <a:pt x="28" y="77"/>
                    <a:pt x="28" y="77"/>
                  </a:cubicBezTo>
                  <a:cubicBezTo>
                    <a:pt x="46" y="72"/>
                    <a:pt x="46" y="72"/>
                    <a:pt x="46" y="72"/>
                  </a:cubicBezTo>
                  <a:cubicBezTo>
                    <a:pt x="92" y="26"/>
                    <a:pt x="92" y="26"/>
                    <a:pt x="92" y="26"/>
                  </a:cubicBezTo>
                  <a:cubicBezTo>
                    <a:pt x="78" y="13"/>
                    <a:pt x="78" y="13"/>
                    <a:pt x="78" y="13"/>
                  </a:cubicBezTo>
                  <a:lnTo>
                    <a:pt x="32" y="59"/>
                  </a:lnTo>
                  <a:close/>
                  <a:moveTo>
                    <a:pt x="78" y="50"/>
                  </a:moveTo>
                  <a:cubicBezTo>
                    <a:pt x="78" y="91"/>
                    <a:pt x="78" y="91"/>
                    <a:pt x="78" y="91"/>
                  </a:cubicBezTo>
                  <a:cubicBezTo>
                    <a:pt x="13" y="91"/>
                    <a:pt x="13" y="91"/>
                    <a:pt x="13" y="91"/>
                  </a:cubicBezTo>
                  <a:cubicBezTo>
                    <a:pt x="13" y="27"/>
                    <a:pt x="13" y="27"/>
                    <a:pt x="13" y="27"/>
                  </a:cubicBezTo>
                  <a:cubicBezTo>
                    <a:pt x="55" y="27"/>
                    <a:pt x="55" y="27"/>
                    <a:pt x="55" y="27"/>
                  </a:cubicBezTo>
                  <a:cubicBezTo>
                    <a:pt x="68" y="14"/>
                    <a:pt x="68" y="14"/>
                    <a:pt x="68" y="14"/>
                  </a:cubicBezTo>
                  <a:cubicBezTo>
                    <a:pt x="0" y="14"/>
                    <a:pt x="0" y="14"/>
                    <a:pt x="0" y="14"/>
                  </a:cubicBezTo>
                  <a:cubicBezTo>
                    <a:pt x="0" y="104"/>
                    <a:pt x="0" y="104"/>
                    <a:pt x="0" y="104"/>
                  </a:cubicBezTo>
                  <a:cubicBezTo>
                    <a:pt x="91" y="104"/>
                    <a:pt x="91" y="104"/>
                    <a:pt x="91" y="104"/>
                  </a:cubicBezTo>
                  <a:cubicBezTo>
                    <a:pt x="91" y="37"/>
                    <a:pt x="91" y="37"/>
                    <a:pt x="91" y="37"/>
                  </a:cubicBezTo>
                  <a:lnTo>
                    <a:pt x="78" y="50"/>
                  </a:lnTo>
                  <a:close/>
                </a:path>
              </a:pathLst>
            </a:custGeom>
            <a:solidFill>
              <a:srgbClr val="F8F8F8"/>
            </a:solidFill>
            <a:ln>
              <a:noFill/>
            </a:ln>
          </p:spPr>
          <p:txBody>
            <a:bodyPr/>
            <a:lstStyle/>
            <a:p>
              <a:endParaRPr lang="zh-CN" altLang="en-US" sz="2400">
                <a:solidFill>
                  <a:prstClr val="black"/>
                </a:solidFill>
                <a:cs typeface="+mn-ea"/>
                <a:sym typeface="+mn-lt"/>
              </a:endParaRPr>
            </a:p>
          </p:txBody>
        </p:sp>
        <p:sp>
          <p:nvSpPr>
            <p:cNvPr id="14" name="Freeform 16"/>
            <p:cNvSpPr>
              <a:spLocks noEditPoints="1"/>
            </p:cNvSpPr>
            <p:nvPr/>
          </p:nvSpPr>
          <p:spPr bwMode="auto">
            <a:xfrm>
              <a:off x="5664201" y="1558438"/>
              <a:ext cx="227013" cy="300131"/>
            </a:xfrm>
            <a:custGeom>
              <a:avLst/>
              <a:gdLst>
                <a:gd name="T0" fmla="*/ 71 w 78"/>
                <a:gd name="T1" fmla="*/ 6 h 103"/>
                <a:gd name="T2" fmla="*/ 78 w 78"/>
                <a:gd name="T3" fmla="*/ 6 h 103"/>
                <a:gd name="T4" fmla="*/ 78 w 78"/>
                <a:gd name="T5" fmla="*/ 0 h 103"/>
                <a:gd name="T6" fmla="*/ 0 w 78"/>
                <a:gd name="T7" fmla="*/ 0 h 103"/>
                <a:gd name="T8" fmla="*/ 0 w 78"/>
                <a:gd name="T9" fmla="*/ 6 h 103"/>
                <a:gd name="T10" fmla="*/ 6 w 78"/>
                <a:gd name="T11" fmla="*/ 6 h 103"/>
                <a:gd name="T12" fmla="*/ 6 w 78"/>
                <a:gd name="T13" fmla="*/ 13 h 103"/>
                <a:gd name="T14" fmla="*/ 10 w 78"/>
                <a:gd name="T15" fmla="*/ 13 h 103"/>
                <a:gd name="T16" fmla="*/ 20 w 78"/>
                <a:gd name="T17" fmla="*/ 48 h 103"/>
                <a:gd name="T18" fmla="*/ 25 w 78"/>
                <a:gd name="T19" fmla="*/ 52 h 103"/>
                <a:gd name="T20" fmla="*/ 20 w 78"/>
                <a:gd name="T21" fmla="*/ 55 h 103"/>
                <a:gd name="T22" fmla="*/ 10 w 78"/>
                <a:gd name="T23" fmla="*/ 90 h 103"/>
                <a:gd name="T24" fmla="*/ 6 w 78"/>
                <a:gd name="T25" fmla="*/ 90 h 103"/>
                <a:gd name="T26" fmla="*/ 6 w 78"/>
                <a:gd name="T27" fmla="*/ 97 h 103"/>
                <a:gd name="T28" fmla="*/ 0 w 78"/>
                <a:gd name="T29" fmla="*/ 97 h 103"/>
                <a:gd name="T30" fmla="*/ 0 w 78"/>
                <a:gd name="T31" fmla="*/ 103 h 103"/>
                <a:gd name="T32" fmla="*/ 78 w 78"/>
                <a:gd name="T33" fmla="*/ 103 h 103"/>
                <a:gd name="T34" fmla="*/ 78 w 78"/>
                <a:gd name="T35" fmla="*/ 97 h 103"/>
                <a:gd name="T36" fmla="*/ 71 w 78"/>
                <a:gd name="T37" fmla="*/ 97 h 103"/>
                <a:gd name="T38" fmla="*/ 71 w 78"/>
                <a:gd name="T39" fmla="*/ 90 h 103"/>
                <a:gd name="T40" fmla="*/ 68 w 78"/>
                <a:gd name="T41" fmla="*/ 90 h 103"/>
                <a:gd name="T42" fmla="*/ 58 w 78"/>
                <a:gd name="T43" fmla="*/ 55 h 103"/>
                <a:gd name="T44" fmla="*/ 53 w 78"/>
                <a:gd name="T45" fmla="*/ 52 h 103"/>
                <a:gd name="T46" fmla="*/ 58 w 78"/>
                <a:gd name="T47" fmla="*/ 48 h 103"/>
                <a:gd name="T48" fmla="*/ 68 w 78"/>
                <a:gd name="T49" fmla="*/ 13 h 103"/>
                <a:gd name="T50" fmla="*/ 71 w 78"/>
                <a:gd name="T51" fmla="*/ 13 h 103"/>
                <a:gd name="T52" fmla="*/ 71 w 78"/>
                <a:gd name="T53" fmla="*/ 6 h 103"/>
                <a:gd name="T54" fmla="*/ 62 w 78"/>
                <a:gd name="T55" fmla="*/ 14 h 103"/>
                <a:gd name="T56" fmla="*/ 54 w 78"/>
                <a:gd name="T57" fmla="*/ 43 h 103"/>
                <a:gd name="T58" fmla="*/ 45 w 78"/>
                <a:gd name="T59" fmla="*/ 47 h 103"/>
                <a:gd name="T60" fmla="*/ 45 w 78"/>
                <a:gd name="T61" fmla="*/ 56 h 103"/>
                <a:gd name="T62" fmla="*/ 54 w 78"/>
                <a:gd name="T63" fmla="*/ 60 h 103"/>
                <a:gd name="T64" fmla="*/ 62 w 78"/>
                <a:gd name="T65" fmla="*/ 89 h 103"/>
                <a:gd name="T66" fmla="*/ 61 w 78"/>
                <a:gd name="T67" fmla="*/ 90 h 103"/>
                <a:gd name="T68" fmla="*/ 55 w 78"/>
                <a:gd name="T69" fmla="*/ 90 h 103"/>
                <a:gd name="T70" fmla="*/ 50 w 78"/>
                <a:gd name="T71" fmla="*/ 75 h 103"/>
                <a:gd name="T72" fmla="*/ 42 w 78"/>
                <a:gd name="T73" fmla="*/ 71 h 103"/>
                <a:gd name="T74" fmla="*/ 42 w 78"/>
                <a:gd name="T75" fmla="*/ 45 h 103"/>
                <a:gd name="T76" fmla="*/ 53 w 78"/>
                <a:gd name="T77" fmla="*/ 40 h 103"/>
                <a:gd name="T78" fmla="*/ 59 w 78"/>
                <a:gd name="T79" fmla="*/ 32 h 103"/>
                <a:gd name="T80" fmla="*/ 19 w 78"/>
                <a:gd name="T81" fmla="*/ 32 h 103"/>
                <a:gd name="T82" fmla="*/ 25 w 78"/>
                <a:gd name="T83" fmla="*/ 40 h 103"/>
                <a:gd name="T84" fmla="*/ 36 w 78"/>
                <a:gd name="T85" fmla="*/ 45 h 103"/>
                <a:gd name="T86" fmla="*/ 36 w 78"/>
                <a:gd name="T87" fmla="*/ 71 h 103"/>
                <a:gd name="T88" fmla="*/ 28 w 78"/>
                <a:gd name="T89" fmla="*/ 75 h 103"/>
                <a:gd name="T90" fmla="*/ 23 w 78"/>
                <a:gd name="T91" fmla="*/ 90 h 103"/>
                <a:gd name="T92" fmla="*/ 16 w 78"/>
                <a:gd name="T93" fmla="*/ 90 h 103"/>
                <a:gd name="T94" fmla="*/ 16 w 78"/>
                <a:gd name="T95" fmla="*/ 89 h 103"/>
                <a:gd name="T96" fmla="*/ 24 w 78"/>
                <a:gd name="T97" fmla="*/ 60 h 103"/>
                <a:gd name="T98" fmla="*/ 32 w 78"/>
                <a:gd name="T99" fmla="*/ 56 h 103"/>
                <a:gd name="T100" fmla="*/ 32 w 78"/>
                <a:gd name="T101" fmla="*/ 47 h 103"/>
                <a:gd name="T102" fmla="*/ 24 w 78"/>
                <a:gd name="T103" fmla="*/ 43 h 103"/>
                <a:gd name="T104" fmla="*/ 16 w 78"/>
                <a:gd name="T105" fmla="*/ 14 h 103"/>
                <a:gd name="T106" fmla="*/ 16 w 78"/>
                <a:gd name="T107" fmla="*/ 13 h 103"/>
                <a:gd name="T108" fmla="*/ 61 w 78"/>
                <a:gd name="T109" fmla="*/ 13 h 103"/>
                <a:gd name="T110" fmla="*/ 62 w 78"/>
                <a:gd name="T111" fmla="*/ 14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8" h="103">
                  <a:moveTo>
                    <a:pt x="71" y="6"/>
                  </a:moveTo>
                  <a:cubicBezTo>
                    <a:pt x="78" y="6"/>
                    <a:pt x="78" y="6"/>
                    <a:pt x="78" y="6"/>
                  </a:cubicBezTo>
                  <a:cubicBezTo>
                    <a:pt x="78" y="0"/>
                    <a:pt x="78" y="0"/>
                    <a:pt x="78" y="0"/>
                  </a:cubicBezTo>
                  <a:cubicBezTo>
                    <a:pt x="0" y="0"/>
                    <a:pt x="0" y="0"/>
                    <a:pt x="0" y="0"/>
                  </a:cubicBezTo>
                  <a:cubicBezTo>
                    <a:pt x="0" y="6"/>
                    <a:pt x="0" y="6"/>
                    <a:pt x="0" y="6"/>
                  </a:cubicBezTo>
                  <a:cubicBezTo>
                    <a:pt x="6" y="6"/>
                    <a:pt x="6" y="6"/>
                    <a:pt x="6" y="6"/>
                  </a:cubicBezTo>
                  <a:cubicBezTo>
                    <a:pt x="6" y="13"/>
                    <a:pt x="6" y="13"/>
                    <a:pt x="6" y="13"/>
                  </a:cubicBezTo>
                  <a:cubicBezTo>
                    <a:pt x="10" y="13"/>
                    <a:pt x="10" y="13"/>
                    <a:pt x="10" y="13"/>
                  </a:cubicBezTo>
                  <a:cubicBezTo>
                    <a:pt x="5" y="25"/>
                    <a:pt x="9" y="40"/>
                    <a:pt x="20" y="48"/>
                  </a:cubicBezTo>
                  <a:cubicBezTo>
                    <a:pt x="21" y="50"/>
                    <a:pt x="23" y="51"/>
                    <a:pt x="25" y="52"/>
                  </a:cubicBezTo>
                  <a:cubicBezTo>
                    <a:pt x="23" y="52"/>
                    <a:pt x="21" y="53"/>
                    <a:pt x="20" y="55"/>
                  </a:cubicBezTo>
                  <a:cubicBezTo>
                    <a:pt x="9" y="63"/>
                    <a:pt x="5" y="78"/>
                    <a:pt x="10" y="90"/>
                  </a:cubicBezTo>
                  <a:cubicBezTo>
                    <a:pt x="6" y="90"/>
                    <a:pt x="6" y="90"/>
                    <a:pt x="6" y="90"/>
                  </a:cubicBezTo>
                  <a:cubicBezTo>
                    <a:pt x="6" y="97"/>
                    <a:pt x="6" y="97"/>
                    <a:pt x="6" y="97"/>
                  </a:cubicBezTo>
                  <a:cubicBezTo>
                    <a:pt x="0" y="97"/>
                    <a:pt x="0" y="97"/>
                    <a:pt x="0" y="97"/>
                  </a:cubicBezTo>
                  <a:cubicBezTo>
                    <a:pt x="0" y="103"/>
                    <a:pt x="0" y="103"/>
                    <a:pt x="0" y="103"/>
                  </a:cubicBezTo>
                  <a:cubicBezTo>
                    <a:pt x="78" y="103"/>
                    <a:pt x="78" y="103"/>
                    <a:pt x="78" y="103"/>
                  </a:cubicBezTo>
                  <a:cubicBezTo>
                    <a:pt x="78" y="97"/>
                    <a:pt x="78" y="97"/>
                    <a:pt x="78" y="97"/>
                  </a:cubicBezTo>
                  <a:cubicBezTo>
                    <a:pt x="71" y="97"/>
                    <a:pt x="71" y="97"/>
                    <a:pt x="71" y="97"/>
                  </a:cubicBezTo>
                  <a:cubicBezTo>
                    <a:pt x="71" y="90"/>
                    <a:pt x="71" y="90"/>
                    <a:pt x="71" y="90"/>
                  </a:cubicBezTo>
                  <a:cubicBezTo>
                    <a:pt x="68" y="90"/>
                    <a:pt x="68" y="90"/>
                    <a:pt x="68" y="90"/>
                  </a:cubicBezTo>
                  <a:cubicBezTo>
                    <a:pt x="73" y="78"/>
                    <a:pt x="69" y="63"/>
                    <a:pt x="58" y="55"/>
                  </a:cubicBezTo>
                  <a:cubicBezTo>
                    <a:pt x="56" y="53"/>
                    <a:pt x="54" y="52"/>
                    <a:pt x="53" y="52"/>
                  </a:cubicBezTo>
                  <a:cubicBezTo>
                    <a:pt x="54" y="51"/>
                    <a:pt x="56" y="50"/>
                    <a:pt x="58" y="48"/>
                  </a:cubicBezTo>
                  <a:cubicBezTo>
                    <a:pt x="69" y="40"/>
                    <a:pt x="73" y="25"/>
                    <a:pt x="68" y="13"/>
                  </a:cubicBezTo>
                  <a:cubicBezTo>
                    <a:pt x="71" y="13"/>
                    <a:pt x="71" y="13"/>
                    <a:pt x="71" y="13"/>
                  </a:cubicBezTo>
                  <a:lnTo>
                    <a:pt x="71" y="6"/>
                  </a:lnTo>
                  <a:close/>
                  <a:moveTo>
                    <a:pt x="62" y="14"/>
                  </a:moveTo>
                  <a:cubicBezTo>
                    <a:pt x="66" y="24"/>
                    <a:pt x="63" y="36"/>
                    <a:pt x="54" y="43"/>
                  </a:cubicBezTo>
                  <a:cubicBezTo>
                    <a:pt x="51" y="45"/>
                    <a:pt x="48" y="47"/>
                    <a:pt x="45" y="47"/>
                  </a:cubicBezTo>
                  <a:cubicBezTo>
                    <a:pt x="45" y="56"/>
                    <a:pt x="45" y="56"/>
                    <a:pt x="45" y="56"/>
                  </a:cubicBezTo>
                  <a:cubicBezTo>
                    <a:pt x="48" y="57"/>
                    <a:pt x="51" y="58"/>
                    <a:pt x="54" y="60"/>
                  </a:cubicBezTo>
                  <a:cubicBezTo>
                    <a:pt x="63" y="67"/>
                    <a:pt x="66" y="79"/>
                    <a:pt x="62" y="89"/>
                  </a:cubicBezTo>
                  <a:cubicBezTo>
                    <a:pt x="61" y="90"/>
                    <a:pt x="61" y="90"/>
                    <a:pt x="61" y="90"/>
                  </a:cubicBezTo>
                  <a:cubicBezTo>
                    <a:pt x="55" y="90"/>
                    <a:pt x="55" y="90"/>
                    <a:pt x="55" y="90"/>
                  </a:cubicBezTo>
                  <a:cubicBezTo>
                    <a:pt x="56" y="85"/>
                    <a:pt x="54" y="79"/>
                    <a:pt x="50" y="75"/>
                  </a:cubicBezTo>
                  <a:cubicBezTo>
                    <a:pt x="47" y="73"/>
                    <a:pt x="45" y="72"/>
                    <a:pt x="42" y="71"/>
                  </a:cubicBezTo>
                  <a:cubicBezTo>
                    <a:pt x="42" y="45"/>
                    <a:pt x="42" y="45"/>
                    <a:pt x="42" y="45"/>
                  </a:cubicBezTo>
                  <a:cubicBezTo>
                    <a:pt x="46" y="44"/>
                    <a:pt x="50" y="43"/>
                    <a:pt x="53" y="40"/>
                  </a:cubicBezTo>
                  <a:cubicBezTo>
                    <a:pt x="55" y="38"/>
                    <a:pt x="57" y="35"/>
                    <a:pt x="59" y="32"/>
                  </a:cubicBezTo>
                  <a:cubicBezTo>
                    <a:pt x="19" y="32"/>
                    <a:pt x="19" y="32"/>
                    <a:pt x="19" y="32"/>
                  </a:cubicBezTo>
                  <a:cubicBezTo>
                    <a:pt x="20" y="35"/>
                    <a:pt x="22" y="38"/>
                    <a:pt x="25" y="40"/>
                  </a:cubicBezTo>
                  <a:cubicBezTo>
                    <a:pt x="28" y="43"/>
                    <a:pt x="32" y="44"/>
                    <a:pt x="36" y="45"/>
                  </a:cubicBezTo>
                  <a:cubicBezTo>
                    <a:pt x="36" y="71"/>
                    <a:pt x="36" y="71"/>
                    <a:pt x="36" y="71"/>
                  </a:cubicBezTo>
                  <a:cubicBezTo>
                    <a:pt x="33" y="72"/>
                    <a:pt x="30" y="73"/>
                    <a:pt x="28" y="75"/>
                  </a:cubicBezTo>
                  <a:cubicBezTo>
                    <a:pt x="24" y="79"/>
                    <a:pt x="22" y="85"/>
                    <a:pt x="23" y="90"/>
                  </a:cubicBezTo>
                  <a:cubicBezTo>
                    <a:pt x="16" y="90"/>
                    <a:pt x="16" y="90"/>
                    <a:pt x="16" y="90"/>
                  </a:cubicBezTo>
                  <a:cubicBezTo>
                    <a:pt x="16" y="89"/>
                    <a:pt x="16" y="89"/>
                    <a:pt x="16" y="89"/>
                  </a:cubicBezTo>
                  <a:cubicBezTo>
                    <a:pt x="12" y="79"/>
                    <a:pt x="15" y="67"/>
                    <a:pt x="24" y="60"/>
                  </a:cubicBezTo>
                  <a:cubicBezTo>
                    <a:pt x="26" y="58"/>
                    <a:pt x="29" y="57"/>
                    <a:pt x="32" y="56"/>
                  </a:cubicBezTo>
                  <a:cubicBezTo>
                    <a:pt x="32" y="47"/>
                    <a:pt x="32" y="47"/>
                    <a:pt x="32" y="47"/>
                  </a:cubicBezTo>
                  <a:cubicBezTo>
                    <a:pt x="29" y="47"/>
                    <a:pt x="26" y="45"/>
                    <a:pt x="24" y="43"/>
                  </a:cubicBezTo>
                  <a:cubicBezTo>
                    <a:pt x="15" y="36"/>
                    <a:pt x="12" y="24"/>
                    <a:pt x="16" y="14"/>
                  </a:cubicBezTo>
                  <a:cubicBezTo>
                    <a:pt x="16" y="13"/>
                    <a:pt x="16" y="13"/>
                    <a:pt x="16" y="13"/>
                  </a:cubicBezTo>
                  <a:cubicBezTo>
                    <a:pt x="61" y="13"/>
                    <a:pt x="61" y="13"/>
                    <a:pt x="61" y="13"/>
                  </a:cubicBezTo>
                  <a:lnTo>
                    <a:pt x="62" y="14"/>
                  </a:lnTo>
                  <a:close/>
                </a:path>
              </a:pathLst>
            </a:custGeom>
            <a:solidFill>
              <a:srgbClr val="F8F8F8"/>
            </a:solidFill>
            <a:ln>
              <a:noFill/>
            </a:ln>
          </p:spPr>
          <p:txBody>
            <a:bodyPr/>
            <a:lstStyle/>
            <a:p>
              <a:endParaRPr lang="zh-CN" altLang="en-US" sz="2400">
                <a:solidFill>
                  <a:prstClr val="black"/>
                </a:solidFill>
                <a:cs typeface="+mn-ea"/>
                <a:sym typeface="+mn-lt"/>
              </a:endParaRPr>
            </a:p>
          </p:txBody>
        </p:sp>
        <p:sp>
          <p:nvSpPr>
            <p:cNvPr id="15" name="Rectangle 17"/>
            <p:cNvSpPr>
              <a:spLocks noChangeArrowheads="1"/>
            </p:cNvSpPr>
            <p:nvPr/>
          </p:nvSpPr>
          <p:spPr bwMode="auto">
            <a:xfrm>
              <a:off x="5461001" y="1923676"/>
              <a:ext cx="646113" cy="307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buFont typeface="Arial" panose="020B0604020202020204" pitchFamily="34" charset="0"/>
                <a:buNone/>
              </a:pPr>
              <a:r>
                <a:rPr lang="zh-CN" altLang="en-US" sz="1333" b="1" dirty="0">
                  <a:solidFill>
                    <a:srgbClr val="F8F8F8"/>
                  </a:solidFill>
                  <a:cs typeface="+mn-ea"/>
                  <a:sym typeface="+mn-lt"/>
                </a:rPr>
                <a:t>请添加您的标题</a:t>
              </a:r>
            </a:p>
          </p:txBody>
        </p:sp>
        <p:sp>
          <p:nvSpPr>
            <p:cNvPr id="16" name="Rectangle 18"/>
            <p:cNvSpPr>
              <a:spLocks noChangeArrowheads="1"/>
            </p:cNvSpPr>
            <p:nvPr/>
          </p:nvSpPr>
          <p:spPr bwMode="auto">
            <a:xfrm>
              <a:off x="7648576" y="1923676"/>
              <a:ext cx="646113" cy="307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buFont typeface="Arial" panose="020B0604020202020204" pitchFamily="34" charset="0"/>
                <a:buNone/>
              </a:pPr>
              <a:r>
                <a:rPr lang="zh-CN" altLang="en-US" sz="1333" b="1" dirty="0">
                  <a:solidFill>
                    <a:srgbClr val="F8F8F8"/>
                  </a:solidFill>
                  <a:cs typeface="+mn-ea"/>
                  <a:sym typeface="+mn-lt"/>
                </a:rPr>
                <a:t>请添加您的标题</a:t>
              </a:r>
              <a:endParaRPr lang="zh-CN" altLang="zh-CN" sz="1333" b="1" dirty="0">
                <a:solidFill>
                  <a:srgbClr val="F8F8F8"/>
                </a:solidFill>
                <a:cs typeface="+mn-ea"/>
                <a:sym typeface="+mn-lt"/>
              </a:endParaRPr>
            </a:p>
          </p:txBody>
        </p:sp>
        <p:sp>
          <p:nvSpPr>
            <p:cNvPr id="17" name="Rectangle 19"/>
            <p:cNvSpPr>
              <a:spLocks noChangeArrowheads="1"/>
            </p:cNvSpPr>
            <p:nvPr/>
          </p:nvSpPr>
          <p:spPr bwMode="auto">
            <a:xfrm>
              <a:off x="5508626" y="4270725"/>
              <a:ext cx="646113" cy="307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buFont typeface="Arial" panose="020B0604020202020204" pitchFamily="34" charset="0"/>
                <a:buNone/>
              </a:pPr>
              <a:r>
                <a:rPr lang="zh-CN" altLang="en-US" sz="1333" b="1" dirty="0">
                  <a:solidFill>
                    <a:srgbClr val="F8F8F8"/>
                  </a:solidFill>
                  <a:cs typeface="+mn-ea"/>
                  <a:sym typeface="+mn-lt"/>
                </a:rPr>
                <a:t>请添加您的标题</a:t>
              </a:r>
              <a:endParaRPr lang="zh-CN" altLang="zh-CN" sz="1333" b="1" dirty="0">
                <a:solidFill>
                  <a:srgbClr val="F8F8F8"/>
                </a:solidFill>
                <a:cs typeface="+mn-ea"/>
                <a:sym typeface="+mn-lt"/>
              </a:endParaRPr>
            </a:p>
          </p:txBody>
        </p:sp>
        <p:sp>
          <p:nvSpPr>
            <p:cNvPr id="18" name="Rectangle 20"/>
            <p:cNvSpPr>
              <a:spLocks noChangeArrowheads="1"/>
            </p:cNvSpPr>
            <p:nvPr/>
          </p:nvSpPr>
          <p:spPr bwMode="auto">
            <a:xfrm>
              <a:off x="7577138" y="4270725"/>
              <a:ext cx="646112" cy="307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buFont typeface="Arial" panose="020B0604020202020204" pitchFamily="34" charset="0"/>
                <a:buNone/>
              </a:pPr>
              <a:r>
                <a:rPr lang="zh-CN" altLang="en-US" sz="1333" b="1" dirty="0">
                  <a:solidFill>
                    <a:srgbClr val="F8F8F8"/>
                  </a:solidFill>
                  <a:cs typeface="+mn-ea"/>
                  <a:sym typeface="+mn-lt"/>
                </a:rPr>
                <a:t>请添加您的标题</a:t>
              </a:r>
              <a:endParaRPr lang="zh-CN" altLang="zh-CN" sz="1333" b="1" dirty="0">
                <a:solidFill>
                  <a:srgbClr val="F8F8F8"/>
                </a:solidFill>
                <a:cs typeface="+mn-ea"/>
                <a:sym typeface="+mn-lt"/>
              </a:endParaRPr>
            </a:p>
          </p:txBody>
        </p:sp>
        <p:sp>
          <p:nvSpPr>
            <p:cNvPr id="19" name="Rectangle 21"/>
            <p:cNvSpPr>
              <a:spLocks noChangeArrowheads="1"/>
            </p:cNvSpPr>
            <p:nvPr/>
          </p:nvSpPr>
          <p:spPr bwMode="auto">
            <a:xfrm>
              <a:off x="6374607" y="2942517"/>
              <a:ext cx="895350" cy="153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buFont typeface="Arial" panose="020B0604020202020204" pitchFamily="34" charset="0"/>
                <a:buNone/>
              </a:pPr>
              <a:r>
                <a:rPr lang="zh-CN" altLang="en-US" sz="1333" b="1" dirty="0">
                  <a:solidFill>
                    <a:schemeClr val="bg1"/>
                  </a:solidFill>
                  <a:cs typeface="+mn-ea"/>
                  <a:sym typeface="+mn-lt"/>
                </a:rPr>
                <a:t>请添加您的标题</a:t>
              </a:r>
              <a:endParaRPr lang="zh-CN" altLang="zh-CN" sz="1333" b="1" dirty="0">
                <a:solidFill>
                  <a:schemeClr val="bg1"/>
                </a:solidFill>
                <a:cs typeface="+mn-ea"/>
                <a:sym typeface="+mn-lt"/>
              </a:endParaRPr>
            </a:p>
          </p:txBody>
        </p:sp>
      </p:grpSp>
      <p:grpSp>
        <p:nvGrpSpPr>
          <p:cNvPr id="20" name="组合 19"/>
          <p:cNvGrpSpPr/>
          <p:nvPr/>
        </p:nvGrpSpPr>
        <p:grpSpPr>
          <a:xfrm>
            <a:off x="719667" y="1908635"/>
            <a:ext cx="5088467" cy="4228288"/>
            <a:chOff x="539750" y="1431399"/>
            <a:chExt cx="3816350" cy="3171216"/>
          </a:xfrm>
        </p:grpSpPr>
        <p:sp>
          <p:nvSpPr>
            <p:cNvPr id="21" name="Rectangle 22"/>
            <p:cNvSpPr>
              <a:spLocks noChangeArrowheads="1"/>
            </p:cNvSpPr>
            <p:nvPr/>
          </p:nvSpPr>
          <p:spPr bwMode="auto">
            <a:xfrm>
              <a:off x="539750" y="1431399"/>
              <a:ext cx="3703640"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pPr>
              <a:r>
                <a:rPr lang="zh-CN" altLang="en-US" sz="1600" dirty="0">
                  <a:solidFill>
                    <a:schemeClr val="bg1">
                      <a:lumMod val="50000"/>
                    </a:schemeClr>
                  </a:solidFill>
                  <a:cs typeface="+mn-ea"/>
                  <a:sym typeface="+mn-lt"/>
                </a:rPr>
                <a:t>标题数字等都可以通过点击和重新输入进行更改，顶部</a:t>
              </a:r>
              <a:r>
                <a:rPr lang="en-US" altLang="zh-CN" sz="1600" dirty="0">
                  <a:solidFill>
                    <a:schemeClr val="bg1">
                      <a:lumMod val="50000"/>
                    </a:schemeClr>
                  </a:solidFill>
                  <a:cs typeface="+mn-ea"/>
                  <a:sym typeface="+mn-lt"/>
                </a:rPr>
                <a:t>“</a:t>
              </a:r>
              <a:r>
                <a:rPr lang="zh-CN" altLang="en-US" sz="1600" dirty="0">
                  <a:solidFill>
                    <a:schemeClr val="bg1">
                      <a:lumMod val="50000"/>
                    </a:schemeClr>
                  </a:solidFill>
                  <a:cs typeface="+mn-ea"/>
                  <a:sym typeface="+mn-lt"/>
                </a:rPr>
                <a:t>开始</a:t>
              </a:r>
              <a:r>
                <a:rPr lang="en-US" altLang="zh-CN" sz="1600" dirty="0">
                  <a:solidFill>
                    <a:schemeClr val="bg1">
                      <a:lumMod val="50000"/>
                    </a:schemeClr>
                  </a:solidFill>
                  <a:cs typeface="+mn-ea"/>
                  <a:sym typeface="+mn-lt"/>
                </a:rPr>
                <a:t>”</a:t>
              </a:r>
              <a:r>
                <a:rPr lang="zh-CN" altLang="en-US" sz="1600" dirty="0">
                  <a:solidFill>
                    <a:schemeClr val="bg1">
                      <a:lumMod val="50000"/>
                    </a:schemeClr>
                  </a:solidFill>
                  <a:cs typeface="+mn-ea"/>
                  <a:sym typeface="+mn-lt"/>
                </a:rPr>
                <a:t>面板中可以对字体、字号、颜色、行距等进行修改。标题数字等都可以通过点击和重新输入进行更改，顶部</a:t>
              </a:r>
              <a:r>
                <a:rPr lang="en-US" altLang="zh-CN" sz="1600" dirty="0">
                  <a:solidFill>
                    <a:schemeClr val="bg1">
                      <a:lumMod val="50000"/>
                    </a:schemeClr>
                  </a:solidFill>
                  <a:cs typeface="+mn-ea"/>
                  <a:sym typeface="+mn-lt"/>
                </a:rPr>
                <a:t>“</a:t>
              </a:r>
              <a:r>
                <a:rPr lang="zh-CN" altLang="en-US" sz="1600" dirty="0">
                  <a:solidFill>
                    <a:schemeClr val="bg1">
                      <a:lumMod val="50000"/>
                    </a:schemeClr>
                  </a:solidFill>
                  <a:cs typeface="+mn-ea"/>
                  <a:sym typeface="+mn-lt"/>
                </a:rPr>
                <a:t>开始</a:t>
              </a:r>
              <a:r>
                <a:rPr lang="en-US" altLang="zh-CN" sz="1600" dirty="0">
                  <a:solidFill>
                    <a:schemeClr val="bg1">
                      <a:lumMod val="50000"/>
                    </a:schemeClr>
                  </a:solidFill>
                  <a:cs typeface="+mn-ea"/>
                  <a:sym typeface="+mn-lt"/>
                </a:rPr>
                <a:t>”</a:t>
              </a:r>
              <a:r>
                <a:rPr lang="zh-CN" altLang="en-US" sz="1600" dirty="0">
                  <a:solidFill>
                    <a:schemeClr val="bg1">
                      <a:lumMod val="50000"/>
                    </a:schemeClr>
                  </a:solidFill>
                  <a:cs typeface="+mn-ea"/>
                  <a:sym typeface="+mn-lt"/>
                </a:rPr>
                <a:t>面板中可以对字体、字号、颜色、行距等进行修改。</a:t>
              </a:r>
            </a:p>
          </p:txBody>
        </p:sp>
        <p:sp>
          <p:nvSpPr>
            <p:cNvPr id="22" name="Line 24"/>
            <p:cNvSpPr>
              <a:spLocks noChangeShapeType="1"/>
            </p:cNvSpPr>
            <p:nvPr/>
          </p:nvSpPr>
          <p:spPr bwMode="auto">
            <a:xfrm>
              <a:off x="539750" y="2622391"/>
              <a:ext cx="3816350" cy="0"/>
            </a:xfrm>
            <a:prstGeom prst="line">
              <a:avLst/>
            </a:prstGeom>
            <a:noFill/>
            <a:ln w="6350">
              <a:solidFill>
                <a:schemeClr val="bg1">
                  <a:lumMod val="50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400">
                <a:solidFill>
                  <a:schemeClr val="bg1">
                    <a:lumMod val="50000"/>
                  </a:schemeClr>
                </a:solidFill>
                <a:cs typeface="+mn-ea"/>
                <a:sym typeface="+mn-lt"/>
              </a:endParaRPr>
            </a:p>
          </p:txBody>
        </p:sp>
        <p:sp>
          <p:nvSpPr>
            <p:cNvPr id="23" name="Rectangle 25"/>
            <p:cNvSpPr>
              <a:spLocks noChangeArrowheads="1"/>
            </p:cNvSpPr>
            <p:nvPr/>
          </p:nvSpPr>
          <p:spPr bwMode="auto">
            <a:xfrm>
              <a:off x="539750" y="2871706"/>
              <a:ext cx="3816350" cy="332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buFont typeface="Arial" panose="020B0604020202020204" pitchFamily="34" charset="0"/>
                <a:buNone/>
              </a:pPr>
              <a:r>
                <a:rPr lang="zh-CN" altLang="en-US" sz="1333" b="1" dirty="0">
                  <a:solidFill>
                    <a:schemeClr val="bg1">
                      <a:lumMod val="50000"/>
                    </a:schemeClr>
                  </a:solidFill>
                  <a:cs typeface="+mn-ea"/>
                  <a:sym typeface="+mn-lt"/>
                </a:rPr>
                <a:t>请添加您的标题</a:t>
              </a:r>
              <a:endParaRPr lang="zh-CN" altLang="zh-CN" sz="1333" b="1" dirty="0">
                <a:solidFill>
                  <a:schemeClr val="bg1">
                    <a:lumMod val="50000"/>
                  </a:schemeClr>
                </a:solidFill>
                <a:cs typeface="+mn-ea"/>
                <a:sym typeface="+mn-lt"/>
              </a:endParaRPr>
            </a:p>
            <a:p>
              <a:pPr algn="r">
                <a:lnSpc>
                  <a:spcPct val="120000"/>
                </a:lnSpc>
              </a:pPr>
              <a:r>
                <a:rPr lang="zh-CN" altLang="en-US" sz="1067" dirty="0">
                  <a:solidFill>
                    <a:schemeClr val="bg1">
                      <a:lumMod val="50000"/>
                    </a:schemeClr>
                  </a:solidFill>
                  <a:cs typeface="+mn-ea"/>
                  <a:sym typeface="+mn-lt"/>
                </a:rPr>
                <a:t>请添加您的内容。请添加您的内容。请添加您的内容。请添加您的内容。</a:t>
              </a:r>
              <a:endParaRPr lang="en-US" altLang="zh-CN" sz="1067" dirty="0">
                <a:solidFill>
                  <a:schemeClr val="bg1">
                    <a:lumMod val="50000"/>
                  </a:schemeClr>
                </a:solidFill>
                <a:cs typeface="+mn-ea"/>
                <a:sym typeface="+mn-lt"/>
              </a:endParaRPr>
            </a:p>
          </p:txBody>
        </p:sp>
        <p:sp>
          <p:nvSpPr>
            <p:cNvPr id="24" name="Line 26"/>
            <p:cNvSpPr>
              <a:spLocks noChangeShapeType="1"/>
            </p:cNvSpPr>
            <p:nvPr/>
          </p:nvSpPr>
          <p:spPr bwMode="auto">
            <a:xfrm>
              <a:off x="539750" y="3270291"/>
              <a:ext cx="3816350" cy="0"/>
            </a:xfrm>
            <a:prstGeom prst="line">
              <a:avLst/>
            </a:prstGeom>
            <a:noFill/>
            <a:ln w="6350">
              <a:solidFill>
                <a:schemeClr val="bg1">
                  <a:lumMod val="50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400">
                <a:solidFill>
                  <a:schemeClr val="bg1">
                    <a:lumMod val="50000"/>
                  </a:schemeClr>
                </a:solidFill>
                <a:cs typeface="+mn-ea"/>
                <a:sym typeface="+mn-lt"/>
              </a:endParaRPr>
            </a:p>
          </p:txBody>
        </p:sp>
        <p:sp>
          <p:nvSpPr>
            <p:cNvPr id="25" name="Rectangle 27"/>
            <p:cNvSpPr>
              <a:spLocks noChangeArrowheads="1"/>
            </p:cNvSpPr>
            <p:nvPr/>
          </p:nvSpPr>
          <p:spPr bwMode="auto">
            <a:xfrm>
              <a:off x="539750" y="3549777"/>
              <a:ext cx="3816350" cy="332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buFont typeface="Arial" panose="020B0604020202020204" pitchFamily="34" charset="0"/>
                <a:buNone/>
              </a:pPr>
              <a:r>
                <a:rPr lang="zh-CN" altLang="en-US" sz="1333" b="1" dirty="0">
                  <a:solidFill>
                    <a:schemeClr val="bg1">
                      <a:lumMod val="50000"/>
                    </a:schemeClr>
                  </a:solidFill>
                  <a:cs typeface="+mn-ea"/>
                  <a:sym typeface="+mn-lt"/>
                </a:rPr>
                <a:t>请添加您的标题</a:t>
              </a:r>
              <a:endParaRPr lang="zh-CN" altLang="zh-CN" sz="1333" b="1" dirty="0">
                <a:solidFill>
                  <a:schemeClr val="bg1">
                    <a:lumMod val="50000"/>
                  </a:schemeClr>
                </a:solidFill>
                <a:cs typeface="+mn-ea"/>
                <a:sym typeface="+mn-lt"/>
              </a:endParaRPr>
            </a:p>
            <a:p>
              <a:pPr algn="r">
                <a:lnSpc>
                  <a:spcPct val="120000"/>
                </a:lnSpc>
              </a:pPr>
              <a:r>
                <a:rPr lang="zh-CN" altLang="en-US" sz="1067" dirty="0">
                  <a:solidFill>
                    <a:schemeClr val="bg1">
                      <a:lumMod val="50000"/>
                    </a:schemeClr>
                  </a:solidFill>
                  <a:cs typeface="+mn-ea"/>
                  <a:sym typeface="+mn-lt"/>
                </a:rPr>
                <a:t>请添加您的内容。请添加您的内容。请添加您的内容。请添加您的内容。</a:t>
              </a:r>
              <a:endParaRPr lang="en-US" altLang="zh-CN" sz="1067" dirty="0">
                <a:solidFill>
                  <a:schemeClr val="bg1">
                    <a:lumMod val="50000"/>
                  </a:schemeClr>
                </a:solidFill>
                <a:cs typeface="+mn-ea"/>
                <a:sym typeface="+mn-lt"/>
              </a:endParaRPr>
            </a:p>
          </p:txBody>
        </p:sp>
        <p:sp>
          <p:nvSpPr>
            <p:cNvPr id="26" name="Line 28"/>
            <p:cNvSpPr>
              <a:spLocks noChangeShapeType="1"/>
            </p:cNvSpPr>
            <p:nvPr/>
          </p:nvSpPr>
          <p:spPr bwMode="auto">
            <a:xfrm>
              <a:off x="539750" y="3948363"/>
              <a:ext cx="3816350" cy="0"/>
            </a:xfrm>
            <a:prstGeom prst="line">
              <a:avLst/>
            </a:prstGeom>
            <a:noFill/>
            <a:ln w="6350">
              <a:solidFill>
                <a:schemeClr val="bg1">
                  <a:lumMod val="50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400">
                <a:solidFill>
                  <a:schemeClr val="bg1">
                    <a:lumMod val="50000"/>
                  </a:schemeClr>
                </a:solidFill>
                <a:cs typeface="+mn-ea"/>
                <a:sym typeface="+mn-lt"/>
              </a:endParaRPr>
            </a:p>
          </p:txBody>
        </p:sp>
        <p:sp>
          <p:nvSpPr>
            <p:cNvPr id="27" name="Rectangle 29"/>
            <p:cNvSpPr>
              <a:spLocks noChangeArrowheads="1"/>
            </p:cNvSpPr>
            <p:nvPr/>
          </p:nvSpPr>
          <p:spPr bwMode="auto">
            <a:xfrm>
              <a:off x="539750" y="4204029"/>
              <a:ext cx="3816350" cy="332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buFont typeface="Arial" panose="020B0604020202020204" pitchFamily="34" charset="0"/>
                <a:buNone/>
              </a:pPr>
              <a:r>
                <a:rPr lang="zh-CN" altLang="en-US" sz="1333" b="1" dirty="0">
                  <a:solidFill>
                    <a:schemeClr val="bg1">
                      <a:lumMod val="50000"/>
                    </a:schemeClr>
                  </a:solidFill>
                  <a:cs typeface="+mn-ea"/>
                  <a:sym typeface="+mn-lt"/>
                </a:rPr>
                <a:t>请添加您的标题</a:t>
              </a:r>
              <a:endParaRPr lang="zh-CN" altLang="zh-CN" sz="1333" b="1" dirty="0">
                <a:solidFill>
                  <a:schemeClr val="bg1">
                    <a:lumMod val="50000"/>
                  </a:schemeClr>
                </a:solidFill>
                <a:cs typeface="+mn-ea"/>
                <a:sym typeface="+mn-lt"/>
              </a:endParaRPr>
            </a:p>
            <a:p>
              <a:pPr algn="r">
                <a:lnSpc>
                  <a:spcPct val="120000"/>
                </a:lnSpc>
              </a:pPr>
              <a:r>
                <a:rPr lang="zh-CN" altLang="en-US" sz="1067" dirty="0">
                  <a:solidFill>
                    <a:schemeClr val="bg1">
                      <a:lumMod val="50000"/>
                    </a:schemeClr>
                  </a:solidFill>
                  <a:cs typeface="+mn-ea"/>
                  <a:sym typeface="+mn-lt"/>
                </a:rPr>
                <a:t>请添加您的内容。请添加您的内容。请添加您的内容。请添加您的内容。</a:t>
              </a:r>
              <a:endParaRPr lang="en-US" altLang="zh-CN" sz="1067" dirty="0">
                <a:solidFill>
                  <a:schemeClr val="bg1">
                    <a:lumMod val="50000"/>
                  </a:schemeClr>
                </a:solidFill>
                <a:cs typeface="+mn-ea"/>
                <a:sym typeface="+mn-lt"/>
              </a:endParaRPr>
            </a:p>
          </p:txBody>
        </p:sp>
        <p:sp>
          <p:nvSpPr>
            <p:cNvPr id="28" name="Line 30"/>
            <p:cNvSpPr>
              <a:spLocks noChangeShapeType="1"/>
            </p:cNvSpPr>
            <p:nvPr/>
          </p:nvSpPr>
          <p:spPr bwMode="auto">
            <a:xfrm>
              <a:off x="539750" y="4602615"/>
              <a:ext cx="3816350" cy="0"/>
            </a:xfrm>
            <a:prstGeom prst="line">
              <a:avLst/>
            </a:prstGeom>
            <a:noFill/>
            <a:ln w="6350">
              <a:solidFill>
                <a:schemeClr val="bg1">
                  <a:lumMod val="50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400">
                <a:solidFill>
                  <a:schemeClr val="bg1">
                    <a:lumMod val="50000"/>
                  </a:schemeClr>
                </a:solidFill>
                <a:cs typeface="+mn-ea"/>
                <a:sym typeface="+mn-lt"/>
              </a:endParaRPr>
            </a:p>
          </p:txBody>
        </p:sp>
      </p:grpSp>
      <p:sp>
        <p:nvSpPr>
          <p:cNvPr id="30" name="矩形 29"/>
          <p:cNvSpPr/>
          <p:nvPr/>
        </p:nvSpPr>
        <p:spPr>
          <a:xfrm>
            <a:off x="0" y="103"/>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extLst>
      <p:ext uri="{BB962C8B-B14F-4D97-AF65-F5344CB8AC3E}">
        <p14:creationId xmlns:p14="http://schemas.microsoft.com/office/powerpoint/2010/main" val="867205778"/>
      </p:ext>
    </p:extLst>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childTnLst>
                          </p:cTn>
                        </p:par>
                        <p:par>
                          <p:cTn id="8" fill="hold">
                            <p:stCondLst>
                              <p:cond delay="500"/>
                            </p:stCondLst>
                            <p:childTnLst>
                              <p:par>
                                <p:cTn id="9" presetID="8" presetClass="emph" presetSubtype="0" fill="hold" nodeType="afterEffect">
                                  <p:stCondLst>
                                    <p:cond delay="0"/>
                                  </p:stCondLst>
                                  <p:childTnLst>
                                    <p:animRot by="21600000">
                                      <p:cBhvr>
                                        <p:cTn id="10" dur="2000" fill="hold"/>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63063d22-86d9-42e5-9f66-1a3d534d3c84"/>
          <p:cNvGrpSpPr>
            <a:grpSpLocks noChangeAspect="1"/>
          </p:cNvGrpSpPr>
          <p:nvPr/>
        </p:nvGrpSpPr>
        <p:grpSpPr>
          <a:xfrm>
            <a:off x="3819322" y="2860945"/>
            <a:ext cx="4518988" cy="2664859"/>
            <a:chOff x="3988773" y="2642408"/>
            <a:chExt cx="4216835" cy="2486677"/>
          </a:xfrm>
        </p:grpSpPr>
        <p:sp>
          <p:nvSpPr>
            <p:cNvPr id="6" name="Freeform: Shape 7"/>
            <p:cNvSpPr/>
            <p:nvPr/>
          </p:nvSpPr>
          <p:spPr>
            <a:xfrm rot="4680292" flipH="1" flipV="1">
              <a:off x="6561599" y="3485075"/>
              <a:ext cx="1157289" cy="2130729"/>
            </a:xfrm>
            <a:custGeom>
              <a:avLst/>
              <a:gdLst>
                <a:gd name="connsiteX0" fmla="*/ 578645 w 1157289"/>
                <a:gd name="connsiteY0" fmla="*/ 0 h 2130729"/>
                <a:gd name="connsiteX1" fmla="*/ 596658 w 1157289"/>
                <a:gd name="connsiteY1" fmla="*/ 10943 h 2130729"/>
                <a:gd name="connsiteX2" fmla="*/ 1157289 w 1157289"/>
                <a:gd name="connsiteY2" fmla="*/ 1065364 h 2130729"/>
                <a:gd name="connsiteX3" fmla="*/ 596658 w 1157289"/>
                <a:gd name="connsiteY3" fmla="*/ 2119785 h 2130729"/>
                <a:gd name="connsiteX4" fmla="*/ 578645 w 1157289"/>
                <a:gd name="connsiteY4" fmla="*/ 2130729 h 2130729"/>
                <a:gd name="connsiteX5" fmla="*/ 560631 w 1157289"/>
                <a:gd name="connsiteY5" fmla="*/ 2119785 h 2130729"/>
                <a:gd name="connsiteX6" fmla="*/ 0 w 1157289"/>
                <a:gd name="connsiteY6" fmla="*/ 1065364 h 2130729"/>
                <a:gd name="connsiteX7" fmla="*/ 560631 w 1157289"/>
                <a:gd name="connsiteY7" fmla="*/ 10943 h 2130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57289" h="2130729">
                  <a:moveTo>
                    <a:pt x="578645" y="0"/>
                  </a:moveTo>
                  <a:lnTo>
                    <a:pt x="596658" y="10943"/>
                  </a:lnTo>
                  <a:cubicBezTo>
                    <a:pt x="934903" y="239457"/>
                    <a:pt x="1157289" y="626440"/>
                    <a:pt x="1157289" y="1065364"/>
                  </a:cubicBezTo>
                  <a:cubicBezTo>
                    <a:pt x="1157289" y="1504289"/>
                    <a:pt x="934903" y="1891272"/>
                    <a:pt x="596658" y="2119785"/>
                  </a:cubicBezTo>
                  <a:lnTo>
                    <a:pt x="578645" y="2130729"/>
                  </a:lnTo>
                  <a:lnTo>
                    <a:pt x="560631" y="2119785"/>
                  </a:lnTo>
                  <a:cubicBezTo>
                    <a:pt x="222387" y="1891272"/>
                    <a:pt x="0" y="1504289"/>
                    <a:pt x="0" y="1065364"/>
                  </a:cubicBezTo>
                  <a:cubicBezTo>
                    <a:pt x="0" y="626440"/>
                    <a:pt x="222387" y="239457"/>
                    <a:pt x="560631" y="10943"/>
                  </a:cubicBezTo>
                  <a:close/>
                </a:path>
              </a:pathLst>
            </a:custGeom>
            <a:solidFill>
              <a:schemeClr val="accent5">
                <a:alpha val="85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cs typeface="+mn-ea"/>
                <a:sym typeface="+mn-lt"/>
              </a:endParaRPr>
            </a:p>
          </p:txBody>
        </p:sp>
        <p:sp>
          <p:nvSpPr>
            <p:cNvPr id="7" name="Freeform: Shape 6"/>
            <p:cNvSpPr/>
            <p:nvPr/>
          </p:nvSpPr>
          <p:spPr>
            <a:xfrm rot="2397114" flipH="1" flipV="1">
              <a:off x="6199983" y="2889098"/>
              <a:ext cx="1157289" cy="2130729"/>
            </a:xfrm>
            <a:custGeom>
              <a:avLst/>
              <a:gdLst>
                <a:gd name="connsiteX0" fmla="*/ 578645 w 1157289"/>
                <a:gd name="connsiteY0" fmla="*/ 0 h 2130729"/>
                <a:gd name="connsiteX1" fmla="*/ 596658 w 1157289"/>
                <a:gd name="connsiteY1" fmla="*/ 10943 h 2130729"/>
                <a:gd name="connsiteX2" fmla="*/ 1157289 w 1157289"/>
                <a:gd name="connsiteY2" fmla="*/ 1065364 h 2130729"/>
                <a:gd name="connsiteX3" fmla="*/ 596658 w 1157289"/>
                <a:gd name="connsiteY3" fmla="*/ 2119785 h 2130729"/>
                <a:gd name="connsiteX4" fmla="*/ 578645 w 1157289"/>
                <a:gd name="connsiteY4" fmla="*/ 2130729 h 2130729"/>
                <a:gd name="connsiteX5" fmla="*/ 560631 w 1157289"/>
                <a:gd name="connsiteY5" fmla="*/ 2119785 h 2130729"/>
                <a:gd name="connsiteX6" fmla="*/ 0 w 1157289"/>
                <a:gd name="connsiteY6" fmla="*/ 1065364 h 2130729"/>
                <a:gd name="connsiteX7" fmla="*/ 560631 w 1157289"/>
                <a:gd name="connsiteY7" fmla="*/ 10943 h 2130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57289" h="2130729">
                  <a:moveTo>
                    <a:pt x="578645" y="0"/>
                  </a:moveTo>
                  <a:lnTo>
                    <a:pt x="596658" y="10943"/>
                  </a:lnTo>
                  <a:cubicBezTo>
                    <a:pt x="934903" y="239457"/>
                    <a:pt x="1157289" y="626440"/>
                    <a:pt x="1157289" y="1065364"/>
                  </a:cubicBezTo>
                  <a:cubicBezTo>
                    <a:pt x="1157289" y="1504289"/>
                    <a:pt x="934903" y="1891272"/>
                    <a:pt x="596658" y="2119785"/>
                  </a:cubicBezTo>
                  <a:lnTo>
                    <a:pt x="578645" y="2130729"/>
                  </a:lnTo>
                  <a:lnTo>
                    <a:pt x="560631" y="2119785"/>
                  </a:lnTo>
                  <a:cubicBezTo>
                    <a:pt x="222387" y="1891272"/>
                    <a:pt x="0" y="1504289"/>
                    <a:pt x="0" y="1065364"/>
                  </a:cubicBezTo>
                  <a:cubicBezTo>
                    <a:pt x="0" y="626440"/>
                    <a:pt x="222387" y="239457"/>
                    <a:pt x="560631" y="10943"/>
                  </a:cubicBezTo>
                  <a:close/>
                </a:path>
              </a:pathLst>
            </a:custGeom>
            <a:solidFill>
              <a:schemeClr val="accent4">
                <a:alpha val="85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cs typeface="+mn-ea"/>
                <a:sym typeface="+mn-lt"/>
              </a:endParaRPr>
            </a:p>
          </p:txBody>
        </p:sp>
        <p:sp>
          <p:nvSpPr>
            <p:cNvPr id="8" name="Freeform: Shape 8"/>
            <p:cNvSpPr/>
            <p:nvPr/>
          </p:nvSpPr>
          <p:spPr>
            <a:xfrm rot="16919708" flipH="1">
              <a:off x="4475493" y="3485076"/>
              <a:ext cx="1157289" cy="2130729"/>
            </a:xfrm>
            <a:custGeom>
              <a:avLst/>
              <a:gdLst>
                <a:gd name="connsiteX0" fmla="*/ 578645 w 1157289"/>
                <a:gd name="connsiteY0" fmla="*/ 0 h 2130729"/>
                <a:gd name="connsiteX1" fmla="*/ 596658 w 1157289"/>
                <a:gd name="connsiteY1" fmla="*/ 10943 h 2130729"/>
                <a:gd name="connsiteX2" fmla="*/ 1157289 w 1157289"/>
                <a:gd name="connsiteY2" fmla="*/ 1065364 h 2130729"/>
                <a:gd name="connsiteX3" fmla="*/ 596658 w 1157289"/>
                <a:gd name="connsiteY3" fmla="*/ 2119785 h 2130729"/>
                <a:gd name="connsiteX4" fmla="*/ 578645 w 1157289"/>
                <a:gd name="connsiteY4" fmla="*/ 2130729 h 2130729"/>
                <a:gd name="connsiteX5" fmla="*/ 560631 w 1157289"/>
                <a:gd name="connsiteY5" fmla="*/ 2119785 h 2130729"/>
                <a:gd name="connsiteX6" fmla="*/ 0 w 1157289"/>
                <a:gd name="connsiteY6" fmla="*/ 1065364 h 2130729"/>
                <a:gd name="connsiteX7" fmla="*/ 560631 w 1157289"/>
                <a:gd name="connsiteY7" fmla="*/ 10943 h 2130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57289" h="2130729">
                  <a:moveTo>
                    <a:pt x="578645" y="0"/>
                  </a:moveTo>
                  <a:lnTo>
                    <a:pt x="596658" y="10943"/>
                  </a:lnTo>
                  <a:cubicBezTo>
                    <a:pt x="934903" y="239457"/>
                    <a:pt x="1157289" y="626440"/>
                    <a:pt x="1157289" y="1065364"/>
                  </a:cubicBezTo>
                  <a:cubicBezTo>
                    <a:pt x="1157289" y="1504289"/>
                    <a:pt x="934903" y="1891272"/>
                    <a:pt x="596658" y="2119785"/>
                  </a:cubicBezTo>
                  <a:lnTo>
                    <a:pt x="578645" y="2130729"/>
                  </a:lnTo>
                  <a:lnTo>
                    <a:pt x="560631" y="2119785"/>
                  </a:lnTo>
                  <a:cubicBezTo>
                    <a:pt x="222387" y="1891272"/>
                    <a:pt x="0" y="1504289"/>
                    <a:pt x="0" y="1065364"/>
                  </a:cubicBezTo>
                  <a:cubicBezTo>
                    <a:pt x="0" y="626440"/>
                    <a:pt x="222387" y="239457"/>
                    <a:pt x="560631" y="10943"/>
                  </a:cubicBezTo>
                  <a:close/>
                </a:path>
              </a:pathLst>
            </a:custGeom>
            <a:solidFill>
              <a:schemeClr val="accent1">
                <a:alpha val="85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cs typeface="+mn-ea"/>
                <a:sym typeface="+mn-lt"/>
              </a:endParaRPr>
            </a:p>
          </p:txBody>
        </p:sp>
        <p:sp>
          <p:nvSpPr>
            <p:cNvPr id="9" name="Freeform: Shape 3"/>
            <p:cNvSpPr/>
            <p:nvPr/>
          </p:nvSpPr>
          <p:spPr>
            <a:xfrm>
              <a:off x="5517355" y="2642408"/>
              <a:ext cx="1157289" cy="2130729"/>
            </a:xfrm>
            <a:custGeom>
              <a:avLst/>
              <a:gdLst>
                <a:gd name="connsiteX0" fmla="*/ 578645 w 1157289"/>
                <a:gd name="connsiteY0" fmla="*/ 0 h 2130729"/>
                <a:gd name="connsiteX1" fmla="*/ 596658 w 1157289"/>
                <a:gd name="connsiteY1" fmla="*/ 10943 h 2130729"/>
                <a:gd name="connsiteX2" fmla="*/ 1157289 w 1157289"/>
                <a:gd name="connsiteY2" fmla="*/ 1065364 h 2130729"/>
                <a:gd name="connsiteX3" fmla="*/ 596658 w 1157289"/>
                <a:gd name="connsiteY3" fmla="*/ 2119785 h 2130729"/>
                <a:gd name="connsiteX4" fmla="*/ 578645 w 1157289"/>
                <a:gd name="connsiteY4" fmla="*/ 2130729 h 2130729"/>
                <a:gd name="connsiteX5" fmla="*/ 560631 w 1157289"/>
                <a:gd name="connsiteY5" fmla="*/ 2119785 h 2130729"/>
                <a:gd name="connsiteX6" fmla="*/ 0 w 1157289"/>
                <a:gd name="connsiteY6" fmla="*/ 1065364 h 2130729"/>
                <a:gd name="connsiteX7" fmla="*/ 560631 w 1157289"/>
                <a:gd name="connsiteY7" fmla="*/ 10943 h 2130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57289" h="2130729">
                  <a:moveTo>
                    <a:pt x="578645" y="0"/>
                  </a:moveTo>
                  <a:lnTo>
                    <a:pt x="596658" y="10943"/>
                  </a:lnTo>
                  <a:cubicBezTo>
                    <a:pt x="934903" y="239457"/>
                    <a:pt x="1157289" y="626440"/>
                    <a:pt x="1157289" y="1065364"/>
                  </a:cubicBezTo>
                  <a:cubicBezTo>
                    <a:pt x="1157289" y="1504289"/>
                    <a:pt x="934903" y="1891272"/>
                    <a:pt x="596658" y="2119785"/>
                  </a:cubicBezTo>
                  <a:lnTo>
                    <a:pt x="578645" y="2130729"/>
                  </a:lnTo>
                  <a:lnTo>
                    <a:pt x="560631" y="2119785"/>
                  </a:lnTo>
                  <a:cubicBezTo>
                    <a:pt x="222387" y="1891272"/>
                    <a:pt x="0" y="1504289"/>
                    <a:pt x="0" y="1065364"/>
                  </a:cubicBezTo>
                  <a:cubicBezTo>
                    <a:pt x="0" y="626440"/>
                    <a:pt x="222387" y="239457"/>
                    <a:pt x="560631" y="10943"/>
                  </a:cubicBezTo>
                  <a:close/>
                </a:path>
              </a:pathLst>
            </a:custGeom>
            <a:solidFill>
              <a:schemeClr val="accent3">
                <a:alpha val="85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cs typeface="+mn-ea"/>
                <a:sym typeface="+mn-lt"/>
              </a:endParaRPr>
            </a:p>
          </p:txBody>
        </p:sp>
        <p:sp>
          <p:nvSpPr>
            <p:cNvPr id="10" name="Freeform: Shape 5"/>
            <p:cNvSpPr/>
            <p:nvPr/>
          </p:nvSpPr>
          <p:spPr>
            <a:xfrm rot="19202886" flipV="1">
              <a:off x="4834728" y="2889098"/>
              <a:ext cx="1157289" cy="2130729"/>
            </a:xfrm>
            <a:custGeom>
              <a:avLst/>
              <a:gdLst>
                <a:gd name="connsiteX0" fmla="*/ 578645 w 1157289"/>
                <a:gd name="connsiteY0" fmla="*/ 0 h 2130729"/>
                <a:gd name="connsiteX1" fmla="*/ 596658 w 1157289"/>
                <a:gd name="connsiteY1" fmla="*/ 10943 h 2130729"/>
                <a:gd name="connsiteX2" fmla="*/ 1157289 w 1157289"/>
                <a:gd name="connsiteY2" fmla="*/ 1065364 h 2130729"/>
                <a:gd name="connsiteX3" fmla="*/ 596658 w 1157289"/>
                <a:gd name="connsiteY3" fmla="*/ 2119785 h 2130729"/>
                <a:gd name="connsiteX4" fmla="*/ 578645 w 1157289"/>
                <a:gd name="connsiteY4" fmla="*/ 2130729 h 2130729"/>
                <a:gd name="connsiteX5" fmla="*/ 560631 w 1157289"/>
                <a:gd name="connsiteY5" fmla="*/ 2119785 h 2130729"/>
                <a:gd name="connsiteX6" fmla="*/ 0 w 1157289"/>
                <a:gd name="connsiteY6" fmla="*/ 1065364 h 2130729"/>
                <a:gd name="connsiteX7" fmla="*/ 560631 w 1157289"/>
                <a:gd name="connsiteY7" fmla="*/ 10943 h 2130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57289" h="2130729">
                  <a:moveTo>
                    <a:pt x="578645" y="0"/>
                  </a:moveTo>
                  <a:lnTo>
                    <a:pt x="596658" y="10943"/>
                  </a:lnTo>
                  <a:cubicBezTo>
                    <a:pt x="934903" y="239457"/>
                    <a:pt x="1157289" y="626440"/>
                    <a:pt x="1157289" y="1065364"/>
                  </a:cubicBezTo>
                  <a:cubicBezTo>
                    <a:pt x="1157289" y="1504289"/>
                    <a:pt x="934903" y="1891272"/>
                    <a:pt x="596658" y="2119785"/>
                  </a:cubicBezTo>
                  <a:lnTo>
                    <a:pt x="578645" y="2130729"/>
                  </a:lnTo>
                  <a:lnTo>
                    <a:pt x="560631" y="2119785"/>
                  </a:lnTo>
                  <a:cubicBezTo>
                    <a:pt x="222387" y="1891272"/>
                    <a:pt x="0" y="1504289"/>
                    <a:pt x="0" y="1065364"/>
                  </a:cubicBezTo>
                  <a:cubicBezTo>
                    <a:pt x="0" y="626440"/>
                    <a:pt x="222387" y="239457"/>
                    <a:pt x="560631" y="10943"/>
                  </a:cubicBezTo>
                  <a:close/>
                </a:path>
              </a:pathLst>
            </a:custGeom>
            <a:solidFill>
              <a:schemeClr val="accent2">
                <a:alpha val="85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cs typeface="+mn-ea"/>
                <a:sym typeface="+mn-lt"/>
              </a:endParaRPr>
            </a:p>
          </p:txBody>
        </p:sp>
        <p:sp>
          <p:nvSpPr>
            <p:cNvPr id="11" name="Freeform: Shape 62"/>
            <p:cNvSpPr/>
            <p:nvPr/>
          </p:nvSpPr>
          <p:spPr bwMode="auto">
            <a:xfrm>
              <a:off x="6943086" y="3324581"/>
              <a:ext cx="353657" cy="378538"/>
            </a:xfrm>
            <a:custGeom>
              <a:avLst/>
              <a:gdLst>
                <a:gd name="connsiteX0" fmla="*/ 270013 w 315913"/>
                <a:gd name="connsiteY0" fmla="*/ 244475 h 338138"/>
                <a:gd name="connsiteX1" fmla="*/ 315913 w 315913"/>
                <a:gd name="connsiteY1" fmla="*/ 290647 h 338138"/>
                <a:gd name="connsiteX2" fmla="*/ 315913 w 315913"/>
                <a:gd name="connsiteY2" fmla="*/ 331542 h 338138"/>
                <a:gd name="connsiteX3" fmla="*/ 313290 w 315913"/>
                <a:gd name="connsiteY3" fmla="*/ 335500 h 338138"/>
                <a:gd name="connsiteX4" fmla="*/ 309356 w 315913"/>
                <a:gd name="connsiteY4" fmla="*/ 338138 h 338138"/>
                <a:gd name="connsiteX5" fmla="*/ 231982 w 315913"/>
                <a:gd name="connsiteY5" fmla="*/ 338138 h 338138"/>
                <a:gd name="connsiteX6" fmla="*/ 225425 w 315913"/>
                <a:gd name="connsiteY6" fmla="*/ 331542 h 338138"/>
                <a:gd name="connsiteX7" fmla="*/ 225425 w 315913"/>
                <a:gd name="connsiteY7" fmla="*/ 290647 h 338138"/>
                <a:gd name="connsiteX8" fmla="*/ 270013 w 315913"/>
                <a:gd name="connsiteY8" fmla="*/ 244475 h 338138"/>
                <a:gd name="connsiteX9" fmla="*/ 157956 w 315913"/>
                <a:gd name="connsiteY9" fmla="*/ 244475 h 338138"/>
                <a:gd name="connsiteX10" fmla="*/ 203200 w 315913"/>
                <a:gd name="connsiteY10" fmla="*/ 290647 h 338138"/>
                <a:gd name="connsiteX11" fmla="*/ 203200 w 315913"/>
                <a:gd name="connsiteY11" fmla="*/ 331542 h 338138"/>
                <a:gd name="connsiteX12" fmla="*/ 201869 w 315913"/>
                <a:gd name="connsiteY12" fmla="*/ 335500 h 338138"/>
                <a:gd name="connsiteX13" fmla="*/ 196546 w 315913"/>
                <a:gd name="connsiteY13" fmla="*/ 338138 h 338138"/>
                <a:gd name="connsiteX14" fmla="*/ 119365 w 315913"/>
                <a:gd name="connsiteY14" fmla="*/ 338138 h 338138"/>
                <a:gd name="connsiteX15" fmla="*/ 112712 w 315913"/>
                <a:gd name="connsiteY15" fmla="*/ 331542 h 338138"/>
                <a:gd name="connsiteX16" fmla="*/ 112712 w 315913"/>
                <a:gd name="connsiteY16" fmla="*/ 290647 h 338138"/>
                <a:gd name="connsiteX17" fmla="*/ 157956 w 315913"/>
                <a:gd name="connsiteY17" fmla="*/ 244475 h 338138"/>
                <a:gd name="connsiteX18" fmla="*/ 45900 w 315913"/>
                <a:gd name="connsiteY18" fmla="*/ 244475 h 338138"/>
                <a:gd name="connsiteX19" fmla="*/ 90488 w 315913"/>
                <a:gd name="connsiteY19" fmla="*/ 290647 h 338138"/>
                <a:gd name="connsiteX20" fmla="*/ 90488 w 315913"/>
                <a:gd name="connsiteY20" fmla="*/ 331542 h 338138"/>
                <a:gd name="connsiteX21" fmla="*/ 89176 w 315913"/>
                <a:gd name="connsiteY21" fmla="*/ 335500 h 338138"/>
                <a:gd name="connsiteX22" fmla="*/ 83931 w 315913"/>
                <a:gd name="connsiteY22" fmla="*/ 338138 h 338138"/>
                <a:gd name="connsiteX23" fmla="*/ 6557 w 315913"/>
                <a:gd name="connsiteY23" fmla="*/ 338138 h 338138"/>
                <a:gd name="connsiteX24" fmla="*/ 0 w 315913"/>
                <a:gd name="connsiteY24" fmla="*/ 331542 h 338138"/>
                <a:gd name="connsiteX25" fmla="*/ 0 w 315913"/>
                <a:gd name="connsiteY25" fmla="*/ 290647 h 338138"/>
                <a:gd name="connsiteX26" fmla="*/ 45900 w 315913"/>
                <a:gd name="connsiteY26" fmla="*/ 244475 h 338138"/>
                <a:gd name="connsiteX27" fmla="*/ 271463 w 315913"/>
                <a:gd name="connsiteY27" fmla="*/ 180975 h 338138"/>
                <a:gd name="connsiteX28" fmla="*/ 301625 w 315913"/>
                <a:gd name="connsiteY28" fmla="*/ 211138 h 338138"/>
                <a:gd name="connsiteX29" fmla="*/ 271463 w 315913"/>
                <a:gd name="connsiteY29" fmla="*/ 241300 h 338138"/>
                <a:gd name="connsiteX30" fmla="*/ 241300 w 315913"/>
                <a:gd name="connsiteY30" fmla="*/ 211138 h 338138"/>
                <a:gd name="connsiteX31" fmla="*/ 271463 w 315913"/>
                <a:gd name="connsiteY31" fmla="*/ 180975 h 338138"/>
                <a:gd name="connsiteX32" fmla="*/ 159420 w 315913"/>
                <a:gd name="connsiteY32" fmla="*/ 180975 h 338138"/>
                <a:gd name="connsiteX33" fmla="*/ 188912 w 315913"/>
                <a:gd name="connsiteY33" fmla="*/ 211138 h 338138"/>
                <a:gd name="connsiteX34" fmla="*/ 159420 w 315913"/>
                <a:gd name="connsiteY34" fmla="*/ 241300 h 338138"/>
                <a:gd name="connsiteX35" fmla="*/ 128587 w 315913"/>
                <a:gd name="connsiteY35" fmla="*/ 211138 h 338138"/>
                <a:gd name="connsiteX36" fmla="*/ 159420 w 315913"/>
                <a:gd name="connsiteY36" fmla="*/ 180975 h 338138"/>
                <a:gd name="connsiteX37" fmla="*/ 46038 w 315913"/>
                <a:gd name="connsiteY37" fmla="*/ 180975 h 338138"/>
                <a:gd name="connsiteX38" fmla="*/ 76201 w 315913"/>
                <a:gd name="connsiteY38" fmla="*/ 211138 h 338138"/>
                <a:gd name="connsiteX39" fmla="*/ 46038 w 315913"/>
                <a:gd name="connsiteY39" fmla="*/ 241301 h 338138"/>
                <a:gd name="connsiteX40" fmla="*/ 15875 w 315913"/>
                <a:gd name="connsiteY40" fmla="*/ 211138 h 338138"/>
                <a:gd name="connsiteX41" fmla="*/ 46038 w 315913"/>
                <a:gd name="connsiteY41" fmla="*/ 180975 h 338138"/>
                <a:gd name="connsiteX42" fmla="*/ 270005 w 315913"/>
                <a:gd name="connsiteY42" fmla="*/ 77788 h 338138"/>
                <a:gd name="connsiteX43" fmla="*/ 238125 w 315913"/>
                <a:gd name="connsiteY43" fmla="*/ 109792 h 338138"/>
                <a:gd name="connsiteX44" fmla="*/ 238125 w 315913"/>
                <a:gd name="connsiteY44" fmla="*/ 144463 h 338138"/>
                <a:gd name="connsiteX45" fmla="*/ 303213 w 315913"/>
                <a:gd name="connsiteY45" fmla="*/ 144463 h 338138"/>
                <a:gd name="connsiteX46" fmla="*/ 303213 w 315913"/>
                <a:gd name="connsiteY46" fmla="*/ 109792 h 338138"/>
                <a:gd name="connsiteX47" fmla="*/ 270005 w 315913"/>
                <a:gd name="connsiteY47" fmla="*/ 77788 h 338138"/>
                <a:gd name="connsiteX48" fmla="*/ 270013 w 315913"/>
                <a:gd name="connsiteY48" fmla="*/ 65088 h 338138"/>
                <a:gd name="connsiteX49" fmla="*/ 315913 w 315913"/>
                <a:gd name="connsiteY49" fmla="*/ 109941 h 338138"/>
                <a:gd name="connsiteX50" fmla="*/ 315913 w 315913"/>
                <a:gd name="connsiteY50" fmla="*/ 150836 h 338138"/>
                <a:gd name="connsiteX51" fmla="*/ 313290 w 315913"/>
                <a:gd name="connsiteY51" fmla="*/ 156113 h 338138"/>
                <a:gd name="connsiteX52" fmla="*/ 309356 w 315913"/>
                <a:gd name="connsiteY52" fmla="*/ 158751 h 338138"/>
                <a:gd name="connsiteX53" fmla="*/ 231982 w 315913"/>
                <a:gd name="connsiteY53" fmla="*/ 158751 h 338138"/>
                <a:gd name="connsiteX54" fmla="*/ 225425 w 315913"/>
                <a:gd name="connsiteY54" fmla="*/ 150836 h 338138"/>
                <a:gd name="connsiteX55" fmla="*/ 225425 w 315913"/>
                <a:gd name="connsiteY55" fmla="*/ 109941 h 338138"/>
                <a:gd name="connsiteX56" fmla="*/ 270013 w 315913"/>
                <a:gd name="connsiteY56" fmla="*/ 65088 h 338138"/>
                <a:gd name="connsiteX57" fmla="*/ 157956 w 315913"/>
                <a:gd name="connsiteY57" fmla="*/ 65088 h 338138"/>
                <a:gd name="connsiteX58" fmla="*/ 203200 w 315913"/>
                <a:gd name="connsiteY58" fmla="*/ 109941 h 338138"/>
                <a:gd name="connsiteX59" fmla="*/ 203200 w 315913"/>
                <a:gd name="connsiteY59" fmla="*/ 150836 h 338138"/>
                <a:gd name="connsiteX60" fmla="*/ 201869 w 315913"/>
                <a:gd name="connsiteY60" fmla="*/ 156113 h 338138"/>
                <a:gd name="connsiteX61" fmla="*/ 196546 w 315913"/>
                <a:gd name="connsiteY61" fmla="*/ 158751 h 338138"/>
                <a:gd name="connsiteX62" fmla="*/ 119365 w 315913"/>
                <a:gd name="connsiteY62" fmla="*/ 158751 h 338138"/>
                <a:gd name="connsiteX63" fmla="*/ 112712 w 315913"/>
                <a:gd name="connsiteY63" fmla="*/ 150836 h 338138"/>
                <a:gd name="connsiteX64" fmla="*/ 112712 w 315913"/>
                <a:gd name="connsiteY64" fmla="*/ 109941 h 338138"/>
                <a:gd name="connsiteX65" fmla="*/ 157956 w 315913"/>
                <a:gd name="connsiteY65" fmla="*/ 65088 h 338138"/>
                <a:gd name="connsiteX66" fmla="*/ 45900 w 315913"/>
                <a:gd name="connsiteY66" fmla="*/ 65088 h 338138"/>
                <a:gd name="connsiteX67" fmla="*/ 90488 w 315913"/>
                <a:gd name="connsiteY67" fmla="*/ 109941 h 338138"/>
                <a:gd name="connsiteX68" fmla="*/ 90488 w 315913"/>
                <a:gd name="connsiteY68" fmla="*/ 150836 h 338138"/>
                <a:gd name="connsiteX69" fmla="*/ 89176 w 315913"/>
                <a:gd name="connsiteY69" fmla="*/ 156113 h 338138"/>
                <a:gd name="connsiteX70" fmla="*/ 83931 w 315913"/>
                <a:gd name="connsiteY70" fmla="*/ 158751 h 338138"/>
                <a:gd name="connsiteX71" fmla="*/ 6557 w 315913"/>
                <a:gd name="connsiteY71" fmla="*/ 158751 h 338138"/>
                <a:gd name="connsiteX72" fmla="*/ 0 w 315913"/>
                <a:gd name="connsiteY72" fmla="*/ 150836 h 338138"/>
                <a:gd name="connsiteX73" fmla="*/ 0 w 315913"/>
                <a:gd name="connsiteY73" fmla="*/ 109941 h 338138"/>
                <a:gd name="connsiteX74" fmla="*/ 45900 w 315913"/>
                <a:gd name="connsiteY74" fmla="*/ 65088 h 338138"/>
                <a:gd name="connsiteX75" fmla="*/ 270669 w 315913"/>
                <a:gd name="connsiteY75" fmla="*/ 14288 h 338138"/>
                <a:gd name="connsiteX76" fmla="*/ 254000 w 315913"/>
                <a:gd name="connsiteY76" fmla="*/ 30957 h 338138"/>
                <a:gd name="connsiteX77" fmla="*/ 270669 w 315913"/>
                <a:gd name="connsiteY77" fmla="*/ 47626 h 338138"/>
                <a:gd name="connsiteX78" fmla="*/ 287338 w 315913"/>
                <a:gd name="connsiteY78" fmla="*/ 30957 h 338138"/>
                <a:gd name="connsiteX79" fmla="*/ 270669 w 315913"/>
                <a:gd name="connsiteY79" fmla="*/ 14288 h 338138"/>
                <a:gd name="connsiteX80" fmla="*/ 271463 w 315913"/>
                <a:gd name="connsiteY80" fmla="*/ 0 h 338138"/>
                <a:gd name="connsiteX81" fmla="*/ 301625 w 315913"/>
                <a:gd name="connsiteY81" fmla="*/ 30957 h 338138"/>
                <a:gd name="connsiteX82" fmla="*/ 271463 w 315913"/>
                <a:gd name="connsiteY82" fmla="*/ 61913 h 338138"/>
                <a:gd name="connsiteX83" fmla="*/ 241300 w 315913"/>
                <a:gd name="connsiteY83" fmla="*/ 30957 h 338138"/>
                <a:gd name="connsiteX84" fmla="*/ 271463 w 315913"/>
                <a:gd name="connsiteY84" fmla="*/ 0 h 338138"/>
                <a:gd name="connsiteX85" fmla="*/ 159420 w 315913"/>
                <a:gd name="connsiteY85" fmla="*/ 0 h 338138"/>
                <a:gd name="connsiteX86" fmla="*/ 188912 w 315913"/>
                <a:gd name="connsiteY86" fmla="*/ 30957 h 338138"/>
                <a:gd name="connsiteX87" fmla="*/ 159420 w 315913"/>
                <a:gd name="connsiteY87" fmla="*/ 61913 h 338138"/>
                <a:gd name="connsiteX88" fmla="*/ 128587 w 315913"/>
                <a:gd name="connsiteY88" fmla="*/ 30957 h 338138"/>
                <a:gd name="connsiteX89" fmla="*/ 159420 w 315913"/>
                <a:gd name="connsiteY89" fmla="*/ 0 h 338138"/>
                <a:gd name="connsiteX90" fmla="*/ 46037 w 315913"/>
                <a:gd name="connsiteY90" fmla="*/ 0 h 338138"/>
                <a:gd name="connsiteX91" fmla="*/ 76200 w 315913"/>
                <a:gd name="connsiteY91" fmla="*/ 30957 h 338138"/>
                <a:gd name="connsiteX92" fmla="*/ 46037 w 315913"/>
                <a:gd name="connsiteY92" fmla="*/ 61913 h 338138"/>
                <a:gd name="connsiteX93" fmla="*/ 15875 w 315913"/>
                <a:gd name="connsiteY93" fmla="*/ 30957 h 338138"/>
                <a:gd name="connsiteX94" fmla="*/ 46037 w 315913"/>
                <a:gd name="connsiteY9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5913" h="338138">
                  <a:moveTo>
                    <a:pt x="270013" y="244475"/>
                  </a:moveTo>
                  <a:cubicBezTo>
                    <a:pt x="294930" y="244475"/>
                    <a:pt x="315913" y="265582"/>
                    <a:pt x="315913" y="290647"/>
                  </a:cubicBezTo>
                  <a:cubicBezTo>
                    <a:pt x="315913" y="290647"/>
                    <a:pt x="315913" y="290647"/>
                    <a:pt x="315913" y="331542"/>
                  </a:cubicBezTo>
                  <a:cubicBezTo>
                    <a:pt x="315913" y="332861"/>
                    <a:pt x="314602" y="335500"/>
                    <a:pt x="313290" y="335500"/>
                  </a:cubicBezTo>
                  <a:cubicBezTo>
                    <a:pt x="313290" y="336819"/>
                    <a:pt x="310667" y="338138"/>
                    <a:pt x="309356" y="338138"/>
                  </a:cubicBezTo>
                  <a:cubicBezTo>
                    <a:pt x="309356" y="338138"/>
                    <a:pt x="309356" y="338138"/>
                    <a:pt x="231982" y="338138"/>
                  </a:cubicBezTo>
                  <a:cubicBezTo>
                    <a:pt x="228048" y="338138"/>
                    <a:pt x="225425" y="335500"/>
                    <a:pt x="225425" y="331542"/>
                  </a:cubicBezTo>
                  <a:cubicBezTo>
                    <a:pt x="225425" y="331542"/>
                    <a:pt x="225425" y="331542"/>
                    <a:pt x="225425" y="290647"/>
                  </a:cubicBezTo>
                  <a:cubicBezTo>
                    <a:pt x="225425" y="265582"/>
                    <a:pt x="246408" y="244475"/>
                    <a:pt x="270013" y="244475"/>
                  </a:cubicBezTo>
                  <a:close/>
                  <a:moveTo>
                    <a:pt x="157956" y="244475"/>
                  </a:moveTo>
                  <a:cubicBezTo>
                    <a:pt x="183239" y="244475"/>
                    <a:pt x="203200" y="265582"/>
                    <a:pt x="203200" y="290647"/>
                  </a:cubicBezTo>
                  <a:cubicBezTo>
                    <a:pt x="203200" y="290647"/>
                    <a:pt x="203200" y="290647"/>
                    <a:pt x="203200" y="331542"/>
                  </a:cubicBezTo>
                  <a:cubicBezTo>
                    <a:pt x="203200" y="332861"/>
                    <a:pt x="203200" y="335500"/>
                    <a:pt x="201869" y="335500"/>
                  </a:cubicBezTo>
                  <a:cubicBezTo>
                    <a:pt x="200538" y="336819"/>
                    <a:pt x="199208" y="338138"/>
                    <a:pt x="196546" y="338138"/>
                  </a:cubicBezTo>
                  <a:cubicBezTo>
                    <a:pt x="196546" y="338138"/>
                    <a:pt x="196546" y="338138"/>
                    <a:pt x="119365" y="338138"/>
                  </a:cubicBezTo>
                  <a:cubicBezTo>
                    <a:pt x="115373" y="338138"/>
                    <a:pt x="112712" y="335500"/>
                    <a:pt x="112712" y="331542"/>
                  </a:cubicBezTo>
                  <a:cubicBezTo>
                    <a:pt x="112712" y="331542"/>
                    <a:pt x="112712" y="331542"/>
                    <a:pt x="112712" y="290647"/>
                  </a:cubicBezTo>
                  <a:cubicBezTo>
                    <a:pt x="112712" y="265582"/>
                    <a:pt x="132672" y="244475"/>
                    <a:pt x="157956" y="244475"/>
                  </a:cubicBezTo>
                  <a:close/>
                  <a:moveTo>
                    <a:pt x="45900" y="244475"/>
                  </a:moveTo>
                  <a:cubicBezTo>
                    <a:pt x="69505" y="244475"/>
                    <a:pt x="90488" y="265582"/>
                    <a:pt x="90488" y="290647"/>
                  </a:cubicBezTo>
                  <a:cubicBezTo>
                    <a:pt x="90488" y="290647"/>
                    <a:pt x="90488" y="290647"/>
                    <a:pt x="90488" y="331542"/>
                  </a:cubicBezTo>
                  <a:cubicBezTo>
                    <a:pt x="90488" y="332861"/>
                    <a:pt x="90488" y="335500"/>
                    <a:pt x="89176" y="335500"/>
                  </a:cubicBezTo>
                  <a:cubicBezTo>
                    <a:pt x="87865" y="336819"/>
                    <a:pt x="85242" y="338138"/>
                    <a:pt x="83931" y="338138"/>
                  </a:cubicBezTo>
                  <a:cubicBezTo>
                    <a:pt x="83931" y="338138"/>
                    <a:pt x="83931" y="338138"/>
                    <a:pt x="6557" y="338138"/>
                  </a:cubicBezTo>
                  <a:cubicBezTo>
                    <a:pt x="3934" y="338138"/>
                    <a:pt x="0" y="335500"/>
                    <a:pt x="0" y="331542"/>
                  </a:cubicBezTo>
                  <a:cubicBezTo>
                    <a:pt x="0" y="331542"/>
                    <a:pt x="0" y="331542"/>
                    <a:pt x="0" y="290647"/>
                  </a:cubicBezTo>
                  <a:cubicBezTo>
                    <a:pt x="0" y="265582"/>
                    <a:pt x="20983" y="244475"/>
                    <a:pt x="45900" y="244475"/>
                  </a:cubicBezTo>
                  <a:close/>
                  <a:moveTo>
                    <a:pt x="271463" y="180975"/>
                  </a:moveTo>
                  <a:cubicBezTo>
                    <a:pt x="287200" y="180975"/>
                    <a:pt x="301625" y="194089"/>
                    <a:pt x="301625" y="211138"/>
                  </a:cubicBezTo>
                  <a:cubicBezTo>
                    <a:pt x="301625" y="228186"/>
                    <a:pt x="287200" y="241300"/>
                    <a:pt x="271463" y="241300"/>
                  </a:cubicBezTo>
                  <a:cubicBezTo>
                    <a:pt x="254414" y="241300"/>
                    <a:pt x="241300" y="228186"/>
                    <a:pt x="241300" y="211138"/>
                  </a:cubicBezTo>
                  <a:cubicBezTo>
                    <a:pt x="241300" y="194089"/>
                    <a:pt x="254414" y="180975"/>
                    <a:pt x="271463" y="180975"/>
                  </a:cubicBezTo>
                  <a:close/>
                  <a:moveTo>
                    <a:pt x="159420" y="180975"/>
                  </a:moveTo>
                  <a:cubicBezTo>
                    <a:pt x="175506" y="180975"/>
                    <a:pt x="188912" y="194089"/>
                    <a:pt x="188912" y="211138"/>
                  </a:cubicBezTo>
                  <a:cubicBezTo>
                    <a:pt x="188912" y="228186"/>
                    <a:pt x="175506" y="241300"/>
                    <a:pt x="159420" y="241300"/>
                  </a:cubicBezTo>
                  <a:cubicBezTo>
                    <a:pt x="141992" y="241300"/>
                    <a:pt x="128587" y="228186"/>
                    <a:pt x="128587" y="211138"/>
                  </a:cubicBezTo>
                  <a:cubicBezTo>
                    <a:pt x="128587" y="194089"/>
                    <a:pt x="141992" y="180975"/>
                    <a:pt x="159420" y="180975"/>
                  </a:cubicBezTo>
                  <a:close/>
                  <a:moveTo>
                    <a:pt x="46038" y="180975"/>
                  </a:moveTo>
                  <a:cubicBezTo>
                    <a:pt x="62697" y="180975"/>
                    <a:pt x="76201" y="194479"/>
                    <a:pt x="76201" y="211138"/>
                  </a:cubicBezTo>
                  <a:cubicBezTo>
                    <a:pt x="76201" y="227797"/>
                    <a:pt x="62697" y="241301"/>
                    <a:pt x="46038" y="241301"/>
                  </a:cubicBezTo>
                  <a:cubicBezTo>
                    <a:pt x="29379" y="241301"/>
                    <a:pt x="15875" y="227797"/>
                    <a:pt x="15875" y="211138"/>
                  </a:cubicBezTo>
                  <a:cubicBezTo>
                    <a:pt x="15875" y="194479"/>
                    <a:pt x="29379" y="180975"/>
                    <a:pt x="46038" y="180975"/>
                  </a:cubicBezTo>
                  <a:close/>
                  <a:moveTo>
                    <a:pt x="270005" y="77788"/>
                  </a:moveTo>
                  <a:cubicBezTo>
                    <a:pt x="252736" y="77788"/>
                    <a:pt x="238125" y="92457"/>
                    <a:pt x="238125" y="109792"/>
                  </a:cubicBezTo>
                  <a:cubicBezTo>
                    <a:pt x="238125" y="109792"/>
                    <a:pt x="238125" y="109792"/>
                    <a:pt x="238125" y="144463"/>
                  </a:cubicBezTo>
                  <a:cubicBezTo>
                    <a:pt x="238125" y="144463"/>
                    <a:pt x="238125" y="144463"/>
                    <a:pt x="303213" y="144463"/>
                  </a:cubicBezTo>
                  <a:lnTo>
                    <a:pt x="303213" y="109792"/>
                  </a:lnTo>
                  <a:cubicBezTo>
                    <a:pt x="303213" y="92457"/>
                    <a:pt x="288602" y="77788"/>
                    <a:pt x="270005" y="77788"/>
                  </a:cubicBezTo>
                  <a:close/>
                  <a:moveTo>
                    <a:pt x="270013" y="65088"/>
                  </a:moveTo>
                  <a:cubicBezTo>
                    <a:pt x="294930" y="65088"/>
                    <a:pt x="315913" y="84876"/>
                    <a:pt x="315913" y="109941"/>
                  </a:cubicBezTo>
                  <a:cubicBezTo>
                    <a:pt x="315913" y="109941"/>
                    <a:pt x="315913" y="109941"/>
                    <a:pt x="315913" y="150836"/>
                  </a:cubicBezTo>
                  <a:cubicBezTo>
                    <a:pt x="315913" y="153474"/>
                    <a:pt x="314602" y="154794"/>
                    <a:pt x="313290" y="156113"/>
                  </a:cubicBezTo>
                  <a:cubicBezTo>
                    <a:pt x="313290" y="157432"/>
                    <a:pt x="310667" y="158751"/>
                    <a:pt x="309356" y="158751"/>
                  </a:cubicBezTo>
                  <a:cubicBezTo>
                    <a:pt x="309356" y="158751"/>
                    <a:pt x="309356" y="158751"/>
                    <a:pt x="231982" y="158751"/>
                  </a:cubicBezTo>
                  <a:cubicBezTo>
                    <a:pt x="228048" y="158751"/>
                    <a:pt x="225425" y="154794"/>
                    <a:pt x="225425" y="150836"/>
                  </a:cubicBezTo>
                  <a:cubicBezTo>
                    <a:pt x="225425" y="150836"/>
                    <a:pt x="225425" y="150836"/>
                    <a:pt x="225425" y="109941"/>
                  </a:cubicBezTo>
                  <a:cubicBezTo>
                    <a:pt x="225425" y="84876"/>
                    <a:pt x="246408" y="65088"/>
                    <a:pt x="270013" y="65088"/>
                  </a:cubicBezTo>
                  <a:close/>
                  <a:moveTo>
                    <a:pt x="157956" y="65088"/>
                  </a:moveTo>
                  <a:cubicBezTo>
                    <a:pt x="183239" y="65088"/>
                    <a:pt x="203200" y="84876"/>
                    <a:pt x="203200" y="109941"/>
                  </a:cubicBezTo>
                  <a:cubicBezTo>
                    <a:pt x="203200" y="109941"/>
                    <a:pt x="203200" y="109941"/>
                    <a:pt x="203200" y="150836"/>
                  </a:cubicBezTo>
                  <a:cubicBezTo>
                    <a:pt x="203200" y="153474"/>
                    <a:pt x="203200" y="154794"/>
                    <a:pt x="201869" y="156113"/>
                  </a:cubicBezTo>
                  <a:cubicBezTo>
                    <a:pt x="200538" y="157432"/>
                    <a:pt x="199208" y="158751"/>
                    <a:pt x="196546" y="158751"/>
                  </a:cubicBezTo>
                  <a:cubicBezTo>
                    <a:pt x="196546" y="158751"/>
                    <a:pt x="196546" y="158751"/>
                    <a:pt x="119365" y="158751"/>
                  </a:cubicBezTo>
                  <a:cubicBezTo>
                    <a:pt x="115373" y="158751"/>
                    <a:pt x="112712" y="154794"/>
                    <a:pt x="112712" y="150836"/>
                  </a:cubicBezTo>
                  <a:cubicBezTo>
                    <a:pt x="112712" y="150836"/>
                    <a:pt x="112712" y="150836"/>
                    <a:pt x="112712" y="109941"/>
                  </a:cubicBezTo>
                  <a:cubicBezTo>
                    <a:pt x="112712" y="84876"/>
                    <a:pt x="132672" y="65088"/>
                    <a:pt x="157956" y="65088"/>
                  </a:cubicBezTo>
                  <a:close/>
                  <a:moveTo>
                    <a:pt x="45900" y="65088"/>
                  </a:moveTo>
                  <a:cubicBezTo>
                    <a:pt x="69505" y="65088"/>
                    <a:pt x="90488" y="84876"/>
                    <a:pt x="90488" y="109941"/>
                  </a:cubicBezTo>
                  <a:cubicBezTo>
                    <a:pt x="90488" y="109941"/>
                    <a:pt x="90488" y="109941"/>
                    <a:pt x="90488" y="150836"/>
                  </a:cubicBezTo>
                  <a:cubicBezTo>
                    <a:pt x="90488" y="153474"/>
                    <a:pt x="90488" y="154794"/>
                    <a:pt x="89176" y="156113"/>
                  </a:cubicBezTo>
                  <a:cubicBezTo>
                    <a:pt x="87865" y="157432"/>
                    <a:pt x="85242" y="158751"/>
                    <a:pt x="83931" y="158751"/>
                  </a:cubicBezTo>
                  <a:cubicBezTo>
                    <a:pt x="83931" y="158751"/>
                    <a:pt x="83931" y="158751"/>
                    <a:pt x="6557" y="158751"/>
                  </a:cubicBezTo>
                  <a:cubicBezTo>
                    <a:pt x="3934" y="158751"/>
                    <a:pt x="0" y="154794"/>
                    <a:pt x="0" y="150836"/>
                  </a:cubicBezTo>
                  <a:cubicBezTo>
                    <a:pt x="0" y="150836"/>
                    <a:pt x="0" y="150836"/>
                    <a:pt x="0" y="109941"/>
                  </a:cubicBezTo>
                  <a:cubicBezTo>
                    <a:pt x="0" y="84876"/>
                    <a:pt x="20983" y="65088"/>
                    <a:pt x="45900" y="65088"/>
                  </a:cubicBezTo>
                  <a:close/>
                  <a:moveTo>
                    <a:pt x="270669" y="14288"/>
                  </a:moveTo>
                  <a:cubicBezTo>
                    <a:pt x="261463" y="14288"/>
                    <a:pt x="254000" y="21751"/>
                    <a:pt x="254000" y="30957"/>
                  </a:cubicBezTo>
                  <a:cubicBezTo>
                    <a:pt x="254000" y="40163"/>
                    <a:pt x="261463" y="47626"/>
                    <a:pt x="270669" y="47626"/>
                  </a:cubicBezTo>
                  <a:cubicBezTo>
                    <a:pt x="279875" y="47626"/>
                    <a:pt x="287338" y="40163"/>
                    <a:pt x="287338" y="30957"/>
                  </a:cubicBezTo>
                  <a:cubicBezTo>
                    <a:pt x="287338" y="21751"/>
                    <a:pt x="279875" y="14288"/>
                    <a:pt x="270669" y="14288"/>
                  </a:cubicBezTo>
                  <a:close/>
                  <a:moveTo>
                    <a:pt x="271463" y="0"/>
                  </a:moveTo>
                  <a:cubicBezTo>
                    <a:pt x="287200" y="0"/>
                    <a:pt x="301625" y="13459"/>
                    <a:pt x="301625" y="30957"/>
                  </a:cubicBezTo>
                  <a:cubicBezTo>
                    <a:pt x="301625" y="48454"/>
                    <a:pt x="287200" y="61913"/>
                    <a:pt x="271463" y="61913"/>
                  </a:cubicBezTo>
                  <a:cubicBezTo>
                    <a:pt x="254414" y="61913"/>
                    <a:pt x="241300" y="48454"/>
                    <a:pt x="241300" y="30957"/>
                  </a:cubicBezTo>
                  <a:cubicBezTo>
                    <a:pt x="241300" y="13459"/>
                    <a:pt x="254414" y="0"/>
                    <a:pt x="271463" y="0"/>
                  </a:cubicBezTo>
                  <a:close/>
                  <a:moveTo>
                    <a:pt x="159420" y="0"/>
                  </a:moveTo>
                  <a:cubicBezTo>
                    <a:pt x="175506" y="0"/>
                    <a:pt x="188912" y="13459"/>
                    <a:pt x="188912" y="30957"/>
                  </a:cubicBezTo>
                  <a:cubicBezTo>
                    <a:pt x="188912" y="48454"/>
                    <a:pt x="175506" y="61913"/>
                    <a:pt x="159420" y="61913"/>
                  </a:cubicBezTo>
                  <a:cubicBezTo>
                    <a:pt x="141992" y="61913"/>
                    <a:pt x="128587" y="48454"/>
                    <a:pt x="128587" y="30957"/>
                  </a:cubicBezTo>
                  <a:cubicBezTo>
                    <a:pt x="128587" y="13459"/>
                    <a:pt x="141992" y="0"/>
                    <a:pt x="159420" y="0"/>
                  </a:cubicBezTo>
                  <a:close/>
                  <a:moveTo>
                    <a:pt x="46037" y="0"/>
                  </a:moveTo>
                  <a:cubicBezTo>
                    <a:pt x="63086" y="0"/>
                    <a:pt x="76200" y="13459"/>
                    <a:pt x="76200" y="30957"/>
                  </a:cubicBezTo>
                  <a:cubicBezTo>
                    <a:pt x="76200" y="48454"/>
                    <a:pt x="63086" y="61913"/>
                    <a:pt x="46037" y="61913"/>
                  </a:cubicBezTo>
                  <a:cubicBezTo>
                    <a:pt x="28989" y="61913"/>
                    <a:pt x="15875" y="48454"/>
                    <a:pt x="15875" y="30957"/>
                  </a:cubicBezTo>
                  <a:cubicBezTo>
                    <a:pt x="15875" y="13459"/>
                    <a:pt x="28989" y="0"/>
                    <a:pt x="46037" y="0"/>
                  </a:cubicBezTo>
                  <a:close/>
                </a:path>
              </a:pathLst>
            </a:custGeom>
            <a:solidFill>
              <a:schemeClr val="bg1"/>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cs typeface="+mn-ea"/>
                <a:sym typeface="+mn-lt"/>
              </a:endParaRPr>
            </a:p>
          </p:txBody>
        </p:sp>
        <p:sp>
          <p:nvSpPr>
            <p:cNvPr id="12" name="Freeform: Shape 60"/>
            <p:cNvSpPr>
              <a:spLocks noChangeAspect="1"/>
            </p:cNvSpPr>
            <p:nvPr/>
          </p:nvSpPr>
          <p:spPr bwMode="auto">
            <a:xfrm>
              <a:off x="4864519" y="3315844"/>
              <a:ext cx="493232" cy="465444"/>
            </a:xfrm>
            <a:custGeom>
              <a:avLst/>
              <a:gdLst>
                <a:gd name="connsiteX0" fmla="*/ 255815 w 338138"/>
                <a:gd name="connsiteY0" fmla="*/ 276225 h 319088"/>
                <a:gd name="connsiteX1" fmla="*/ 267653 w 338138"/>
                <a:gd name="connsiteY1" fmla="*/ 282720 h 319088"/>
                <a:gd name="connsiteX2" fmla="*/ 275546 w 338138"/>
                <a:gd name="connsiteY2" fmla="*/ 282720 h 319088"/>
                <a:gd name="connsiteX3" fmla="*/ 287384 w 338138"/>
                <a:gd name="connsiteY3" fmla="*/ 276225 h 319088"/>
                <a:gd name="connsiteX4" fmla="*/ 290015 w 338138"/>
                <a:gd name="connsiteY4" fmla="*/ 277524 h 319088"/>
                <a:gd name="connsiteX5" fmla="*/ 295276 w 338138"/>
                <a:gd name="connsiteY5" fmla="*/ 284018 h 319088"/>
                <a:gd name="connsiteX6" fmla="*/ 295276 w 338138"/>
                <a:gd name="connsiteY6" fmla="*/ 315191 h 319088"/>
                <a:gd name="connsiteX7" fmla="*/ 271600 w 338138"/>
                <a:gd name="connsiteY7" fmla="*/ 319088 h 319088"/>
                <a:gd name="connsiteX8" fmla="*/ 249238 w 338138"/>
                <a:gd name="connsiteY8" fmla="*/ 315191 h 319088"/>
                <a:gd name="connsiteX9" fmla="*/ 249238 w 338138"/>
                <a:gd name="connsiteY9" fmla="*/ 284018 h 319088"/>
                <a:gd name="connsiteX10" fmla="*/ 253184 w 338138"/>
                <a:gd name="connsiteY10" fmla="*/ 277524 h 319088"/>
                <a:gd name="connsiteX11" fmla="*/ 255815 w 338138"/>
                <a:gd name="connsiteY11" fmla="*/ 276225 h 319088"/>
                <a:gd name="connsiteX12" fmla="*/ 50755 w 338138"/>
                <a:gd name="connsiteY12" fmla="*/ 276225 h 319088"/>
                <a:gd name="connsiteX13" fmla="*/ 62593 w 338138"/>
                <a:gd name="connsiteY13" fmla="*/ 282720 h 319088"/>
                <a:gd name="connsiteX14" fmla="*/ 70486 w 338138"/>
                <a:gd name="connsiteY14" fmla="*/ 282720 h 319088"/>
                <a:gd name="connsiteX15" fmla="*/ 82324 w 338138"/>
                <a:gd name="connsiteY15" fmla="*/ 276225 h 319088"/>
                <a:gd name="connsiteX16" fmla="*/ 84955 w 338138"/>
                <a:gd name="connsiteY16" fmla="*/ 277524 h 319088"/>
                <a:gd name="connsiteX17" fmla="*/ 88901 w 338138"/>
                <a:gd name="connsiteY17" fmla="*/ 284018 h 319088"/>
                <a:gd name="connsiteX18" fmla="*/ 88901 w 338138"/>
                <a:gd name="connsiteY18" fmla="*/ 315191 h 319088"/>
                <a:gd name="connsiteX19" fmla="*/ 66539 w 338138"/>
                <a:gd name="connsiteY19" fmla="*/ 319088 h 319088"/>
                <a:gd name="connsiteX20" fmla="*/ 42863 w 338138"/>
                <a:gd name="connsiteY20" fmla="*/ 315191 h 319088"/>
                <a:gd name="connsiteX21" fmla="*/ 42863 w 338138"/>
                <a:gd name="connsiteY21" fmla="*/ 284018 h 319088"/>
                <a:gd name="connsiteX22" fmla="*/ 48124 w 338138"/>
                <a:gd name="connsiteY22" fmla="*/ 277524 h 319088"/>
                <a:gd name="connsiteX23" fmla="*/ 50755 w 338138"/>
                <a:gd name="connsiteY23" fmla="*/ 276225 h 319088"/>
                <a:gd name="connsiteX24" fmla="*/ 273050 w 338138"/>
                <a:gd name="connsiteY24" fmla="*/ 214313 h 319088"/>
                <a:gd name="connsiteX25" fmla="*/ 282575 w 338138"/>
                <a:gd name="connsiteY25" fmla="*/ 224632 h 319088"/>
                <a:gd name="connsiteX26" fmla="*/ 273050 w 338138"/>
                <a:gd name="connsiteY26" fmla="*/ 234951 h 319088"/>
                <a:gd name="connsiteX27" fmla="*/ 263525 w 338138"/>
                <a:gd name="connsiteY27" fmla="*/ 224632 h 319088"/>
                <a:gd name="connsiteX28" fmla="*/ 273050 w 338138"/>
                <a:gd name="connsiteY28" fmla="*/ 214313 h 319088"/>
                <a:gd name="connsiteX29" fmla="*/ 65882 w 338138"/>
                <a:gd name="connsiteY29" fmla="*/ 214313 h 319088"/>
                <a:gd name="connsiteX30" fmla="*/ 76201 w 338138"/>
                <a:gd name="connsiteY30" fmla="*/ 224632 h 319088"/>
                <a:gd name="connsiteX31" fmla="*/ 65882 w 338138"/>
                <a:gd name="connsiteY31" fmla="*/ 234951 h 319088"/>
                <a:gd name="connsiteX32" fmla="*/ 55563 w 338138"/>
                <a:gd name="connsiteY32" fmla="*/ 224632 h 319088"/>
                <a:gd name="connsiteX33" fmla="*/ 65882 w 338138"/>
                <a:gd name="connsiteY33" fmla="*/ 214313 h 319088"/>
                <a:gd name="connsiteX34" fmla="*/ 272257 w 338138"/>
                <a:gd name="connsiteY34" fmla="*/ 196850 h 319088"/>
                <a:gd name="connsiteX35" fmla="*/ 244475 w 338138"/>
                <a:gd name="connsiteY35" fmla="*/ 224632 h 319088"/>
                <a:gd name="connsiteX36" fmla="*/ 272257 w 338138"/>
                <a:gd name="connsiteY36" fmla="*/ 252414 h 319088"/>
                <a:gd name="connsiteX37" fmla="*/ 300039 w 338138"/>
                <a:gd name="connsiteY37" fmla="*/ 224632 h 319088"/>
                <a:gd name="connsiteX38" fmla="*/ 272257 w 338138"/>
                <a:gd name="connsiteY38" fmla="*/ 196850 h 319088"/>
                <a:gd name="connsiteX39" fmla="*/ 65882 w 338138"/>
                <a:gd name="connsiteY39" fmla="*/ 196850 h 319088"/>
                <a:gd name="connsiteX40" fmla="*/ 38100 w 338138"/>
                <a:gd name="connsiteY40" fmla="*/ 224632 h 319088"/>
                <a:gd name="connsiteX41" fmla="*/ 65882 w 338138"/>
                <a:gd name="connsiteY41" fmla="*/ 252414 h 319088"/>
                <a:gd name="connsiteX42" fmla="*/ 93664 w 338138"/>
                <a:gd name="connsiteY42" fmla="*/ 224632 h 319088"/>
                <a:gd name="connsiteX43" fmla="*/ 65882 w 338138"/>
                <a:gd name="connsiteY43" fmla="*/ 196850 h 319088"/>
                <a:gd name="connsiteX44" fmla="*/ 272257 w 338138"/>
                <a:gd name="connsiteY44" fmla="*/ 187325 h 319088"/>
                <a:gd name="connsiteX45" fmla="*/ 338138 w 338138"/>
                <a:gd name="connsiteY45" fmla="*/ 253322 h 319088"/>
                <a:gd name="connsiteX46" fmla="*/ 313103 w 338138"/>
                <a:gd name="connsiteY46" fmla="*/ 304800 h 319088"/>
                <a:gd name="connsiteX47" fmla="*/ 313103 w 338138"/>
                <a:gd name="connsiteY47" fmla="*/ 283681 h 319088"/>
                <a:gd name="connsiteX48" fmla="*/ 295974 w 338138"/>
                <a:gd name="connsiteY48" fmla="*/ 259922 h 319088"/>
                <a:gd name="connsiteX49" fmla="*/ 290704 w 338138"/>
                <a:gd name="connsiteY49" fmla="*/ 258602 h 319088"/>
                <a:gd name="connsiteX50" fmla="*/ 284115 w 338138"/>
                <a:gd name="connsiteY50" fmla="*/ 258602 h 319088"/>
                <a:gd name="connsiteX51" fmla="*/ 272257 w 338138"/>
                <a:gd name="connsiteY51" fmla="*/ 265202 h 319088"/>
                <a:gd name="connsiteX52" fmla="*/ 260398 w 338138"/>
                <a:gd name="connsiteY52" fmla="*/ 258602 h 319088"/>
                <a:gd name="connsiteX53" fmla="*/ 255128 w 338138"/>
                <a:gd name="connsiteY53" fmla="*/ 258602 h 319088"/>
                <a:gd name="connsiteX54" fmla="*/ 248539 w 338138"/>
                <a:gd name="connsiteY54" fmla="*/ 259922 h 319088"/>
                <a:gd name="connsiteX55" fmla="*/ 232728 w 338138"/>
                <a:gd name="connsiteY55" fmla="*/ 283681 h 319088"/>
                <a:gd name="connsiteX56" fmla="*/ 232728 w 338138"/>
                <a:gd name="connsiteY56" fmla="*/ 304800 h 319088"/>
                <a:gd name="connsiteX57" fmla="*/ 206375 w 338138"/>
                <a:gd name="connsiteY57" fmla="*/ 253322 h 319088"/>
                <a:gd name="connsiteX58" fmla="*/ 272257 w 338138"/>
                <a:gd name="connsiteY58" fmla="*/ 187325 h 319088"/>
                <a:gd name="connsiteX59" fmla="*/ 65881 w 338138"/>
                <a:gd name="connsiteY59" fmla="*/ 187325 h 319088"/>
                <a:gd name="connsiteX60" fmla="*/ 131763 w 338138"/>
                <a:gd name="connsiteY60" fmla="*/ 253322 h 319088"/>
                <a:gd name="connsiteX61" fmla="*/ 105410 w 338138"/>
                <a:gd name="connsiteY61" fmla="*/ 304800 h 319088"/>
                <a:gd name="connsiteX62" fmla="*/ 105410 w 338138"/>
                <a:gd name="connsiteY62" fmla="*/ 283681 h 319088"/>
                <a:gd name="connsiteX63" fmla="*/ 89599 w 338138"/>
                <a:gd name="connsiteY63" fmla="*/ 259922 h 319088"/>
                <a:gd name="connsiteX64" fmla="*/ 83010 w 338138"/>
                <a:gd name="connsiteY64" fmla="*/ 258602 h 319088"/>
                <a:gd name="connsiteX65" fmla="*/ 77740 w 338138"/>
                <a:gd name="connsiteY65" fmla="*/ 258602 h 319088"/>
                <a:gd name="connsiteX66" fmla="*/ 65881 w 338138"/>
                <a:gd name="connsiteY66" fmla="*/ 265202 h 319088"/>
                <a:gd name="connsiteX67" fmla="*/ 54023 w 338138"/>
                <a:gd name="connsiteY67" fmla="*/ 258602 h 319088"/>
                <a:gd name="connsiteX68" fmla="*/ 47434 w 338138"/>
                <a:gd name="connsiteY68" fmla="*/ 258602 h 319088"/>
                <a:gd name="connsiteX69" fmla="*/ 42164 w 338138"/>
                <a:gd name="connsiteY69" fmla="*/ 259922 h 319088"/>
                <a:gd name="connsiteX70" fmla="*/ 25035 w 338138"/>
                <a:gd name="connsiteY70" fmla="*/ 283681 h 319088"/>
                <a:gd name="connsiteX71" fmla="*/ 25035 w 338138"/>
                <a:gd name="connsiteY71" fmla="*/ 304800 h 319088"/>
                <a:gd name="connsiteX72" fmla="*/ 0 w 338138"/>
                <a:gd name="connsiteY72" fmla="*/ 253322 h 319088"/>
                <a:gd name="connsiteX73" fmla="*/ 65881 w 338138"/>
                <a:gd name="connsiteY73" fmla="*/ 187325 h 319088"/>
                <a:gd name="connsiteX74" fmla="*/ 159754 w 338138"/>
                <a:gd name="connsiteY74" fmla="*/ 149225 h 319088"/>
                <a:gd name="connsiteX75" fmla="*/ 169069 w 338138"/>
                <a:gd name="connsiteY75" fmla="*/ 149225 h 319088"/>
                <a:gd name="connsiteX76" fmla="*/ 178384 w 338138"/>
                <a:gd name="connsiteY76" fmla="*/ 149225 h 319088"/>
                <a:gd name="connsiteX77" fmla="*/ 178384 w 338138"/>
                <a:gd name="connsiteY77" fmla="*/ 175331 h 319088"/>
                <a:gd name="connsiteX78" fmla="*/ 214313 w 338138"/>
                <a:gd name="connsiteY78" fmla="*/ 193605 h 319088"/>
                <a:gd name="connsiteX79" fmla="*/ 202337 w 338138"/>
                <a:gd name="connsiteY79" fmla="*/ 207963 h 319088"/>
                <a:gd name="connsiteX80" fmla="*/ 169069 w 338138"/>
                <a:gd name="connsiteY80" fmla="*/ 190994 h 319088"/>
                <a:gd name="connsiteX81" fmla="*/ 135802 w 338138"/>
                <a:gd name="connsiteY81" fmla="*/ 207963 h 319088"/>
                <a:gd name="connsiteX82" fmla="*/ 123825 w 338138"/>
                <a:gd name="connsiteY82" fmla="*/ 193605 h 319088"/>
                <a:gd name="connsiteX83" fmla="*/ 159754 w 338138"/>
                <a:gd name="connsiteY83" fmla="*/ 175331 h 319088"/>
                <a:gd name="connsiteX84" fmla="*/ 159754 w 338138"/>
                <a:gd name="connsiteY84" fmla="*/ 149225 h 319088"/>
                <a:gd name="connsiteX85" fmla="*/ 154175 w 338138"/>
                <a:gd name="connsiteY85" fmla="*/ 88900 h 319088"/>
                <a:gd name="connsiteX86" fmla="*/ 165941 w 338138"/>
                <a:gd name="connsiteY86" fmla="*/ 95394 h 319088"/>
                <a:gd name="connsiteX87" fmla="*/ 173785 w 338138"/>
                <a:gd name="connsiteY87" fmla="*/ 95394 h 319088"/>
                <a:gd name="connsiteX88" fmla="*/ 185551 w 338138"/>
                <a:gd name="connsiteY88" fmla="*/ 88900 h 319088"/>
                <a:gd name="connsiteX89" fmla="*/ 188166 w 338138"/>
                <a:gd name="connsiteY89" fmla="*/ 90199 h 319088"/>
                <a:gd name="connsiteX90" fmla="*/ 192088 w 338138"/>
                <a:gd name="connsiteY90" fmla="*/ 96693 h 319088"/>
                <a:gd name="connsiteX91" fmla="*/ 192088 w 338138"/>
                <a:gd name="connsiteY91" fmla="*/ 126567 h 319088"/>
                <a:gd name="connsiteX92" fmla="*/ 169863 w 338138"/>
                <a:gd name="connsiteY92" fmla="*/ 131763 h 319088"/>
                <a:gd name="connsiteX93" fmla="*/ 147638 w 338138"/>
                <a:gd name="connsiteY93" fmla="*/ 126567 h 319088"/>
                <a:gd name="connsiteX94" fmla="*/ 147638 w 338138"/>
                <a:gd name="connsiteY94" fmla="*/ 96693 h 319088"/>
                <a:gd name="connsiteX95" fmla="*/ 151560 w 338138"/>
                <a:gd name="connsiteY95" fmla="*/ 90199 h 319088"/>
                <a:gd name="connsiteX96" fmla="*/ 154175 w 338138"/>
                <a:gd name="connsiteY96" fmla="*/ 88900 h 319088"/>
                <a:gd name="connsiteX97" fmla="*/ 169069 w 338138"/>
                <a:gd name="connsiteY97" fmla="*/ 26988 h 319088"/>
                <a:gd name="connsiteX98" fmla="*/ 179388 w 338138"/>
                <a:gd name="connsiteY98" fmla="*/ 36513 h 319088"/>
                <a:gd name="connsiteX99" fmla="*/ 169069 w 338138"/>
                <a:gd name="connsiteY99" fmla="*/ 46038 h 319088"/>
                <a:gd name="connsiteX100" fmla="*/ 158750 w 338138"/>
                <a:gd name="connsiteY100" fmla="*/ 36513 h 319088"/>
                <a:gd name="connsiteX101" fmla="*/ 169069 w 338138"/>
                <a:gd name="connsiteY101" fmla="*/ 26988 h 319088"/>
                <a:gd name="connsiteX102" fmla="*/ 169070 w 338138"/>
                <a:gd name="connsiteY102" fmla="*/ 9525 h 319088"/>
                <a:gd name="connsiteX103" fmla="*/ 141288 w 338138"/>
                <a:gd name="connsiteY103" fmla="*/ 37307 h 319088"/>
                <a:gd name="connsiteX104" fmla="*/ 169070 w 338138"/>
                <a:gd name="connsiteY104" fmla="*/ 65089 h 319088"/>
                <a:gd name="connsiteX105" fmla="*/ 196852 w 338138"/>
                <a:gd name="connsiteY105" fmla="*/ 37307 h 319088"/>
                <a:gd name="connsiteX106" fmla="*/ 169070 w 338138"/>
                <a:gd name="connsiteY106" fmla="*/ 9525 h 319088"/>
                <a:gd name="connsiteX107" fmla="*/ 169070 w 338138"/>
                <a:gd name="connsiteY107" fmla="*/ 0 h 319088"/>
                <a:gd name="connsiteX108" fmla="*/ 234951 w 338138"/>
                <a:gd name="connsiteY108" fmla="*/ 65997 h 319088"/>
                <a:gd name="connsiteX109" fmla="*/ 209916 w 338138"/>
                <a:gd name="connsiteY109" fmla="*/ 117475 h 319088"/>
                <a:gd name="connsiteX110" fmla="*/ 209916 w 338138"/>
                <a:gd name="connsiteY110" fmla="*/ 96356 h 319088"/>
                <a:gd name="connsiteX111" fmla="*/ 192787 w 338138"/>
                <a:gd name="connsiteY111" fmla="*/ 72597 h 319088"/>
                <a:gd name="connsiteX112" fmla="*/ 187517 w 338138"/>
                <a:gd name="connsiteY112" fmla="*/ 71277 h 319088"/>
                <a:gd name="connsiteX113" fmla="*/ 180928 w 338138"/>
                <a:gd name="connsiteY113" fmla="*/ 71277 h 319088"/>
                <a:gd name="connsiteX114" fmla="*/ 169070 w 338138"/>
                <a:gd name="connsiteY114" fmla="*/ 76557 h 319088"/>
                <a:gd name="connsiteX115" fmla="*/ 157211 w 338138"/>
                <a:gd name="connsiteY115" fmla="*/ 71277 h 319088"/>
                <a:gd name="connsiteX116" fmla="*/ 150623 w 338138"/>
                <a:gd name="connsiteY116" fmla="*/ 71277 h 319088"/>
                <a:gd name="connsiteX117" fmla="*/ 145352 w 338138"/>
                <a:gd name="connsiteY117" fmla="*/ 72597 h 319088"/>
                <a:gd name="connsiteX118" fmla="*/ 128223 w 338138"/>
                <a:gd name="connsiteY118" fmla="*/ 96356 h 319088"/>
                <a:gd name="connsiteX119" fmla="*/ 128223 w 338138"/>
                <a:gd name="connsiteY119" fmla="*/ 117475 h 319088"/>
                <a:gd name="connsiteX120" fmla="*/ 103188 w 338138"/>
                <a:gd name="connsiteY120" fmla="*/ 65997 h 319088"/>
                <a:gd name="connsiteX121" fmla="*/ 169070 w 338138"/>
                <a:gd name="connsiteY121" fmla="*/ 0 h 319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338138" h="319088">
                  <a:moveTo>
                    <a:pt x="255815" y="276225"/>
                  </a:moveTo>
                  <a:cubicBezTo>
                    <a:pt x="255815" y="276225"/>
                    <a:pt x="255815" y="276225"/>
                    <a:pt x="267653" y="282720"/>
                  </a:cubicBezTo>
                  <a:cubicBezTo>
                    <a:pt x="270284" y="284018"/>
                    <a:pt x="272915" y="284018"/>
                    <a:pt x="275546" y="282720"/>
                  </a:cubicBezTo>
                  <a:cubicBezTo>
                    <a:pt x="275546" y="282720"/>
                    <a:pt x="275546" y="282720"/>
                    <a:pt x="287384" y="276225"/>
                  </a:cubicBezTo>
                  <a:cubicBezTo>
                    <a:pt x="287384" y="276225"/>
                    <a:pt x="287384" y="276225"/>
                    <a:pt x="290015" y="277524"/>
                  </a:cubicBezTo>
                  <a:cubicBezTo>
                    <a:pt x="292646" y="278823"/>
                    <a:pt x="295276" y="281421"/>
                    <a:pt x="295276" y="284018"/>
                  </a:cubicBezTo>
                  <a:cubicBezTo>
                    <a:pt x="295276" y="284018"/>
                    <a:pt x="295276" y="284018"/>
                    <a:pt x="295276" y="315191"/>
                  </a:cubicBezTo>
                  <a:cubicBezTo>
                    <a:pt x="287384" y="317789"/>
                    <a:pt x="279492" y="319088"/>
                    <a:pt x="271600" y="319088"/>
                  </a:cubicBezTo>
                  <a:cubicBezTo>
                    <a:pt x="263707" y="319088"/>
                    <a:pt x="255815" y="317789"/>
                    <a:pt x="249238" y="315191"/>
                  </a:cubicBezTo>
                  <a:cubicBezTo>
                    <a:pt x="249238" y="315191"/>
                    <a:pt x="249238" y="315191"/>
                    <a:pt x="249238" y="284018"/>
                  </a:cubicBezTo>
                  <a:cubicBezTo>
                    <a:pt x="249238" y="281421"/>
                    <a:pt x="250554" y="278823"/>
                    <a:pt x="253184" y="277524"/>
                  </a:cubicBezTo>
                  <a:cubicBezTo>
                    <a:pt x="253184" y="277524"/>
                    <a:pt x="253184" y="277524"/>
                    <a:pt x="255815" y="276225"/>
                  </a:cubicBezTo>
                  <a:close/>
                  <a:moveTo>
                    <a:pt x="50755" y="276225"/>
                  </a:moveTo>
                  <a:cubicBezTo>
                    <a:pt x="50755" y="276225"/>
                    <a:pt x="50755" y="276225"/>
                    <a:pt x="62593" y="282720"/>
                  </a:cubicBezTo>
                  <a:cubicBezTo>
                    <a:pt x="65224" y="284018"/>
                    <a:pt x="67855" y="284018"/>
                    <a:pt x="70486" y="282720"/>
                  </a:cubicBezTo>
                  <a:cubicBezTo>
                    <a:pt x="70486" y="282720"/>
                    <a:pt x="70486" y="282720"/>
                    <a:pt x="82324" y="276225"/>
                  </a:cubicBezTo>
                  <a:cubicBezTo>
                    <a:pt x="82324" y="276225"/>
                    <a:pt x="82324" y="276225"/>
                    <a:pt x="84955" y="277524"/>
                  </a:cubicBezTo>
                  <a:cubicBezTo>
                    <a:pt x="87585" y="278823"/>
                    <a:pt x="88901" y="281421"/>
                    <a:pt x="88901" y="284018"/>
                  </a:cubicBezTo>
                  <a:cubicBezTo>
                    <a:pt x="88901" y="284018"/>
                    <a:pt x="88901" y="284018"/>
                    <a:pt x="88901" y="315191"/>
                  </a:cubicBezTo>
                  <a:cubicBezTo>
                    <a:pt x="82324" y="317789"/>
                    <a:pt x="74432" y="319088"/>
                    <a:pt x="66539" y="319088"/>
                  </a:cubicBezTo>
                  <a:cubicBezTo>
                    <a:pt x="58647" y="319088"/>
                    <a:pt x="50755" y="317789"/>
                    <a:pt x="42863" y="315191"/>
                  </a:cubicBezTo>
                  <a:cubicBezTo>
                    <a:pt x="42863" y="315191"/>
                    <a:pt x="42863" y="315191"/>
                    <a:pt x="42863" y="284018"/>
                  </a:cubicBezTo>
                  <a:cubicBezTo>
                    <a:pt x="42863" y="281421"/>
                    <a:pt x="45493" y="278823"/>
                    <a:pt x="48124" y="277524"/>
                  </a:cubicBezTo>
                  <a:cubicBezTo>
                    <a:pt x="48124" y="277524"/>
                    <a:pt x="48124" y="277524"/>
                    <a:pt x="50755" y="276225"/>
                  </a:cubicBezTo>
                  <a:close/>
                  <a:moveTo>
                    <a:pt x="273050" y="214313"/>
                  </a:moveTo>
                  <a:cubicBezTo>
                    <a:pt x="278311" y="214313"/>
                    <a:pt x="282575" y="218933"/>
                    <a:pt x="282575" y="224632"/>
                  </a:cubicBezTo>
                  <a:cubicBezTo>
                    <a:pt x="282575" y="230331"/>
                    <a:pt x="278311" y="234951"/>
                    <a:pt x="273050" y="234951"/>
                  </a:cubicBezTo>
                  <a:cubicBezTo>
                    <a:pt x="267789" y="234951"/>
                    <a:pt x="263525" y="230331"/>
                    <a:pt x="263525" y="224632"/>
                  </a:cubicBezTo>
                  <a:cubicBezTo>
                    <a:pt x="263525" y="218933"/>
                    <a:pt x="267789" y="214313"/>
                    <a:pt x="273050" y="214313"/>
                  </a:cubicBezTo>
                  <a:close/>
                  <a:moveTo>
                    <a:pt x="65882" y="214313"/>
                  </a:moveTo>
                  <a:cubicBezTo>
                    <a:pt x="71581" y="214313"/>
                    <a:pt x="76201" y="218933"/>
                    <a:pt x="76201" y="224632"/>
                  </a:cubicBezTo>
                  <a:cubicBezTo>
                    <a:pt x="76201" y="230331"/>
                    <a:pt x="71581" y="234951"/>
                    <a:pt x="65882" y="234951"/>
                  </a:cubicBezTo>
                  <a:cubicBezTo>
                    <a:pt x="60183" y="234951"/>
                    <a:pt x="55563" y="230331"/>
                    <a:pt x="55563" y="224632"/>
                  </a:cubicBezTo>
                  <a:cubicBezTo>
                    <a:pt x="55563" y="218933"/>
                    <a:pt x="60183" y="214313"/>
                    <a:pt x="65882" y="214313"/>
                  </a:cubicBezTo>
                  <a:close/>
                  <a:moveTo>
                    <a:pt x="272257" y="196850"/>
                  </a:moveTo>
                  <a:cubicBezTo>
                    <a:pt x="256913" y="196850"/>
                    <a:pt x="244475" y="209288"/>
                    <a:pt x="244475" y="224632"/>
                  </a:cubicBezTo>
                  <a:cubicBezTo>
                    <a:pt x="244475" y="239976"/>
                    <a:pt x="256913" y="252414"/>
                    <a:pt x="272257" y="252414"/>
                  </a:cubicBezTo>
                  <a:cubicBezTo>
                    <a:pt x="287601" y="252414"/>
                    <a:pt x="300039" y="239976"/>
                    <a:pt x="300039" y="224632"/>
                  </a:cubicBezTo>
                  <a:cubicBezTo>
                    <a:pt x="300039" y="209288"/>
                    <a:pt x="287601" y="196850"/>
                    <a:pt x="272257" y="196850"/>
                  </a:cubicBezTo>
                  <a:close/>
                  <a:moveTo>
                    <a:pt x="65882" y="196850"/>
                  </a:moveTo>
                  <a:cubicBezTo>
                    <a:pt x="50538" y="196850"/>
                    <a:pt x="38100" y="209288"/>
                    <a:pt x="38100" y="224632"/>
                  </a:cubicBezTo>
                  <a:cubicBezTo>
                    <a:pt x="38100" y="239976"/>
                    <a:pt x="50538" y="252414"/>
                    <a:pt x="65882" y="252414"/>
                  </a:cubicBezTo>
                  <a:cubicBezTo>
                    <a:pt x="81226" y="252414"/>
                    <a:pt x="93664" y="239976"/>
                    <a:pt x="93664" y="224632"/>
                  </a:cubicBezTo>
                  <a:cubicBezTo>
                    <a:pt x="93664" y="209288"/>
                    <a:pt x="81226" y="196850"/>
                    <a:pt x="65882" y="196850"/>
                  </a:cubicBezTo>
                  <a:close/>
                  <a:moveTo>
                    <a:pt x="272257" y="187325"/>
                  </a:moveTo>
                  <a:cubicBezTo>
                    <a:pt x="309150" y="187325"/>
                    <a:pt x="338138" y="217684"/>
                    <a:pt x="338138" y="253322"/>
                  </a:cubicBezTo>
                  <a:cubicBezTo>
                    <a:pt x="338138" y="274441"/>
                    <a:pt x="328915" y="292921"/>
                    <a:pt x="313103" y="304800"/>
                  </a:cubicBezTo>
                  <a:cubicBezTo>
                    <a:pt x="313103" y="304800"/>
                    <a:pt x="313103" y="304800"/>
                    <a:pt x="313103" y="283681"/>
                  </a:cubicBezTo>
                  <a:cubicBezTo>
                    <a:pt x="313103" y="273121"/>
                    <a:pt x="306515" y="263882"/>
                    <a:pt x="295974" y="259922"/>
                  </a:cubicBezTo>
                  <a:cubicBezTo>
                    <a:pt x="295974" y="259922"/>
                    <a:pt x="290704" y="258602"/>
                    <a:pt x="290704" y="258602"/>
                  </a:cubicBezTo>
                  <a:cubicBezTo>
                    <a:pt x="288068" y="257282"/>
                    <a:pt x="286751" y="258602"/>
                    <a:pt x="284115" y="258602"/>
                  </a:cubicBezTo>
                  <a:cubicBezTo>
                    <a:pt x="284115" y="258602"/>
                    <a:pt x="284115" y="258602"/>
                    <a:pt x="272257" y="265202"/>
                  </a:cubicBezTo>
                  <a:cubicBezTo>
                    <a:pt x="272257" y="265202"/>
                    <a:pt x="272257" y="265202"/>
                    <a:pt x="260398" y="258602"/>
                  </a:cubicBezTo>
                  <a:cubicBezTo>
                    <a:pt x="259080" y="258602"/>
                    <a:pt x="256445" y="257282"/>
                    <a:pt x="255128" y="258602"/>
                  </a:cubicBezTo>
                  <a:cubicBezTo>
                    <a:pt x="255128" y="258602"/>
                    <a:pt x="248539" y="259922"/>
                    <a:pt x="248539" y="259922"/>
                  </a:cubicBezTo>
                  <a:cubicBezTo>
                    <a:pt x="239316" y="263882"/>
                    <a:pt x="232728" y="273121"/>
                    <a:pt x="232728" y="283681"/>
                  </a:cubicBezTo>
                  <a:cubicBezTo>
                    <a:pt x="232728" y="283681"/>
                    <a:pt x="232728" y="283681"/>
                    <a:pt x="232728" y="304800"/>
                  </a:cubicBezTo>
                  <a:cubicBezTo>
                    <a:pt x="216916" y="292921"/>
                    <a:pt x="206375" y="274441"/>
                    <a:pt x="206375" y="253322"/>
                  </a:cubicBezTo>
                  <a:cubicBezTo>
                    <a:pt x="206375" y="217684"/>
                    <a:pt x="236681" y="187325"/>
                    <a:pt x="272257" y="187325"/>
                  </a:cubicBezTo>
                  <a:close/>
                  <a:moveTo>
                    <a:pt x="65881" y="187325"/>
                  </a:moveTo>
                  <a:cubicBezTo>
                    <a:pt x="101457" y="187325"/>
                    <a:pt x="131763" y="217684"/>
                    <a:pt x="131763" y="253322"/>
                  </a:cubicBezTo>
                  <a:cubicBezTo>
                    <a:pt x="131763" y="274441"/>
                    <a:pt x="121222" y="292921"/>
                    <a:pt x="105410" y="304800"/>
                  </a:cubicBezTo>
                  <a:cubicBezTo>
                    <a:pt x="105410" y="304800"/>
                    <a:pt x="105410" y="304800"/>
                    <a:pt x="105410" y="283681"/>
                  </a:cubicBezTo>
                  <a:cubicBezTo>
                    <a:pt x="105410" y="273121"/>
                    <a:pt x="98822" y="263882"/>
                    <a:pt x="89599" y="259922"/>
                  </a:cubicBezTo>
                  <a:cubicBezTo>
                    <a:pt x="89599" y="259922"/>
                    <a:pt x="83010" y="258602"/>
                    <a:pt x="83010" y="258602"/>
                  </a:cubicBezTo>
                  <a:cubicBezTo>
                    <a:pt x="81693" y="257282"/>
                    <a:pt x="79058" y="258602"/>
                    <a:pt x="77740" y="258602"/>
                  </a:cubicBezTo>
                  <a:cubicBezTo>
                    <a:pt x="77740" y="258602"/>
                    <a:pt x="77740" y="258602"/>
                    <a:pt x="65881" y="265202"/>
                  </a:cubicBezTo>
                  <a:cubicBezTo>
                    <a:pt x="65881" y="265202"/>
                    <a:pt x="65881" y="265202"/>
                    <a:pt x="54023" y="258602"/>
                  </a:cubicBezTo>
                  <a:cubicBezTo>
                    <a:pt x="51387" y="258602"/>
                    <a:pt x="50070" y="257282"/>
                    <a:pt x="47434" y="258602"/>
                  </a:cubicBezTo>
                  <a:cubicBezTo>
                    <a:pt x="47434" y="258602"/>
                    <a:pt x="42164" y="259922"/>
                    <a:pt x="42164" y="259922"/>
                  </a:cubicBezTo>
                  <a:cubicBezTo>
                    <a:pt x="31623" y="263882"/>
                    <a:pt x="25035" y="273121"/>
                    <a:pt x="25035" y="283681"/>
                  </a:cubicBezTo>
                  <a:cubicBezTo>
                    <a:pt x="25035" y="283681"/>
                    <a:pt x="25035" y="283681"/>
                    <a:pt x="25035" y="304800"/>
                  </a:cubicBezTo>
                  <a:cubicBezTo>
                    <a:pt x="9223" y="292921"/>
                    <a:pt x="0" y="274441"/>
                    <a:pt x="0" y="253322"/>
                  </a:cubicBezTo>
                  <a:cubicBezTo>
                    <a:pt x="0" y="217684"/>
                    <a:pt x="28988" y="187325"/>
                    <a:pt x="65881" y="187325"/>
                  </a:cubicBezTo>
                  <a:close/>
                  <a:moveTo>
                    <a:pt x="159754" y="149225"/>
                  </a:moveTo>
                  <a:cubicBezTo>
                    <a:pt x="163746" y="149225"/>
                    <a:pt x="166408" y="149225"/>
                    <a:pt x="169069" y="149225"/>
                  </a:cubicBezTo>
                  <a:cubicBezTo>
                    <a:pt x="171731" y="149225"/>
                    <a:pt x="174392" y="149225"/>
                    <a:pt x="178384" y="149225"/>
                  </a:cubicBezTo>
                  <a:cubicBezTo>
                    <a:pt x="178384" y="149225"/>
                    <a:pt x="178384" y="149225"/>
                    <a:pt x="178384" y="175331"/>
                  </a:cubicBezTo>
                  <a:lnTo>
                    <a:pt x="214313" y="193605"/>
                  </a:lnTo>
                  <a:cubicBezTo>
                    <a:pt x="210321" y="197521"/>
                    <a:pt x="206329" y="202742"/>
                    <a:pt x="202337" y="207963"/>
                  </a:cubicBezTo>
                  <a:cubicBezTo>
                    <a:pt x="202337" y="207963"/>
                    <a:pt x="202337" y="207963"/>
                    <a:pt x="169069" y="190994"/>
                  </a:cubicBezTo>
                  <a:cubicBezTo>
                    <a:pt x="169069" y="190994"/>
                    <a:pt x="169069" y="190994"/>
                    <a:pt x="135802" y="207963"/>
                  </a:cubicBezTo>
                  <a:cubicBezTo>
                    <a:pt x="131809" y="202742"/>
                    <a:pt x="127817" y="197521"/>
                    <a:pt x="123825" y="193605"/>
                  </a:cubicBezTo>
                  <a:cubicBezTo>
                    <a:pt x="123825" y="193605"/>
                    <a:pt x="123825" y="193605"/>
                    <a:pt x="159754" y="175331"/>
                  </a:cubicBezTo>
                  <a:cubicBezTo>
                    <a:pt x="159754" y="175331"/>
                    <a:pt x="159754" y="175331"/>
                    <a:pt x="159754" y="149225"/>
                  </a:cubicBezTo>
                  <a:close/>
                  <a:moveTo>
                    <a:pt x="154175" y="88900"/>
                  </a:moveTo>
                  <a:cubicBezTo>
                    <a:pt x="154175" y="88900"/>
                    <a:pt x="154175" y="88900"/>
                    <a:pt x="165941" y="95394"/>
                  </a:cubicBezTo>
                  <a:cubicBezTo>
                    <a:pt x="168556" y="95394"/>
                    <a:pt x="171171" y="95394"/>
                    <a:pt x="173785" y="95394"/>
                  </a:cubicBezTo>
                  <a:cubicBezTo>
                    <a:pt x="173785" y="95394"/>
                    <a:pt x="173785" y="95394"/>
                    <a:pt x="185551" y="88900"/>
                  </a:cubicBezTo>
                  <a:lnTo>
                    <a:pt x="188166" y="90199"/>
                  </a:lnTo>
                  <a:cubicBezTo>
                    <a:pt x="190781" y="90199"/>
                    <a:pt x="192088" y="92797"/>
                    <a:pt x="192088" y="96693"/>
                  </a:cubicBezTo>
                  <a:cubicBezTo>
                    <a:pt x="192088" y="96693"/>
                    <a:pt x="192088" y="96693"/>
                    <a:pt x="192088" y="126567"/>
                  </a:cubicBezTo>
                  <a:cubicBezTo>
                    <a:pt x="185551" y="129165"/>
                    <a:pt x="177707" y="131763"/>
                    <a:pt x="169863" y="131763"/>
                  </a:cubicBezTo>
                  <a:cubicBezTo>
                    <a:pt x="162019" y="131763"/>
                    <a:pt x="154175" y="129165"/>
                    <a:pt x="147638" y="126567"/>
                  </a:cubicBezTo>
                  <a:cubicBezTo>
                    <a:pt x="147638" y="126567"/>
                    <a:pt x="147638" y="126567"/>
                    <a:pt x="147638" y="96693"/>
                  </a:cubicBezTo>
                  <a:cubicBezTo>
                    <a:pt x="147638" y="92797"/>
                    <a:pt x="148946" y="90199"/>
                    <a:pt x="151560" y="90199"/>
                  </a:cubicBezTo>
                  <a:cubicBezTo>
                    <a:pt x="151560" y="90199"/>
                    <a:pt x="151560" y="90199"/>
                    <a:pt x="154175" y="88900"/>
                  </a:cubicBezTo>
                  <a:close/>
                  <a:moveTo>
                    <a:pt x="169069" y="26988"/>
                  </a:moveTo>
                  <a:cubicBezTo>
                    <a:pt x="174768" y="26988"/>
                    <a:pt x="179388" y="31252"/>
                    <a:pt x="179388" y="36513"/>
                  </a:cubicBezTo>
                  <a:cubicBezTo>
                    <a:pt x="179388" y="41774"/>
                    <a:pt x="174768" y="46038"/>
                    <a:pt x="169069" y="46038"/>
                  </a:cubicBezTo>
                  <a:cubicBezTo>
                    <a:pt x="163370" y="46038"/>
                    <a:pt x="158750" y="41774"/>
                    <a:pt x="158750" y="36513"/>
                  </a:cubicBezTo>
                  <a:cubicBezTo>
                    <a:pt x="158750" y="31252"/>
                    <a:pt x="163370" y="26988"/>
                    <a:pt x="169069" y="26988"/>
                  </a:cubicBezTo>
                  <a:close/>
                  <a:moveTo>
                    <a:pt x="169070" y="9525"/>
                  </a:moveTo>
                  <a:cubicBezTo>
                    <a:pt x="153726" y="9525"/>
                    <a:pt x="141288" y="21963"/>
                    <a:pt x="141288" y="37307"/>
                  </a:cubicBezTo>
                  <a:cubicBezTo>
                    <a:pt x="141288" y="52651"/>
                    <a:pt x="153726" y="65089"/>
                    <a:pt x="169070" y="65089"/>
                  </a:cubicBezTo>
                  <a:cubicBezTo>
                    <a:pt x="184414" y="65089"/>
                    <a:pt x="196852" y="52651"/>
                    <a:pt x="196852" y="37307"/>
                  </a:cubicBezTo>
                  <a:cubicBezTo>
                    <a:pt x="196852" y="21963"/>
                    <a:pt x="184414" y="9525"/>
                    <a:pt x="169070" y="9525"/>
                  </a:cubicBezTo>
                  <a:close/>
                  <a:moveTo>
                    <a:pt x="169070" y="0"/>
                  </a:moveTo>
                  <a:cubicBezTo>
                    <a:pt x="204646" y="0"/>
                    <a:pt x="234951" y="29039"/>
                    <a:pt x="234951" y="65997"/>
                  </a:cubicBezTo>
                  <a:cubicBezTo>
                    <a:pt x="234951" y="87116"/>
                    <a:pt x="224410" y="105595"/>
                    <a:pt x="209916" y="117475"/>
                  </a:cubicBezTo>
                  <a:cubicBezTo>
                    <a:pt x="209916" y="117475"/>
                    <a:pt x="209916" y="117475"/>
                    <a:pt x="209916" y="96356"/>
                  </a:cubicBezTo>
                  <a:cubicBezTo>
                    <a:pt x="209916" y="85796"/>
                    <a:pt x="203328" y="75237"/>
                    <a:pt x="192787" y="72597"/>
                  </a:cubicBezTo>
                  <a:cubicBezTo>
                    <a:pt x="192787" y="72597"/>
                    <a:pt x="187517" y="71277"/>
                    <a:pt x="187517" y="71277"/>
                  </a:cubicBezTo>
                  <a:cubicBezTo>
                    <a:pt x="184881" y="69957"/>
                    <a:pt x="182246" y="69957"/>
                    <a:pt x="180928" y="71277"/>
                  </a:cubicBezTo>
                  <a:cubicBezTo>
                    <a:pt x="180928" y="71277"/>
                    <a:pt x="180928" y="71277"/>
                    <a:pt x="169070" y="76557"/>
                  </a:cubicBezTo>
                  <a:cubicBezTo>
                    <a:pt x="169070" y="76557"/>
                    <a:pt x="169070" y="76557"/>
                    <a:pt x="157211" y="71277"/>
                  </a:cubicBezTo>
                  <a:cubicBezTo>
                    <a:pt x="155893" y="69957"/>
                    <a:pt x="153258" y="69957"/>
                    <a:pt x="150623" y="71277"/>
                  </a:cubicBezTo>
                  <a:cubicBezTo>
                    <a:pt x="150623" y="71277"/>
                    <a:pt x="145352" y="72597"/>
                    <a:pt x="145352" y="72597"/>
                  </a:cubicBezTo>
                  <a:cubicBezTo>
                    <a:pt x="134811" y="75237"/>
                    <a:pt x="128223" y="85796"/>
                    <a:pt x="128223" y="96356"/>
                  </a:cubicBezTo>
                  <a:cubicBezTo>
                    <a:pt x="128223" y="96356"/>
                    <a:pt x="128223" y="96356"/>
                    <a:pt x="128223" y="117475"/>
                  </a:cubicBezTo>
                  <a:cubicBezTo>
                    <a:pt x="113729" y="105595"/>
                    <a:pt x="103188" y="87116"/>
                    <a:pt x="103188" y="65997"/>
                  </a:cubicBezTo>
                  <a:cubicBezTo>
                    <a:pt x="103188" y="29039"/>
                    <a:pt x="133494" y="0"/>
                    <a:pt x="169070" y="0"/>
                  </a:cubicBezTo>
                  <a:close/>
                </a:path>
              </a:pathLst>
            </a:custGeom>
            <a:solidFill>
              <a:schemeClr val="bg1"/>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cs typeface="+mn-ea"/>
                <a:sym typeface="+mn-lt"/>
              </a:endParaRPr>
            </a:p>
          </p:txBody>
        </p:sp>
        <p:sp>
          <p:nvSpPr>
            <p:cNvPr id="13" name="Freeform: Shape 59"/>
            <p:cNvSpPr/>
            <p:nvPr/>
          </p:nvSpPr>
          <p:spPr bwMode="auto">
            <a:xfrm>
              <a:off x="4280236" y="4213892"/>
              <a:ext cx="424066" cy="424066"/>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cs typeface="+mn-ea"/>
                <a:sym typeface="+mn-lt"/>
              </a:endParaRPr>
            </a:p>
          </p:txBody>
        </p:sp>
        <p:sp>
          <p:nvSpPr>
            <p:cNvPr id="14" name="Freeform: Shape 63"/>
            <p:cNvSpPr/>
            <p:nvPr/>
          </p:nvSpPr>
          <p:spPr bwMode="auto">
            <a:xfrm>
              <a:off x="7395583" y="4249298"/>
              <a:ext cx="436869" cy="353256"/>
            </a:xfrm>
            <a:custGeom>
              <a:avLst/>
              <a:gdLst>
                <a:gd name="connsiteX0" fmla="*/ 0 w 331788"/>
                <a:gd name="connsiteY0" fmla="*/ 255587 h 268287"/>
                <a:gd name="connsiteX1" fmla="*/ 331788 w 331788"/>
                <a:gd name="connsiteY1" fmla="*/ 255587 h 268287"/>
                <a:gd name="connsiteX2" fmla="*/ 331788 w 331788"/>
                <a:gd name="connsiteY2" fmla="*/ 268287 h 268287"/>
                <a:gd name="connsiteX3" fmla="*/ 0 w 331788"/>
                <a:gd name="connsiteY3" fmla="*/ 268287 h 268287"/>
                <a:gd name="connsiteX4" fmla="*/ 76201 w 331788"/>
                <a:gd name="connsiteY4" fmla="*/ 207962 h 268287"/>
                <a:gd name="connsiteX5" fmla="*/ 82551 w 331788"/>
                <a:gd name="connsiteY5" fmla="*/ 207962 h 268287"/>
                <a:gd name="connsiteX6" fmla="*/ 82551 w 331788"/>
                <a:gd name="connsiteY6" fmla="*/ 247650 h 268287"/>
                <a:gd name="connsiteX7" fmla="*/ 55563 w 331788"/>
                <a:gd name="connsiteY7" fmla="*/ 247650 h 268287"/>
                <a:gd name="connsiteX8" fmla="*/ 55563 w 331788"/>
                <a:gd name="connsiteY8" fmla="*/ 227012 h 268287"/>
                <a:gd name="connsiteX9" fmla="*/ 115888 w 331788"/>
                <a:gd name="connsiteY9" fmla="*/ 168275 h 268287"/>
                <a:gd name="connsiteX10" fmla="*/ 127168 w 331788"/>
                <a:gd name="connsiteY10" fmla="*/ 168275 h 268287"/>
                <a:gd name="connsiteX11" fmla="*/ 139701 w 331788"/>
                <a:gd name="connsiteY11" fmla="*/ 170835 h 268287"/>
                <a:gd name="connsiteX12" fmla="*/ 139701 w 331788"/>
                <a:gd name="connsiteY12" fmla="*/ 247650 h 268287"/>
                <a:gd name="connsiteX13" fmla="*/ 115888 w 331788"/>
                <a:gd name="connsiteY13" fmla="*/ 247650 h 268287"/>
                <a:gd name="connsiteX14" fmla="*/ 198438 w 331788"/>
                <a:gd name="connsiteY14" fmla="*/ 155575 h 268287"/>
                <a:gd name="connsiteX15" fmla="*/ 198438 w 331788"/>
                <a:gd name="connsiteY15" fmla="*/ 247650 h 268287"/>
                <a:gd name="connsiteX16" fmla="*/ 173038 w 331788"/>
                <a:gd name="connsiteY16" fmla="*/ 247650 h 268287"/>
                <a:gd name="connsiteX17" fmla="*/ 173038 w 331788"/>
                <a:gd name="connsiteY17" fmla="*/ 168363 h 268287"/>
                <a:gd name="connsiteX18" fmla="*/ 198438 w 331788"/>
                <a:gd name="connsiteY18" fmla="*/ 155575 h 268287"/>
                <a:gd name="connsiteX19" fmla="*/ 149226 w 331788"/>
                <a:gd name="connsiteY19" fmla="*/ 41376 h 268287"/>
                <a:gd name="connsiteX20" fmla="*/ 114947 w 331788"/>
                <a:gd name="connsiteY20" fmla="*/ 55968 h 268287"/>
                <a:gd name="connsiteX21" fmla="*/ 114947 w 331788"/>
                <a:gd name="connsiteY21" fmla="*/ 123418 h 268287"/>
                <a:gd name="connsiteX22" fmla="*/ 183504 w 331788"/>
                <a:gd name="connsiteY22" fmla="*/ 123418 h 268287"/>
                <a:gd name="connsiteX23" fmla="*/ 183504 w 331788"/>
                <a:gd name="connsiteY23" fmla="*/ 55968 h 268287"/>
                <a:gd name="connsiteX24" fmla="*/ 149226 w 331788"/>
                <a:gd name="connsiteY24" fmla="*/ 41376 h 268287"/>
                <a:gd name="connsiteX25" fmla="*/ 228600 w 331788"/>
                <a:gd name="connsiteY25" fmla="*/ 39687 h 268287"/>
                <a:gd name="connsiteX26" fmla="*/ 254000 w 331788"/>
                <a:gd name="connsiteY26" fmla="*/ 39687 h 268287"/>
                <a:gd name="connsiteX27" fmla="*/ 254000 w 331788"/>
                <a:gd name="connsiteY27" fmla="*/ 247650 h 268287"/>
                <a:gd name="connsiteX28" fmla="*/ 228600 w 331788"/>
                <a:gd name="connsiteY28" fmla="*/ 247650 h 268287"/>
                <a:gd name="connsiteX29" fmla="*/ 228600 w 331788"/>
                <a:gd name="connsiteY29" fmla="*/ 110730 h 268287"/>
                <a:gd name="connsiteX30" fmla="*/ 231140 w 331788"/>
                <a:gd name="connsiteY30" fmla="*/ 90063 h 268287"/>
                <a:gd name="connsiteX31" fmla="*/ 228600 w 331788"/>
                <a:gd name="connsiteY31" fmla="*/ 69396 h 268287"/>
                <a:gd name="connsiteX32" fmla="*/ 228600 w 331788"/>
                <a:gd name="connsiteY32" fmla="*/ 39687 h 268287"/>
                <a:gd name="connsiteX33" fmla="*/ 149707 w 331788"/>
                <a:gd name="connsiteY33" fmla="*/ 22312 h 268287"/>
                <a:gd name="connsiteX34" fmla="*/ 196764 w 331788"/>
                <a:gd name="connsiteY34" fmla="*/ 41623 h 268287"/>
                <a:gd name="connsiteX35" fmla="*/ 196764 w 331788"/>
                <a:gd name="connsiteY35" fmla="*/ 136893 h 268287"/>
                <a:gd name="connsiteX36" fmla="*/ 109096 w 331788"/>
                <a:gd name="connsiteY36" fmla="*/ 143330 h 268287"/>
                <a:gd name="connsiteX37" fmla="*/ 97492 w 331788"/>
                <a:gd name="connsiteY37" fmla="*/ 154917 h 268287"/>
                <a:gd name="connsiteX38" fmla="*/ 93625 w 331788"/>
                <a:gd name="connsiteY38" fmla="*/ 170366 h 268287"/>
                <a:gd name="connsiteX39" fmla="*/ 43344 w 331788"/>
                <a:gd name="connsiteY39" fmla="*/ 220576 h 268287"/>
                <a:gd name="connsiteX40" fmla="*/ 18848 w 331788"/>
                <a:gd name="connsiteY40" fmla="*/ 220576 h 268287"/>
                <a:gd name="connsiteX41" fmla="*/ 18848 w 331788"/>
                <a:gd name="connsiteY41" fmla="*/ 196115 h 268287"/>
                <a:gd name="connsiteX42" fmla="*/ 67840 w 331788"/>
                <a:gd name="connsiteY42" fmla="*/ 145905 h 268287"/>
                <a:gd name="connsiteX43" fmla="*/ 84600 w 331788"/>
                <a:gd name="connsiteY43" fmla="*/ 140755 h 268287"/>
                <a:gd name="connsiteX44" fmla="*/ 96203 w 331788"/>
                <a:gd name="connsiteY44" fmla="*/ 129168 h 268287"/>
                <a:gd name="connsiteX45" fmla="*/ 102649 w 331788"/>
                <a:gd name="connsiteY45" fmla="*/ 41623 h 268287"/>
                <a:gd name="connsiteX46" fmla="*/ 149707 w 331788"/>
                <a:gd name="connsiteY46" fmla="*/ 22312 h 268287"/>
                <a:gd name="connsiteX47" fmla="*/ 280988 w 331788"/>
                <a:gd name="connsiteY47" fmla="*/ 0 h 268287"/>
                <a:gd name="connsiteX48" fmla="*/ 306388 w 331788"/>
                <a:gd name="connsiteY48" fmla="*/ 0 h 268287"/>
                <a:gd name="connsiteX49" fmla="*/ 306388 w 331788"/>
                <a:gd name="connsiteY49" fmla="*/ 247650 h 268287"/>
                <a:gd name="connsiteX50" fmla="*/ 280988 w 331788"/>
                <a:gd name="connsiteY50" fmla="*/ 247650 h 26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31788" h="268287">
                  <a:moveTo>
                    <a:pt x="0" y="255587"/>
                  </a:moveTo>
                  <a:lnTo>
                    <a:pt x="331788" y="255587"/>
                  </a:lnTo>
                  <a:lnTo>
                    <a:pt x="331788" y="268287"/>
                  </a:lnTo>
                  <a:lnTo>
                    <a:pt x="0" y="268287"/>
                  </a:lnTo>
                  <a:close/>
                  <a:moveTo>
                    <a:pt x="76201" y="207962"/>
                  </a:moveTo>
                  <a:lnTo>
                    <a:pt x="82551" y="207962"/>
                  </a:lnTo>
                  <a:lnTo>
                    <a:pt x="82551" y="247650"/>
                  </a:lnTo>
                  <a:lnTo>
                    <a:pt x="55563" y="247650"/>
                  </a:lnTo>
                  <a:lnTo>
                    <a:pt x="55563" y="227012"/>
                  </a:lnTo>
                  <a:close/>
                  <a:moveTo>
                    <a:pt x="115888" y="168275"/>
                  </a:moveTo>
                  <a:cubicBezTo>
                    <a:pt x="115888" y="168275"/>
                    <a:pt x="115888" y="168275"/>
                    <a:pt x="127168" y="168275"/>
                  </a:cubicBezTo>
                  <a:cubicBezTo>
                    <a:pt x="130928" y="169555"/>
                    <a:pt x="135941" y="170835"/>
                    <a:pt x="139701" y="170835"/>
                  </a:cubicBezTo>
                  <a:cubicBezTo>
                    <a:pt x="139701" y="170835"/>
                    <a:pt x="139701" y="170835"/>
                    <a:pt x="139701" y="247650"/>
                  </a:cubicBezTo>
                  <a:cubicBezTo>
                    <a:pt x="139701" y="247650"/>
                    <a:pt x="139701" y="247650"/>
                    <a:pt x="115888" y="247650"/>
                  </a:cubicBezTo>
                  <a:close/>
                  <a:moveTo>
                    <a:pt x="198438" y="155575"/>
                  </a:moveTo>
                  <a:cubicBezTo>
                    <a:pt x="198438" y="155575"/>
                    <a:pt x="198438" y="155575"/>
                    <a:pt x="198438" y="247650"/>
                  </a:cubicBezTo>
                  <a:cubicBezTo>
                    <a:pt x="198438" y="247650"/>
                    <a:pt x="198438" y="247650"/>
                    <a:pt x="173038" y="247650"/>
                  </a:cubicBezTo>
                  <a:lnTo>
                    <a:pt x="173038" y="168363"/>
                  </a:lnTo>
                  <a:cubicBezTo>
                    <a:pt x="181928" y="165805"/>
                    <a:pt x="190818" y="161969"/>
                    <a:pt x="198438" y="155575"/>
                  </a:cubicBezTo>
                  <a:close/>
                  <a:moveTo>
                    <a:pt x="149226" y="41376"/>
                  </a:moveTo>
                  <a:cubicBezTo>
                    <a:pt x="136937" y="41376"/>
                    <a:pt x="124649" y="46240"/>
                    <a:pt x="114947" y="55968"/>
                  </a:cubicBezTo>
                  <a:cubicBezTo>
                    <a:pt x="96838" y="74128"/>
                    <a:pt x="96838" y="105259"/>
                    <a:pt x="114947" y="123418"/>
                  </a:cubicBezTo>
                  <a:cubicBezTo>
                    <a:pt x="134350" y="142875"/>
                    <a:pt x="164101" y="142875"/>
                    <a:pt x="183504" y="123418"/>
                  </a:cubicBezTo>
                  <a:cubicBezTo>
                    <a:pt x="201613" y="105259"/>
                    <a:pt x="201613" y="74128"/>
                    <a:pt x="183504" y="55968"/>
                  </a:cubicBezTo>
                  <a:cubicBezTo>
                    <a:pt x="173803" y="46240"/>
                    <a:pt x="161514" y="41376"/>
                    <a:pt x="149226" y="41376"/>
                  </a:cubicBezTo>
                  <a:close/>
                  <a:moveTo>
                    <a:pt x="228600" y="39687"/>
                  </a:moveTo>
                  <a:cubicBezTo>
                    <a:pt x="228600" y="39687"/>
                    <a:pt x="228600" y="39687"/>
                    <a:pt x="254000" y="39687"/>
                  </a:cubicBezTo>
                  <a:lnTo>
                    <a:pt x="254000" y="247650"/>
                  </a:lnTo>
                  <a:cubicBezTo>
                    <a:pt x="254000" y="247650"/>
                    <a:pt x="254000" y="247650"/>
                    <a:pt x="228600" y="247650"/>
                  </a:cubicBezTo>
                  <a:cubicBezTo>
                    <a:pt x="228600" y="247650"/>
                    <a:pt x="228600" y="247650"/>
                    <a:pt x="228600" y="110730"/>
                  </a:cubicBezTo>
                  <a:cubicBezTo>
                    <a:pt x="231140" y="104272"/>
                    <a:pt x="231140" y="96521"/>
                    <a:pt x="231140" y="90063"/>
                  </a:cubicBezTo>
                  <a:cubicBezTo>
                    <a:pt x="231140" y="83604"/>
                    <a:pt x="231140" y="75854"/>
                    <a:pt x="228600" y="69396"/>
                  </a:cubicBezTo>
                  <a:cubicBezTo>
                    <a:pt x="228600" y="69396"/>
                    <a:pt x="228600" y="69396"/>
                    <a:pt x="228600" y="39687"/>
                  </a:cubicBezTo>
                  <a:close/>
                  <a:moveTo>
                    <a:pt x="149707" y="22312"/>
                  </a:moveTo>
                  <a:cubicBezTo>
                    <a:pt x="166789" y="22312"/>
                    <a:pt x="183872" y="28749"/>
                    <a:pt x="196764" y="41623"/>
                  </a:cubicBezTo>
                  <a:cubicBezTo>
                    <a:pt x="223838" y="68659"/>
                    <a:pt x="223838" y="111144"/>
                    <a:pt x="196764" y="136893"/>
                  </a:cubicBezTo>
                  <a:cubicBezTo>
                    <a:pt x="173558" y="161354"/>
                    <a:pt x="136170" y="162641"/>
                    <a:pt x="109096" y="143330"/>
                  </a:cubicBezTo>
                  <a:cubicBezTo>
                    <a:pt x="109096" y="143330"/>
                    <a:pt x="109096" y="143330"/>
                    <a:pt x="97492" y="154917"/>
                  </a:cubicBezTo>
                  <a:cubicBezTo>
                    <a:pt x="98782" y="160067"/>
                    <a:pt x="97492" y="166504"/>
                    <a:pt x="93625" y="170366"/>
                  </a:cubicBezTo>
                  <a:cubicBezTo>
                    <a:pt x="93625" y="170366"/>
                    <a:pt x="93625" y="170366"/>
                    <a:pt x="43344" y="220576"/>
                  </a:cubicBezTo>
                  <a:cubicBezTo>
                    <a:pt x="35608" y="227013"/>
                    <a:pt x="25295" y="227013"/>
                    <a:pt x="18848" y="220576"/>
                  </a:cubicBezTo>
                  <a:cubicBezTo>
                    <a:pt x="11113" y="214139"/>
                    <a:pt x="11113" y="202552"/>
                    <a:pt x="18848" y="196115"/>
                  </a:cubicBezTo>
                  <a:cubicBezTo>
                    <a:pt x="18848" y="196115"/>
                    <a:pt x="18848" y="196115"/>
                    <a:pt x="67840" y="145905"/>
                  </a:cubicBezTo>
                  <a:cubicBezTo>
                    <a:pt x="72997" y="142043"/>
                    <a:pt x="78154" y="140755"/>
                    <a:pt x="84600" y="140755"/>
                  </a:cubicBezTo>
                  <a:cubicBezTo>
                    <a:pt x="84600" y="140755"/>
                    <a:pt x="84600" y="140755"/>
                    <a:pt x="96203" y="129168"/>
                  </a:cubicBezTo>
                  <a:cubicBezTo>
                    <a:pt x="75575" y="103420"/>
                    <a:pt x="78154" y="66084"/>
                    <a:pt x="102649" y="41623"/>
                  </a:cubicBezTo>
                  <a:cubicBezTo>
                    <a:pt x="115542" y="28749"/>
                    <a:pt x="132624" y="22312"/>
                    <a:pt x="149707" y="22312"/>
                  </a:cubicBezTo>
                  <a:close/>
                  <a:moveTo>
                    <a:pt x="280988" y="0"/>
                  </a:moveTo>
                  <a:lnTo>
                    <a:pt x="306388" y="0"/>
                  </a:lnTo>
                  <a:lnTo>
                    <a:pt x="306388" y="247650"/>
                  </a:lnTo>
                  <a:lnTo>
                    <a:pt x="280988" y="247650"/>
                  </a:lnTo>
                  <a:close/>
                </a:path>
              </a:pathLst>
            </a:custGeom>
            <a:solidFill>
              <a:schemeClr val="bg1"/>
            </a:solidFill>
            <a:ln w="9525">
              <a:noFill/>
              <a:rou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cs typeface="+mn-ea"/>
                <a:sym typeface="+mn-lt"/>
              </a:endParaRPr>
            </a:p>
          </p:txBody>
        </p:sp>
        <p:sp>
          <p:nvSpPr>
            <p:cNvPr id="15" name="Freeform: Shape 61"/>
            <p:cNvSpPr/>
            <p:nvPr/>
          </p:nvSpPr>
          <p:spPr bwMode="auto">
            <a:xfrm>
              <a:off x="5881934" y="3086535"/>
              <a:ext cx="428132" cy="361802"/>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cs typeface="+mn-ea"/>
                <a:sym typeface="+mn-lt"/>
              </a:endParaRPr>
            </a:p>
          </p:txBody>
        </p:sp>
      </p:grpSp>
      <p:grpSp>
        <p:nvGrpSpPr>
          <p:cNvPr id="16" name="组合 15"/>
          <p:cNvGrpSpPr/>
          <p:nvPr/>
        </p:nvGrpSpPr>
        <p:grpSpPr>
          <a:xfrm>
            <a:off x="954906" y="3520499"/>
            <a:ext cx="3327636" cy="1109754"/>
            <a:chOff x="6685961" y="2819082"/>
            <a:chExt cx="3327636" cy="1109754"/>
          </a:xfrm>
        </p:grpSpPr>
        <p:sp>
          <p:nvSpPr>
            <p:cNvPr id="17" name="矩形 16"/>
            <p:cNvSpPr/>
            <p:nvPr/>
          </p:nvSpPr>
          <p:spPr>
            <a:xfrm>
              <a:off x="6685961" y="3171706"/>
              <a:ext cx="3327636"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cs typeface="+mn-ea"/>
                  <a:sym typeface="+mn-lt"/>
                </a:rPr>
                <a:t>标题数字等都可以通过点击和重新输入进行更改，顶部“开始”面板中可以对字体、字号、颜色、行距等进行修改</a:t>
              </a:r>
            </a:p>
          </p:txBody>
        </p:sp>
        <p:sp>
          <p:nvSpPr>
            <p:cNvPr id="18" name="矩形 17"/>
            <p:cNvSpPr/>
            <p:nvPr/>
          </p:nvSpPr>
          <p:spPr>
            <a:xfrm>
              <a:off x="6685961" y="2819082"/>
              <a:ext cx="2241975" cy="430567"/>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tx1">
                      <a:lumMod val="65000"/>
                      <a:lumOff val="35000"/>
                    </a:schemeClr>
                  </a:solidFill>
                  <a:cs typeface="+mn-ea"/>
                  <a:sym typeface="+mn-lt"/>
                </a:rPr>
                <a:t>标题文字添加</a:t>
              </a:r>
            </a:p>
          </p:txBody>
        </p:sp>
      </p:grpSp>
      <p:grpSp>
        <p:nvGrpSpPr>
          <p:cNvPr id="19" name="组合 18"/>
          <p:cNvGrpSpPr/>
          <p:nvPr/>
        </p:nvGrpSpPr>
        <p:grpSpPr>
          <a:xfrm>
            <a:off x="954906" y="2093610"/>
            <a:ext cx="3327636" cy="1109754"/>
            <a:chOff x="6685961" y="2819082"/>
            <a:chExt cx="3327636" cy="1109754"/>
          </a:xfrm>
        </p:grpSpPr>
        <p:sp>
          <p:nvSpPr>
            <p:cNvPr id="20" name="矩形 19"/>
            <p:cNvSpPr/>
            <p:nvPr/>
          </p:nvSpPr>
          <p:spPr>
            <a:xfrm>
              <a:off x="6685961" y="3171706"/>
              <a:ext cx="3327636"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cs typeface="+mn-ea"/>
                  <a:sym typeface="+mn-lt"/>
                </a:rPr>
                <a:t>标题数字等都可以通过点击和重新输入进行更改，顶部“开始”面板中可以对字体、字号、颜色、行距等进行修改</a:t>
              </a:r>
            </a:p>
          </p:txBody>
        </p:sp>
        <p:sp>
          <p:nvSpPr>
            <p:cNvPr id="21" name="矩形 20"/>
            <p:cNvSpPr/>
            <p:nvPr/>
          </p:nvSpPr>
          <p:spPr>
            <a:xfrm>
              <a:off x="6685961" y="2819082"/>
              <a:ext cx="2241975" cy="430567"/>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tx1">
                      <a:lumMod val="65000"/>
                      <a:lumOff val="35000"/>
                    </a:schemeClr>
                  </a:solidFill>
                  <a:cs typeface="+mn-ea"/>
                  <a:sym typeface="+mn-lt"/>
                </a:rPr>
                <a:t>标题文字添加</a:t>
              </a:r>
            </a:p>
          </p:txBody>
        </p:sp>
      </p:grpSp>
      <p:grpSp>
        <p:nvGrpSpPr>
          <p:cNvPr id="22" name="组合 21"/>
          <p:cNvGrpSpPr/>
          <p:nvPr/>
        </p:nvGrpSpPr>
        <p:grpSpPr>
          <a:xfrm>
            <a:off x="7964763" y="3520499"/>
            <a:ext cx="3327639" cy="1109754"/>
            <a:chOff x="6685961" y="2819082"/>
            <a:chExt cx="3327638" cy="1109754"/>
          </a:xfrm>
        </p:grpSpPr>
        <p:sp>
          <p:nvSpPr>
            <p:cNvPr id="23" name="矩形 22"/>
            <p:cNvSpPr/>
            <p:nvPr/>
          </p:nvSpPr>
          <p:spPr>
            <a:xfrm>
              <a:off x="6685961" y="3171706"/>
              <a:ext cx="3327635"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cs typeface="+mn-ea"/>
                  <a:sym typeface="+mn-lt"/>
                </a:rPr>
                <a:t>标题数字等都可以通过点击和重新输入进行更改，顶部“开始”面板中可以对字体、字号、颜色、行距等进行修改</a:t>
              </a:r>
            </a:p>
          </p:txBody>
        </p:sp>
        <p:sp>
          <p:nvSpPr>
            <p:cNvPr id="24" name="矩形 23"/>
            <p:cNvSpPr/>
            <p:nvPr/>
          </p:nvSpPr>
          <p:spPr>
            <a:xfrm>
              <a:off x="7771623" y="2819082"/>
              <a:ext cx="2241976" cy="430567"/>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b="1" dirty="0">
                  <a:solidFill>
                    <a:schemeClr val="tx1">
                      <a:lumMod val="65000"/>
                      <a:lumOff val="35000"/>
                    </a:schemeClr>
                  </a:solidFill>
                  <a:cs typeface="+mn-ea"/>
                  <a:sym typeface="+mn-lt"/>
                </a:rPr>
                <a:t>标题文字添加</a:t>
              </a:r>
            </a:p>
          </p:txBody>
        </p:sp>
      </p:grpSp>
      <p:grpSp>
        <p:nvGrpSpPr>
          <p:cNvPr id="25" name="组合 24"/>
          <p:cNvGrpSpPr/>
          <p:nvPr/>
        </p:nvGrpSpPr>
        <p:grpSpPr>
          <a:xfrm>
            <a:off x="7964763" y="2093610"/>
            <a:ext cx="3327639" cy="1109754"/>
            <a:chOff x="6685961" y="2819082"/>
            <a:chExt cx="3327638" cy="1109754"/>
          </a:xfrm>
        </p:grpSpPr>
        <p:sp>
          <p:nvSpPr>
            <p:cNvPr id="26" name="矩形 25"/>
            <p:cNvSpPr/>
            <p:nvPr/>
          </p:nvSpPr>
          <p:spPr>
            <a:xfrm>
              <a:off x="6685961" y="3171706"/>
              <a:ext cx="3327635"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cs typeface="+mn-ea"/>
                  <a:sym typeface="+mn-lt"/>
                </a:rPr>
                <a:t>标题数字等都可以通过点击和重新输入进行更改，顶部“开始”面板中可以对字体、字号、颜色、行距等进行修改</a:t>
              </a:r>
            </a:p>
          </p:txBody>
        </p:sp>
        <p:sp>
          <p:nvSpPr>
            <p:cNvPr id="27" name="矩形 26"/>
            <p:cNvSpPr/>
            <p:nvPr/>
          </p:nvSpPr>
          <p:spPr>
            <a:xfrm>
              <a:off x="7771623" y="2819082"/>
              <a:ext cx="2241976" cy="430567"/>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b="1" dirty="0">
                  <a:solidFill>
                    <a:schemeClr val="tx1">
                      <a:lumMod val="65000"/>
                      <a:lumOff val="35000"/>
                    </a:schemeClr>
                  </a:solidFill>
                  <a:cs typeface="+mn-ea"/>
                  <a:sym typeface="+mn-lt"/>
                </a:rPr>
                <a:t>标题文字添加</a:t>
              </a:r>
            </a:p>
          </p:txBody>
        </p:sp>
      </p:grpSp>
      <p:sp>
        <p:nvSpPr>
          <p:cNvPr id="28" name="矩形 27"/>
          <p:cNvSpPr/>
          <p:nvPr/>
        </p:nvSpPr>
        <p:spPr>
          <a:xfrm>
            <a:off x="-18377" y="-381"/>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extLst>
      <p:ext uri="{BB962C8B-B14F-4D97-AF65-F5344CB8AC3E}">
        <p14:creationId xmlns:p14="http://schemas.microsoft.com/office/powerpoint/2010/main" val="2625749017"/>
      </p:ext>
    </p:extLst>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par>
                          <p:cTn id="11" fill="hold">
                            <p:stCondLst>
                              <p:cond delay="1000"/>
                            </p:stCondLst>
                            <p:childTnLst>
                              <p:par>
                                <p:cTn id="12" presetID="12" presetClass="entr" presetSubtype="2" fill="hold" nodeType="after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additive="base">
                                        <p:cTn id="14" dur="500"/>
                                        <p:tgtEl>
                                          <p:spTgt spid="19"/>
                                        </p:tgtEl>
                                        <p:attrNameLst>
                                          <p:attrName>ppt_x</p:attrName>
                                        </p:attrNameLst>
                                      </p:cBhvr>
                                      <p:tavLst>
                                        <p:tav tm="0">
                                          <p:val>
                                            <p:strVal val="#ppt_x+#ppt_w*1.125000"/>
                                          </p:val>
                                        </p:tav>
                                        <p:tav tm="100000">
                                          <p:val>
                                            <p:strVal val="#ppt_x"/>
                                          </p:val>
                                        </p:tav>
                                      </p:tavLst>
                                    </p:anim>
                                    <p:animEffect transition="in" filter="wipe(left)">
                                      <p:cBhvr>
                                        <p:cTn id="15" dur="500"/>
                                        <p:tgtEl>
                                          <p:spTgt spid="19"/>
                                        </p:tgtEl>
                                      </p:cBhvr>
                                    </p:animEffect>
                                  </p:childTnLst>
                                </p:cTn>
                              </p:par>
                              <p:par>
                                <p:cTn id="16" presetID="12" presetClass="entr" presetSubtype="2" fill="hold" nodeType="withEffect">
                                  <p:stCondLst>
                                    <p:cond delay="0"/>
                                  </p:stCondLst>
                                  <p:childTnLst>
                                    <p:set>
                                      <p:cBhvr>
                                        <p:cTn id="17" dur="1" fill="hold">
                                          <p:stCondLst>
                                            <p:cond delay="0"/>
                                          </p:stCondLst>
                                        </p:cTn>
                                        <p:tgtEl>
                                          <p:spTgt spid="16"/>
                                        </p:tgtEl>
                                        <p:attrNameLst>
                                          <p:attrName>style.visibility</p:attrName>
                                        </p:attrNameLst>
                                      </p:cBhvr>
                                      <p:to>
                                        <p:strVal val="visible"/>
                                      </p:to>
                                    </p:set>
                                    <p:anim calcmode="lin" valueType="num">
                                      <p:cBhvr additive="base">
                                        <p:cTn id="18" dur="500"/>
                                        <p:tgtEl>
                                          <p:spTgt spid="16"/>
                                        </p:tgtEl>
                                        <p:attrNameLst>
                                          <p:attrName>ppt_x</p:attrName>
                                        </p:attrNameLst>
                                      </p:cBhvr>
                                      <p:tavLst>
                                        <p:tav tm="0">
                                          <p:val>
                                            <p:strVal val="#ppt_x+#ppt_w*1.125000"/>
                                          </p:val>
                                        </p:tav>
                                        <p:tav tm="100000">
                                          <p:val>
                                            <p:strVal val="#ppt_x"/>
                                          </p:val>
                                        </p:tav>
                                      </p:tavLst>
                                    </p:anim>
                                    <p:animEffect transition="in" filter="wipe(left)">
                                      <p:cBhvr>
                                        <p:cTn id="19" dur="500"/>
                                        <p:tgtEl>
                                          <p:spTgt spid="16"/>
                                        </p:tgtEl>
                                      </p:cBhvr>
                                    </p:animEffect>
                                  </p:childTnLst>
                                </p:cTn>
                              </p:par>
                              <p:par>
                                <p:cTn id="20" presetID="12" presetClass="entr" presetSubtype="8" fill="hold" nodeType="withEffect">
                                  <p:stCondLst>
                                    <p:cond delay="0"/>
                                  </p:stCondLst>
                                  <p:childTnLst>
                                    <p:set>
                                      <p:cBhvr>
                                        <p:cTn id="21" dur="1" fill="hold">
                                          <p:stCondLst>
                                            <p:cond delay="0"/>
                                          </p:stCondLst>
                                        </p:cTn>
                                        <p:tgtEl>
                                          <p:spTgt spid="25"/>
                                        </p:tgtEl>
                                        <p:attrNameLst>
                                          <p:attrName>style.visibility</p:attrName>
                                        </p:attrNameLst>
                                      </p:cBhvr>
                                      <p:to>
                                        <p:strVal val="visible"/>
                                      </p:to>
                                    </p:set>
                                    <p:anim calcmode="lin" valueType="num">
                                      <p:cBhvr additive="base">
                                        <p:cTn id="22" dur="500"/>
                                        <p:tgtEl>
                                          <p:spTgt spid="25"/>
                                        </p:tgtEl>
                                        <p:attrNameLst>
                                          <p:attrName>ppt_x</p:attrName>
                                        </p:attrNameLst>
                                      </p:cBhvr>
                                      <p:tavLst>
                                        <p:tav tm="0">
                                          <p:val>
                                            <p:strVal val="#ppt_x-#ppt_w*1.125000"/>
                                          </p:val>
                                        </p:tav>
                                        <p:tav tm="100000">
                                          <p:val>
                                            <p:strVal val="#ppt_x"/>
                                          </p:val>
                                        </p:tav>
                                      </p:tavLst>
                                    </p:anim>
                                    <p:animEffect transition="in" filter="wipe(right)">
                                      <p:cBhvr>
                                        <p:cTn id="23" dur="500"/>
                                        <p:tgtEl>
                                          <p:spTgt spid="25"/>
                                        </p:tgtEl>
                                      </p:cBhvr>
                                    </p:animEffect>
                                  </p:childTnLst>
                                </p:cTn>
                              </p:par>
                              <p:par>
                                <p:cTn id="24" presetID="12" presetClass="entr" presetSubtype="8" fill="hold" nodeType="with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additive="base">
                                        <p:cTn id="26" dur="500"/>
                                        <p:tgtEl>
                                          <p:spTgt spid="22"/>
                                        </p:tgtEl>
                                        <p:attrNameLst>
                                          <p:attrName>ppt_x</p:attrName>
                                        </p:attrNameLst>
                                      </p:cBhvr>
                                      <p:tavLst>
                                        <p:tav tm="0">
                                          <p:val>
                                            <p:strVal val="#ppt_x-#ppt_w*1.125000"/>
                                          </p:val>
                                        </p:tav>
                                        <p:tav tm="100000">
                                          <p:val>
                                            <p:strVal val="#ppt_x"/>
                                          </p:val>
                                        </p:tav>
                                      </p:tavLst>
                                    </p:anim>
                                    <p:animEffect transition="in" filter="wipe(right)">
                                      <p:cBhvr>
                                        <p:cTn id="2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1" name="组合 157"/>
          <p:cNvGrpSpPr/>
          <p:nvPr/>
        </p:nvGrpSpPr>
        <p:grpSpPr>
          <a:xfrm>
            <a:off x="5713515" y="3350947"/>
            <a:ext cx="460587" cy="394948"/>
            <a:chOff x="3546346" y="2339026"/>
            <a:chExt cx="897787" cy="769842"/>
          </a:xfrm>
          <a:solidFill>
            <a:schemeClr val="bg1">
              <a:lumMod val="50000"/>
            </a:schemeClr>
          </a:solidFill>
          <a:effectLst>
            <a:reflection blurRad="6350" stA="52000" endA="300" endPos="35000" dir="5400000" sy="-100000" algn="bl" rotWithShape="0"/>
          </a:effectLst>
        </p:grpSpPr>
        <p:sp>
          <p:nvSpPr>
            <p:cNvPr id="92"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888" tIns="60944" rIns="121888" bIns="60944" numCol="1" anchor="t" anchorCtr="0" compatLnSpc="1"/>
            <a:lstStyle/>
            <a:p>
              <a:pPr>
                <a:defRPr/>
              </a:pPr>
              <a:endParaRPr lang="zh-CN" altLang="en-US" dirty="0">
                <a:solidFill>
                  <a:srgbClr val="FFFFFF"/>
                </a:solidFill>
                <a:cs typeface="+mn-ea"/>
                <a:sym typeface="+mn-lt"/>
              </a:endParaRPr>
            </a:p>
          </p:txBody>
        </p:sp>
        <p:sp>
          <p:nvSpPr>
            <p:cNvPr id="93" name="Freeform 228"/>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a:defRPr/>
              </a:pPr>
              <a:endParaRPr lang="zh-CN" altLang="en-US" dirty="0">
                <a:solidFill>
                  <a:srgbClr val="FFFFFF"/>
                </a:solidFill>
                <a:cs typeface="+mn-ea"/>
                <a:sym typeface="+mn-lt"/>
              </a:endParaRPr>
            </a:p>
          </p:txBody>
        </p:sp>
        <p:sp>
          <p:nvSpPr>
            <p:cNvPr id="94" name="Freeform 229"/>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a:defRPr/>
              </a:pPr>
              <a:endParaRPr lang="zh-CN" altLang="en-US" dirty="0">
                <a:solidFill>
                  <a:srgbClr val="FFFFFF"/>
                </a:solidFill>
                <a:cs typeface="+mn-ea"/>
                <a:sym typeface="+mn-lt"/>
              </a:endParaRPr>
            </a:p>
          </p:txBody>
        </p:sp>
        <p:sp>
          <p:nvSpPr>
            <p:cNvPr id="95" name="Freeform 230"/>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a:defRPr/>
              </a:pPr>
              <a:endParaRPr lang="zh-CN" altLang="en-US" dirty="0">
                <a:solidFill>
                  <a:srgbClr val="FFFFFF"/>
                </a:solidFill>
                <a:cs typeface="+mn-ea"/>
                <a:sym typeface="+mn-lt"/>
              </a:endParaRPr>
            </a:p>
          </p:txBody>
        </p:sp>
        <p:sp>
          <p:nvSpPr>
            <p:cNvPr id="96" name="Freeform 231"/>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a:defRPr/>
              </a:pPr>
              <a:endParaRPr lang="zh-CN" altLang="en-US" dirty="0">
                <a:solidFill>
                  <a:srgbClr val="FFFFFF"/>
                </a:solidFill>
                <a:cs typeface="+mn-ea"/>
                <a:sym typeface="+mn-lt"/>
              </a:endParaRPr>
            </a:p>
          </p:txBody>
        </p:sp>
        <p:sp>
          <p:nvSpPr>
            <p:cNvPr id="97" name="Freeform 232"/>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a:defRPr/>
              </a:pPr>
              <a:endParaRPr lang="zh-CN" altLang="en-US" dirty="0">
                <a:solidFill>
                  <a:srgbClr val="FFFFFF"/>
                </a:solidFill>
                <a:cs typeface="+mn-ea"/>
                <a:sym typeface="+mn-lt"/>
              </a:endParaRPr>
            </a:p>
          </p:txBody>
        </p:sp>
        <p:sp>
          <p:nvSpPr>
            <p:cNvPr id="98" name="Freeform 233"/>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a:defRPr/>
              </a:pPr>
              <a:endParaRPr lang="zh-CN" altLang="en-US" dirty="0">
                <a:solidFill>
                  <a:srgbClr val="FFFFFF"/>
                </a:solidFill>
                <a:cs typeface="+mn-ea"/>
                <a:sym typeface="+mn-lt"/>
              </a:endParaRPr>
            </a:p>
          </p:txBody>
        </p:sp>
      </p:grpSp>
      <p:grpSp>
        <p:nvGrpSpPr>
          <p:cNvPr id="99" name="组合 28"/>
          <p:cNvGrpSpPr/>
          <p:nvPr/>
        </p:nvGrpSpPr>
        <p:grpSpPr>
          <a:xfrm>
            <a:off x="3649109" y="1519515"/>
            <a:ext cx="4020275" cy="4087141"/>
            <a:chOff x="4076701" y="1384898"/>
            <a:chExt cx="4021322" cy="4088205"/>
          </a:xfrm>
          <a:effectLst>
            <a:outerShdw blurRad="152400" dist="88900" dir="2700000" sx="99000" sy="99000" algn="tl" rotWithShape="0">
              <a:prstClr val="black">
                <a:alpha val="20000"/>
              </a:prstClr>
            </a:outerShdw>
          </a:effectLst>
        </p:grpSpPr>
        <p:sp>
          <p:nvSpPr>
            <p:cNvPr id="100" name="任意多边形 24"/>
            <p:cNvSpPr/>
            <p:nvPr/>
          </p:nvSpPr>
          <p:spPr>
            <a:xfrm>
              <a:off x="4076701" y="2446530"/>
              <a:ext cx="2026434" cy="1964942"/>
            </a:xfrm>
            <a:custGeom>
              <a:avLst/>
              <a:gdLst>
                <a:gd name="connsiteX0" fmla="*/ 648884 w 2026434"/>
                <a:gd name="connsiteY0" fmla="*/ 0 h 1964942"/>
                <a:gd name="connsiteX1" fmla="*/ 1551718 w 2026434"/>
                <a:gd name="connsiteY1" fmla="*/ 229 h 1964942"/>
                <a:gd name="connsiteX2" fmla="*/ 1724865 w 2026434"/>
                <a:gd name="connsiteY2" fmla="*/ 100196 h 1964942"/>
                <a:gd name="connsiteX3" fmla="*/ 1985955 w 2026434"/>
                <a:gd name="connsiteY3" fmla="*/ 552154 h 1964942"/>
                <a:gd name="connsiteX4" fmla="*/ 2016766 w 2026434"/>
                <a:gd name="connsiteY4" fmla="*/ 605484 h 1964942"/>
                <a:gd name="connsiteX5" fmla="*/ 1976958 w 2026434"/>
                <a:gd name="connsiteY5" fmla="*/ 638328 h 1964942"/>
                <a:gd name="connsiteX6" fmla="*/ 1839723 w 2026434"/>
                <a:gd name="connsiteY6" fmla="*/ 969642 h 1964942"/>
                <a:gd name="connsiteX7" fmla="*/ 1976958 w 2026434"/>
                <a:gd name="connsiteY7" fmla="*/ 1300955 h 1964942"/>
                <a:gd name="connsiteX8" fmla="*/ 2026434 w 2026434"/>
                <a:gd name="connsiteY8" fmla="*/ 1341779 h 1964942"/>
                <a:gd name="connsiteX9" fmla="*/ 1966837 w 2026434"/>
                <a:gd name="connsiteY9" fmla="*/ 1445004 h 1964942"/>
                <a:gd name="connsiteX10" fmla="*/ 1724816 w 2026434"/>
                <a:gd name="connsiteY10" fmla="*/ 1864201 h 1964942"/>
                <a:gd name="connsiteX11" fmla="*/ 1551222 w 2026434"/>
                <a:gd name="connsiteY11" fmla="*/ 1964942 h 1964942"/>
                <a:gd name="connsiteX12" fmla="*/ 648386 w 2026434"/>
                <a:gd name="connsiteY12" fmla="*/ 1964713 h 1964942"/>
                <a:gd name="connsiteX13" fmla="*/ 475240 w 2026434"/>
                <a:gd name="connsiteY13" fmla="*/ 1864748 h 1964942"/>
                <a:gd name="connsiteX14" fmla="*/ 23624 w 2026434"/>
                <a:gd name="connsiteY14" fmla="*/ 1082984 h 1964942"/>
                <a:gd name="connsiteX15" fmla="*/ 24071 w 2026434"/>
                <a:gd name="connsiteY15" fmla="*/ 882276 h 1964942"/>
                <a:gd name="connsiteX16" fmla="*/ 475291 w 2026434"/>
                <a:gd name="connsiteY16" fmla="*/ 100743 h 1964942"/>
                <a:gd name="connsiteX17" fmla="*/ 648884 w 2026434"/>
                <a:gd name="connsiteY17" fmla="*/ 0 h 196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026434" h="1964942">
                  <a:moveTo>
                    <a:pt x="648884" y="0"/>
                  </a:moveTo>
                  <a:cubicBezTo>
                    <a:pt x="1551718" y="229"/>
                    <a:pt x="1551718" y="229"/>
                    <a:pt x="1551718" y="229"/>
                  </a:cubicBezTo>
                  <a:cubicBezTo>
                    <a:pt x="1614503" y="1124"/>
                    <a:pt x="1692699" y="46270"/>
                    <a:pt x="1724865" y="100196"/>
                  </a:cubicBezTo>
                  <a:cubicBezTo>
                    <a:pt x="1837770" y="295637"/>
                    <a:pt x="1922447" y="442218"/>
                    <a:pt x="1985955" y="552154"/>
                  </a:cubicBezTo>
                  <a:lnTo>
                    <a:pt x="2016766" y="605484"/>
                  </a:lnTo>
                  <a:lnTo>
                    <a:pt x="1976958" y="638328"/>
                  </a:lnTo>
                  <a:cubicBezTo>
                    <a:pt x="1892167" y="723118"/>
                    <a:pt x="1839723" y="840256"/>
                    <a:pt x="1839723" y="969642"/>
                  </a:cubicBezTo>
                  <a:cubicBezTo>
                    <a:pt x="1839723" y="1099028"/>
                    <a:pt x="1892167" y="1216165"/>
                    <a:pt x="1976958" y="1300955"/>
                  </a:cubicBezTo>
                  <a:lnTo>
                    <a:pt x="2026434" y="1341779"/>
                  </a:lnTo>
                  <a:lnTo>
                    <a:pt x="1966837" y="1445004"/>
                  </a:lnTo>
                  <a:cubicBezTo>
                    <a:pt x="1724816" y="1864201"/>
                    <a:pt x="1724816" y="1864201"/>
                    <a:pt x="1724816" y="1864201"/>
                  </a:cubicBezTo>
                  <a:cubicBezTo>
                    <a:pt x="1692584" y="1920025"/>
                    <a:pt x="1614811" y="1964440"/>
                    <a:pt x="1551222" y="1964942"/>
                  </a:cubicBezTo>
                  <a:cubicBezTo>
                    <a:pt x="648386" y="1964713"/>
                    <a:pt x="648386" y="1964713"/>
                    <a:pt x="648386" y="1964713"/>
                  </a:cubicBezTo>
                  <a:cubicBezTo>
                    <a:pt x="584795" y="1965216"/>
                    <a:pt x="506600" y="1920070"/>
                    <a:pt x="475240" y="1864748"/>
                  </a:cubicBezTo>
                  <a:cubicBezTo>
                    <a:pt x="23624" y="1082984"/>
                    <a:pt x="23624" y="1082984"/>
                    <a:pt x="23624" y="1082984"/>
                  </a:cubicBezTo>
                  <a:cubicBezTo>
                    <a:pt x="-7738" y="1027662"/>
                    <a:pt x="-8160" y="938100"/>
                    <a:pt x="24071" y="882276"/>
                  </a:cubicBezTo>
                  <a:lnTo>
                    <a:pt x="475291" y="100743"/>
                  </a:lnTo>
                  <a:cubicBezTo>
                    <a:pt x="506715" y="46313"/>
                    <a:pt x="585293" y="503"/>
                    <a:pt x="648884" y="0"/>
                  </a:cubicBezTo>
                  <a:close/>
                </a:path>
              </a:pathLst>
            </a:custGeom>
            <a:pattFill prst="dkDnDiag">
              <a:fgClr>
                <a:srgbClr val="F8F8F8"/>
              </a:fgClr>
              <a:bgClr>
                <a:schemeClr val="bg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srgbClr val="FFFFFF"/>
                </a:solidFill>
                <a:cs typeface="+mn-ea"/>
                <a:sym typeface="+mn-lt"/>
              </a:endParaRPr>
            </a:p>
          </p:txBody>
        </p:sp>
        <p:sp>
          <p:nvSpPr>
            <p:cNvPr id="101" name="任意多边形 27"/>
            <p:cNvSpPr/>
            <p:nvPr/>
          </p:nvSpPr>
          <p:spPr>
            <a:xfrm>
              <a:off x="5898221" y="1384898"/>
              <a:ext cx="2199801" cy="1964942"/>
            </a:xfrm>
            <a:custGeom>
              <a:avLst/>
              <a:gdLst>
                <a:gd name="connsiteX0" fmla="*/ 648882 w 2199801"/>
                <a:gd name="connsiteY0" fmla="*/ 0 h 1964942"/>
                <a:gd name="connsiteX1" fmla="*/ 1551718 w 2199801"/>
                <a:gd name="connsiteY1" fmla="*/ 229 h 1964942"/>
                <a:gd name="connsiteX2" fmla="*/ 1724863 w 2199801"/>
                <a:gd name="connsiteY2" fmla="*/ 100196 h 1964942"/>
                <a:gd name="connsiteX3" fmla="*/ 2176480 w 2199801"/>
                <a:gd name="connsiteY3" fmla="*/ 881958 h 1964942"/>
                <a:gd name="connsiteX4" fmla="*/ 2176032 w 2199801"/>
                <a:gd name="connsiteY4" fmla="*/ 1082667 h 1964942"/>
                <a:gd name="connsiteX5" fmla="*/ 1724813 w 2199801"/>
                <a:gd name="connsiteY5" fmla="*/ 1864201 h 1964942"/>
                <a:gd name="connsiteX6" fmla="*/ 1551218 w 2199801"/>
                <a:gd name="connsiteY6" fmla="*/ 1964942 h 1964942"/>
                <a:gd name="connsiteX7" fmla="*/ 941762 w 2199801"/>
                <a:gd name="connsiteY7" fmla="*/ 1964788 h 1964942"/>
                <a:gd name="connsiteX8" fmla="*/ 931314 w 2199801"/>
                <a:gd name="connsiteY8" fmla="*/ 1964785 h 1964942"/>
                <a:gd name="connsiteX9" fmla="*/ 928498 w 2199801"/>
                <a:gd name="connsiteY9" fmla="*/ 1936844 h 1964942"/>
                <a:gd name="connsiteX10" fmla="*/ 469470 w 2199801"/>
                <a:gd name="connsiteY10" fmla="*/ 1562725 h 1964942"/>
                <a:gd name="connsiteX11" fmla="*/ 375041 w 2199801"/>
                <a:gd name="connsiteY11" fmla="*/ 1572245 h 1964942"/>
                <a:gd name="connsiteX12" fmla="*/ 316721 w 2199801"/>
                <a:gd name="connsiteY12" fmla="*/ 1590348 h 1964942"/>
                <a:gd name="connsiteX13" fmla="*/ 265859 w 2199801"/>
                <a:gd name="connsiteY13" fmla="*/ 1502303 h 1964942"/>
                <a:gd name="connsiteX14" fmla="*/ 23623 w 2199801"/>
                <a:gd name="connsiteY14" fmla="*/ 1082984 h 1964942"/>
                <a:gd name="connsiteX15" fmla="*/ 24070 w 2199801"/>
                <a:gd name="connsiteY15" fmla="*/ 882276 h 1964942"/>
                <a:gd name="connsiteX16" fmla="*/ 475290 w 2199801"/>
                <a:gd name="connsiteY16" fmla="*/ 100743 h 1964942"/>
                <a:gd name="connsiteX17" fmla="*/ 648882 w 2199801"/>
                <a:gd name="connsiteY17" fmla="*/ 0 h 196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99801" h="1964942">
                  <a:moveTo>
                    <a:pt x="648882" y="0"/>
                  </a:moveTo>
                  <a:cubicBezTo>
                    <a:pt x="1551718" y="229"/>
                    <a:pt x="1551718" y="229"/>
                    <a:pt x="1551718" y="229"/>
                  </a:cubicBezTo>
                  <a:cubicBezTo>
                    <a:pt x="1614502" y="1124"/>
                    <a:pt x="1692697" y="46270"/>
                    <a:pt x="1724863" y="100196"/>
                  </a:cubicBezTo>
                  <a:cubicBezTo>
                    <a:pt x="2176480" y="881958"/>
                    <a:pt x="2176480" y="881958"/>
                    <a:pt x="2176480" y="881958"/>
                  </a:cubicBezTo>
                  <a:cubicBezTo>
                    <a:pt x="2207840" y="937281"/>
                    <a:pt x="2207456" y="1028239"/>
                    <a:pt x="2176032" y="1082667"/>
                  </a:cubicBezTo>
                  <a:cubicBezTo>
                    <a:pt x="1724813" y="1864201"/>
                    <a:pt x="1724813" y="1864201"/>
                    <a:pt x="1724813" y="1864201"/>
                  </a:cubicBezTo>
                  <a:cubicBezTo>
                    <a:pt x="1692584" y="1920025"/>
                    <a:pt x="1614809" y="1964441"/>
                    <a:pt x="1551218" y="1964942"/>
                  </a:cubicBezTo>
                  <a:cubicBezTo>
                    <a:pt x="1269083" y="1964870"/>
                    <a:pt x="1075114" y="1964821"/>
                    <a:pt x="941762" y="1964788"/>
                  </a:cubicBezTo>
                  <a:lnTo>
                    <a:pt x="931314" y="1964785"/>
                  </a:lnTo>
                  <a:lnTo>
                    <a:pt x="928498" y="1936844"/>
                  </a:lnTo>
                  <a:cubicBezTo>
                    <a:pt x="884808" y="1723335"/>
                    <a:pt x="695895" y="1562727"/>
                    <a:pt x="469470" y="1562725"/>
                  </a:cubicBezTo>
                  <a:cubicBezTo>
                    <a:pt x="437124" y="1562727"/>
                    <a:pt x="405542" y="1566003"/>
                    <a:pt x="375041" y="1572245"/>
                  </a:cubicBezTo>
                  <a:lnTo>
                    <a:pt x="316721" y="1590348"/>
                  </a:lnTo>
                  <a:lnTo>
                    <a:pt x="265859" y="1502303"/>
                  </a:lnTo>
                  <a:cubicBezTo>
                    <a:pt x="23623" y="1082984"/>
                    <a:pt x="23623" y="1082984"/>
                    <a:pt x="23623" y="1082984"/>
                  </a:cubicBezTo>
                  <a:cubicBezTo>
                    <a:pt x="-7738" y="1027661"/>
                    <a:pt x="-8158" y="938100"/>
                    <a:pt x="24070" y="882276"/>
                  </a:cubicBezTo>
                  <a:lnTo>
                    <a:pt x="475290" y="100743"/>
                  </a:lnTo>
                  <a:cubicBezTo>
                    <a:pt x="506713" y="46314"/>
                    <a:pt x="585292" y="502"/>
                    <a:pt x="648882" y="0"/>
                  </a:cubicBezTo>
                  <a:close/>
                </a:path>
              </a:pathLst>
            </a:custGeom>
            <a:pattFill prst="dkDnDiag">
              <a:fgClr>
                <a:srgbClr val="F8F8F8"/>
              </a:fgClr>
              <a:bgClr>
                <a:schemeClr val="bg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srgbClr val="FFFFFF"/>
                </a:solidFill>
                <a:cs typeface="+mn-ea"/>
                <a:sym typeface="+mn-lt"/>
              </a:endParaRPr>
            </a:p>
          </p:txBody>
        </p:sp>
        <p:sp>
          <p:nvSpPr>
            <p:cNvPr id="102" name="任意多边形 10"/>
            <p:cNvSpPr/>
            <p:nvPr/>
          </p:nvSpPr>
          <p:spPr>
            <a:xfrm>
              <a:off x="5898222" y="3508232"/>
              <a:ext cx="2199801" cy="1964871"/>
            </a:xfrm>
            <a:custGeom>
              <a:avLst/>
              <a:gdLst>
                <a:gd name="connsiteX0" fmla="*/ 928740 w 2199801"/>
                <a:gd name="connsiteY0" fmla="*/ 0 h 1964871"/>
                <a:gd name="connsiteX1" fmla="*/ 946889 w 2199801"/>
                <a:gd name="connsiteY1" fmla="*/ 5 h 1964871"/>
                <a:gd name="connsiteX2" fmla="*/ 1551718 w 2199801"/>
                <a:gd name="connsiteY2" fmla="*/ 160 h 1964871"/>
                <a:gd name="connsiteX3" fmla="*/ 1724864 w 2199801"/>
                <a:gd name="connsiteY3" fmla="*/ 100126 h 1964871"/>
                <a:gd name="connsiteX4" fmla="*/ 2176481 w 2199801"/>
                <a:gd name="connsiteY4" fmla="*/ 881887 h 1964871"/>
                <a:gd name="connsiteX5" fmla="*/ 2176033 w 2199801"/>
                <a:gd name="connsiteY5" fmla="*/ 1082596 h 1964871"/>
                <a:gd name="connsiteX6" fmla="*/ 1724814 w 2199801"/>
                <a:gd name="connsiteY6" fmla="*/ 1864130 h 1964871"/>
                <a:gd name="connsiteX7" fmla="*/ 1551220 w 2199801"/>
                <a:gd name="connsiteY7" fmla="*/ 1964871 h 1964871"/>
                <a:gd name="connsiteX8" fmla="*/ 648385 w 2199801"/>
                <a:gd name="connsiteY8" fmla="*/ 1964642 h 1964871"/>
                <a:gd name="connsiteX9" fmla="*/ 475239 w 2199801"/>
                <a:gd name="connsiteY9" fmla="*/ 1864676 h 1964871"/>
                <a:gd name="connsiteX10" fmla="*/ 23624 w 2199801"/>
                <a:gd name="connsiteY10" fmla="*/ 1082914 h 1964871"/>
                <a:gd name="connsiteX11" fmla="*/ 24071 w 2199801"/>
                <a:gd name="connsiteY11" fmla="*/ 882205 h 1964871"/>
                <a:gd name="connsiteX12" fmla="*/ 329674 w 2199801"/>
                <a:gd name="connsiteY12" fmla="*/ 352885 h 1964871"/>
                <a:gd name="connsiteX13" fmla="*/ 375044 w 2199801"/>
                <a:gd name="connsiteY13" fmla="*/ 366968 h 1964871"/>
                <a:gd name="connsiteX14" fmla="*/ 469472 w 2199801"/>
                <a:gd name="connsiteY14" fmla="*/ 376487 h 1964871"/>
                <a:gd name="connsiteX15" fmla="*/ 928501 w 2199801"/>
                <a:gd name="connsiteY15" fmla="*/ 2368 h 1964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99801" h="1964871">
                  <a:moveTo>
                    <a:pt x="928740" y="0"/>
                  </a:moveTo>
                  <a:lnTo>
                    <a:pt x="946889" y="5"/>
                  </a:lnTo>
                  <a:lnTo>
                    <a:pt x="1551718" y="160"/>
                  </a:lnTo>
                  <a:cubicBezTo>
                    <a:pt x="1614503" y="1053"/>
                    <a:pt x="1692699" y="46199"/>
                    <a:pt x="1724864" y="100126"/>
                  </a:cubicBezTo>
                  <a:lnTo>
                    <a:pt x="2176481" y="881887"/>
                  </a:lnTo>
                  <a:cubicBezTo>
                    <a:pt x="2207841" y="937210"/>
                    <a:pt x="2207456" y="1028168"/>
                    <a:pt x="2176033" y="1082596"/>
                  </a:cubicBezTo>
                  <a:lnTo>
                    <a:pt x="1724814" y="1864130"/>
                  </a:lnTo>
                  <a:cubicBezTo>
                    <a:pt x="1692584" y="1919954"/>
                    <a:pt x="1614812" y="1964370"/>
                    <a:pt x="1551220" y="1964871"/>
                  </a:cubicBezTo>
                  <a:lnTo>
                    <a:pt x="648385" y="1964642"/>
                  </a:lnTo>
                  <a:cubicBezTo>
                    <a:pt x="584796" y="1965145"/>
                    <a:pt x="506599" y="1919999"/>
                    <a:pt x="475239" y="1864676"/>
                  </a:cubicBezTo>
                  <a:lnTo>
                    <a:pt x="23624" y="1082914"/>
                  </a:lnTo>
                  <a:cubicBezTo>
                    <a:pt x="-7737" y="1027591"/>
                    <a:pt x="-8159" y="938029"/>
                    <a:pt x="24071" y="882205"/>
                  </a:cubicBezTo>
                  <a:lnTo>
                    <a:pt x="329674" y="352885"/>
                  </a:lnTo>
                  <a:lnTo>
                    <a:pt x="375044" y="366968"/>
                  </a:lnTo>
                  <a:cubicBezTo>
                    <a:pt x="405546" y="373210"/>
                    <a:pt x="437126" y="376488"/>
                    <a:pt x="469472" y="376487"/>
                  </a:cubicBezTo>
                  <a:cubicBezTo>
                    <a:pt x="695899" y="376487"/>
                    <a:pt x="884810" y="215877"/>
                    <a:pt x="928501" y="2368"/>
                  </a:cubicBezTo>
                  <a:close/>
                </a:path>
              </a:pathLst>
            </a:custGeom>
            <a:pattFill prst="dkDnDiag">
              <a:fgClr>
                <a:srgbClr val="F8F8F8"/>
              </a:fgClr>
              <a:bgClr>
                <a:schemeClr val="bg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srgbClr val="FFFFFF"/>
                </a:solidFill>
                <a:cs typeface="+mn-ea"/>
                <a:sym typeface="+mn-lt"/>
              </a:endParaRPr>
            </a:p>
          </p:txBody>
        </p:sp>
      </p:grpSp>
      <p:grpSp>
        <p:nvGrpSpPr>
          <p:cNvPr id="155" name="Group 154"/>
          <p:cNvGrpSpPr/>
          <p:nvPr/>
        </p:nvGrpSpPr>
        <p:grpSpPr>
          <a:xfrm>
            <a:off x="4075504" y="2992583"/>
            <a:ext cx="1287387" cy="1141000"/>
            <a:chOff x="3021147" y="2143764"/>
            <a:chExt cx="965791" cy="855973"/>
          </a:xfrm>
        </p:grpSpPr>
        <p:sp>
          <p:nvSpPr>
            <p:cNvPr id="103" name="Freeform 5"/>
            <p:cNvSpPr/>
            <p:nvPr/>
          </p:nvSpPr>
          <p:spPr bwMode="auto">
            <a:xfrm>
              <a:off x="3021147" y="2143764"/>
              <a:ext cx="965791" cy="85597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15875">
              <a:noFill/>
            </a:ln>
            <a:effectLst/>
          </p:spPr>
          <p:txBody>
            <a:bodyPr vert="horz" wrap="square" lIns="91416" tIns="45708" rIns="91416" bIns="45708" numCol="1" anchor="t" anchorCtr="0" compatLnSpc="1"/>
            <a:lstStyle/>
            <a:p>
              <a:pPr>
                <a:defRPr/>
              </a:pPr>
              <a:endParaRPr lang="zh-CN" altLang="en-US" dirty="0">
                <a:solidFill>
                  <a:prstClr val="black"/>
                </a:solidFill>
                <a:cs typeface="+mn-ea"/>
                <a:sym typeface="+mn-lt"/>
              </a:endParaRPr>
            </a:p>
          </p:txBody>
        </p:sp>
        <p:grpSp>
          <p:nvGrpSpPr>
            <p:cNvPr id="107" name="组合 40"/>
            <p:cNvGrpSpPr/>
            <p:nvPr/>
          </p:nvGrpSpPr>
          <p:grpSpPr>
            <a:xfrm>
              <a:off x="3146854" y="2285079"/>
              <a:ext cx="714375" cy="556421"/>
              <a:chOff x="4145699" y="1416086"/>
              <a:chExt cx="952500" cy="741893"/>
            </a:xfrm>
          </p:grpSpPr>
          <p:sp>
            <p:nvSpPr>
              <p:cNvPr id="108" name="文本框 41"/>
              <p:cNvSpPr txBox="1"/>
              <p:nvPr/>
            </p:nvSpPr>
            <p:spPr>
              <a:xfrm>
                <a:off x="4145699" y="1416086"/>
                <a:ext cx="952500" cy="523355"/>
              </a:xfrm>
              <a:prstGeom prst="rect">
                <a:avLst/>
              </a:prstGeom>
              <a:noFill/>
            </p:spPr>
            <p:txBody>
              <a:bodyPr wrap="square" rtlCol="0">
                <a:spAutoFit/>
              </a:bodyPr>
              <a:lstStyle/>
              <a:p>
                <a:pPr algn="ctr">
                  <a:defRPr/>
                </a:pPr>
                <a:r>
                  <a:rPr lang="en-US" altLang="zh-CN" sz="2800" dirty="0">
                    <a:solidFill>
                      <a:srgbClr val="FFFFFF"/>
                    </a:solidFill>
                    <a:cs typeface="+mn-ea"/>
                    <a:sym typeface="+mn-lt"/>
                  </a:rPr>
                  <a:t>01</a:t>
                </a:r>
                <a:endParaRPr lang="zh-CN" altLang="en-US" sz="2800" dirty="0">
                  <a:solidFill>
                    <a:srgbClr val="FFFFFF"/>
                  </a:solidFill>
                  <a:cs typeface="+mn-ea"/>
                  <a:sym typeface="+mn-lt"/>
                </a:endParaRPr>
              </a:p>
            </p:txBody>
          </p:sp>
          <p:sp>
            <p:nvSpPr>
              <p:cNvPr id="109" name="文本框 42"/>
              <p:cNvSpPr txBox="1"/>
              <p:nvPr/>
            </p:nvSpPr>
            <p:spPr>
              <a:xfrm>
                <a:off x="4145699" y="1903548"/>
                <a:ext cx="952500" cy="254431"/>
              </a:xfrm>
              <a:prstGeom prst="rect">
                <a:avLst/>
              </a:prstGeom>
              <a:noFill/>
            </p:spPr>
            <p:txBody>
              <a:bodyPr wrap="square" rtlCol="0">
                <a:spAutoFit/>
              </a:bodyPr>
              <a:lstStyle/>
              <a:p>
                <a:pPr algn="ctr">
                  <a:defRPr/>
                </a:pPr>
                <a:r>
                  <a:rPr lang="en-US" altLang="zh-CN" sz="1053" dirty="0">
                    <a:solidFill>
                      <a:srgbClr val="FFFFFF"/>
                    </a:solidFill>
                    <a:cs typeface="+mn-ea"/>
                    <a:sym typeface="+mn-lt"/>
                  </a:rPr>
                  <a:t>OPTION</a:t>
                </a:r>
                <a:endParaRPr lang="zh-CN" altLang="en-US" sz="1053" dirty="0">
                  <a:solidFill>
                    <a:srgbClr val="FFFFFF"/>
                  </a:solidFill>
                  <a:cs typeface="+mn-ea"/>
                  <a:sym typeface="+mn-lt"/>
                </a:endParaRPr>
              </a:p>
            </p:txBody>
          </p:sp>
        </p:grpSp>
      </p:grpSp>
      <p:grpSp>
        <p:nvGrpSpPr>
          <p:cNvPr id="156" name="Group 155"/>
          <p:cNvGrpSpPr/>
          <p:nvPr/>
        </p:nvGrpSpPr>
        <p:grpSpPr>
          <a:xfrm>
            <a:off x="5926075" y="1921707"/>
            <a:ext cx="1287387" cy="1141000"/>
            <a:chOff x="4409436" y="1340397"/>
            <a:chExt cx="965791" cy="855973"/>
          </a:xfrm>
        </p:grpSpPr>
        <p:sp>
          <p:nvSpPr>
            <p:cNvPr id="105" name="Freeform 5"/>
            <p:cNvSpPr/>
            <p:nvPr/>
          </p:nvSpPr>
          <p:spPr bwMode="auto">
            <a:xfrm>
              <a:off x="4409436" y="1340397"/>
              <a:ext cx="965791" cy="85597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2"/>
            </a:solidFill>
            <a:ln w="15875">
              <a:noFill/>
            </a:ln>
            <a:effectLst/>
          </p:spPr>
          <p:txBody>
            <a:bodyPr vert="horz" wrap="square" lIns="91416" tIns="45708" rIns="91416" bIns="45708" numCol="1" anchor="t" anchorCtr="0" compatLnSpc="1"/>
            <a:lstStyle/>
            <a:p>
              <a:pPr>
                <a:defRPr/>
              </a:pPr>
              <a:endParaRPr lang="zh-CN" altLang="en-US" dirty="0">
                <a:solidFill>
                  <a:prstClr val="black"/>
                </a:solidFill>
                <a:cs typeface="+mn-ea"/>
                <a:sym typeface="+mn-lt"/>
              </a:endParaRPr>
            </a:p>
          </p:txBody>
        </p:sp>
        <p:grpSp>
          <p:nvGrpSpPr>
            <p:cNvPr id="110" name="组合 43"/>
            <p:cNvGrpSpPr/>
            <p:nvPr/>
          </p:nvGrpSpPr>
          <p:grpSpPr>
            <a:xfrm>
              <a:off x="4535144" y="1481711"/>
              <a:ext cx="714375" cy="556421"/>
              <a:chOff x="4145699" y="1416086"/>
              <a:chExt cx="952500" cy="741893"/>
            </a:xfrm>
          </p:grpSpPr>
          <p:sp>
            <p:nvSpPr>
              <p:cNvPr id="111" name="文本框 44"/>
              <p:cNvSpPr txBox="1"/>
              <p:nvPr/>
            </p:nvSpPr>
            <p:spPr>
              <a:xfrm>
                <a:off x="4145699" y="1416086"/>
                <a:ext cx="952500" cy="523355"/>
              </a:xfrm>
              <a:prstGeom prst="rect">
                <a:avLst/>
              </a:prstGeom>
              <a:noFill/>
            </p:spPr>
            <p:txBody>
              <a:bodyPr wrap="square" rtlCol="0">
                <a:spAutoFit/>
              </a:bodyPr>
              <a:lstStyle/>
              <a:p>
                <a:pPr algn="ctr">
                  <a:defRPr/>
                </a:pPr>
                <a:r>
                  <a:rPr lang="en-US" altLang="zh-CN" sz="2800" dirty="0">
                    <a:solidFill>
                      <a:srgbClr val="FFFFFF"/>
                    </a:solidFill>
                    <a:cs typeface="+mn-ea"/>
                    <a:sym typeface="+mn-lt"/>
                  </a:rPr>
                  <a:t>02</a:t>
                </a:r>
                <a:endParaRPr lang="zh-CN" altLang="en-US" sz="2800" dirty="0">
                  <a:solidFill>
                    <a:srgbClr val="FFFFFF"/>
                  </a:solidFill>
                  <a:cs typeface="+mn-ea"/>
                  <a:sym typeface="+mn-lt"/>
                </a:endParaRPr>
              </a:p>
            </p:txBody>
          </p:sp>
          <p:sp>
            <p:nvSpPr>
              <p:cNvPr id="112" name="文本框 45"/>
              <p:cNvSpPr txBox="1"/>
              <p:nvPr/>
            </p:nvSpPr>
            <p:spPr>
              <a:xfrm>
                <a:off x="4145699" y="1903548"/>
                <a:ext cx="952500" cy="254431"/>
              </a:xfrm>
              <a:prstGeom prst="rect">
                <a:avLst/>
              </a:prstGeom>
              <a:noFill/>
            </p:spPr>
            <p:txBody>
              <a:bodyPr wrap="square" rtlCol="0">
                <a:spAutoFit/>
              </a:bodyPr>
              <a:lstStyle/>
              <a:p>
                <a:pPr algn="ctr">
                  <a:defRPr/>
                </a:pPr>
                <a:r>
                  <a:rPr lang="en-US" altLang="zh-CN" sz="1053" dirty="0">
                    <a:solidFill>
                      <a:srgbClr val="FFFFFF"/>
                    </a:solidFill>
                    <a:cs typeface="+mn-ea"/>
                    <a:sym typeface="+mn-lt"/>
                  </a:rPr>
                  <a:t>OPTION</a:t>
                </a:r>
                <a:endParaRPr lang="zh-CN" altLang="en-US" sz="1053" dirty="0">
                  <a:solidFill>
                    <a:srgbClr val="FFFFFF"/>
                  </a:solidFill>
                  <a:cs typeface="+mn-ea"/>
                  <a:sym typeface="+mn-lt"/>
                </a:endParaRPr>
              </a:p>
            </p:txBody>
          </p:sp>
        </p:grpSp>
      </p:grpSp>
      <p:grpSp>
        <p:nvGrpSpPr>
          <p:cNvPr id="157" name="Group 156"/>
          <p:cNvGrpSpPr/>
          <p:nvPr/>
        </p:nvGrpSpPr>
        <p:grpSpPr>
          <a:xfrm>
            <a:off x="5926075" y="4053975"/>
            <a:ext cx="1287387" cy="1141000"/>
            <a:chOff x="4409436" y="2940014"/>
            <a:chExt cx="965791" cy="855973"/>
          </a:xfrm>
        </p:grpSpPr>
        <p:sp>
          <p:nvSpPr>
            <p:cNvPr id="104" name="Freeform 5"/>
            <p:cNvSpPr/>
            <p:nvPr/>
          </p:nvSpPr>
          <p:spPr bwMode="auto">
            <a:xfrm>
              <a:off x="4409436" y="2940014"/>
              <a:ext cx="965791" cy="85597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3"/>
            </a:solidFill>
            <a:ln w="15875">
              <a:noFill/>
            </a:ln>
            <a:effectLst/>
          </p:spPr>
          <p:txBody>
            <a:bodyPr vert="horz" wrap="square" lIns="91416" tIns="45708" rIns="91416" bIns="45708" numCol="1" anchor="t" anchorCtr="0" compatLnSpc="1"/>
            <a:lstStyle/>
            <a:p>
              <a:pPr>
                <a:defRPr/>
              </a:pPr>
              <a:endParaRPr lang="zh-CN" altLang="en-US" dirty="0">
                <a:solidFill>
                  <a:prstClr val="black"/>
                </a:solidFill>
                <a:cs typeface="+mn-ea"/>
                <a:sym typeface="+mn-lt"/>
              </a:endParaRPr>
            </a:p>
          </p:txBody>
        </p:sp>
        <p:grpSp>
          <p:nvGrpSpPr>
            <p:cNvPr id="113" name="组合 46"/>
            <p:cNvGrpSpPr/>
            <p:nvPr/>
          </p:nvGrpSpPr>
          <p:grpSpPr>
            <a:xfrm>
              <a:off x="4535144" y="3081329"/>
              <a:ext cx="714375" cy="556421"/>
              <a:chOff x="4145699" y="1416086"/>
              <a:chExt cx="952500" cy="741893"/>
            </a:xfrm>
          </p:grpSpPr>
          <p:sp>
            <p:nvSpPr>
              <p:cNvPr id="114" name="文本框 47"/>
              <p:cNvSpPr txBox="1"/>
              <p:nvPr/>
            </p:nvSpPr>
            <p:spPr>
              <a:xfrm>
                <a:off x="4145699" y="1416086"/>
                <a:ext cx="952500" cy="523355"/>
              </a:xfrm>
              <a:prstGeom prst="rect">
                <a:avLst/>
              </a:prstGeom>
              <a:noFill/>
            </p:spPr>
            <p:txBody>
              <a:bodyPr wrap="square" rtlCol="0">
                <a:spAutoFit/>
              </a:bodyPr>
              <a:lstStyle/>
              <a:p>
                <a:pPr algn="ctr">
                  <a:defRPr/>
                </a:pPr>
                <a:r>
                  <a:rPr lang="en-US" altLang="zh-CN" sz="2800" dirty="0">
                    <a:solidFill>
                      <a:srgbClr val="FFFFFF"/>
                    </a:solidFill>
                    <a:cs typeface="+mn-ea"/>
                    <a:sym typeface="+mn-lt"/>
                  </a:rPr>
                  <a:t>03</a:t>
                </a:r>
                <a:endParaRPr lang="zh-CN" altLang="en-US" sz="2800" dirty="0">
                  <a:solidFill>
                    <a:srgbClr val="FFFFFF"/>
                  </a:solidFill>
                  <a:cs typeface="+mn-ea"/>
                  <a:sym typeface="+mn-lt"/>
                </a:endParaRPr>
              </a:p>
            </p:txBody>
          </p:sp>
          <p:sp>
            <p:nvSpPr>
              <p:cNvPr id="115" name="文本框 48"/>
              <p:cNvSpPr txBox="1"/>
              <p:nvPr/>
            </p:nvSpPr>
            <p:spPr>
              <a:xfrm>
                <a:off x="4145699" y="1903548"/>
                <a:ext cx="952500" cy="254431"/>
              </a:xfrm>
              <a:prstGeom prst="rect">
                <a:avLst/>
              </a:prstGeom>
              <a:noFill/>
            </p:spPr>
            <p:txBody>
              <a:bodyPr wrap="square" rtlCol="0">
                <a:spAutoFit/>
              </a:bodyPr>
              <a:lstStyle/>
              <a:p>
                <a:pPr algn="ctr">
                  <a:defRPr/>
                </a:pPr>
                <a:r>
                  <a:rPr lang="en-US" altLang="zh-CN" sz="1053" dirty="0">
                    <a:solidFill>
                      <a:srgbClr val="FFFFFF"/>
                    </a:solidFill>
                    <a:cs typeface="+mn-ea"/>
                    <a:sym typeface="+mn-lt"/>
                  </a:rPr>
                  <a:t>OPTION</a:t>
                </a:r>
                <a:endParaRPr lang="zh-CN" altLang="en-US" sz="1053" dirty="0">
                  <a:solidFill>
                    <a:srgbClr val="FFFFFF"/>
                  </a:solidFill>
                  <a:cs typeface="+mn-ea"/>
                  <a:sym typeface="+mn-lt"/>
                </a:endParaRPr>
              </a:p>
            </p:txBody>
          </p:sp>
        </p:grpSp>
      </p:grpSp>
      <p:grpSp>
        <p:nvGrpSpPr>
          <p:cNvPr id="154" name="Group 153"/>
          <p:cNvGrpSpPr/>
          <p:nvPr/>
        </p:nvGrpSpPr>
        <p:grpSpPr>
          <a:xfrm>
            <a:off x="4464237" y="4719053"/>
            <a:ext cx="1091200" cy="967123"/>
            <a:chOff x="3312773" y="3438953"/>
            <a:chExt cx="818613" cy="725531"/>
          </a:xfrm>
        </p:grpSpPr>
        <p:sp>
          <p:nvSpPr>
            <p:cNvPr id="117" name="Freeform 5"/>
            <p:cNvSpPr/>
            <p:nvPr/>
          </p:nvSpPr>
          <p:spPr bwMode="auto">
            <a:xfrm>
              <a:off x="3312773" y="3438953"/>
              <a:ext cx="818613" cy="72553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15875">
              <a:solidFill>
                <a:schemeClr val="accent3"/>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noAutofit/>
            </a:bodyPr>
            <a:lstStyle/>
            <a:p>
              <a:pPr algn="ctr">
                <a:defRPr/>
              </a:pPr>
              <a:endParaRPr lang="zh-CN" altLang="en-US" dirty="0">
                <a:solidFill>
                  <a:srgbClr val="FFFFFF"/>
                </a:solidFill>
                <a:cs typeface="+mn-ea"/>
                <a:sym typeface="+mn-lt"/>
              </a:endParaRPr>
            </a:p>
          </p:txBody>
        </p:sp>
        <p:grpSp>
          <p:nvGrpSpPr>
            <p:cNvPr id="119" name="组合 139"/>
            <p:cNvGrpSpPr/>
            <p:nvPr/>
          </p:nvGrpSpPr>
          <p:grpSpPr>
            <a:xfrm>
              <a:off x="3555105" y="3661606"/>
              <a:ext cx="330878" cy="272606"/>
              <a:chOff x="7623010" y="5580803"/>
              <a:chExt cx="645918" cy="532165"/>
            </a:xfrm>
            <a:solidFill>
              <a:schemeClr val="accent3"/>
            </a:solidFill>
          </p:grpSpPr>
          <p:sp>
            <p:nvSpPr>
              <p:cNvPr id="120" name="Freeform 91"/>
              <p:cNvSpPr>
                <a:spLocks noEditPoints="1"/>
              </p:cNvSpPr>
              <p:nvPr/>
            </p:nvSpPr>
            <p:spPr bwMode="auto">
              <a:xfrm>
                <a:off x="8153866" y="5580803"/>
                <a:ext cx="115062" cy="120293"/>
              </a:xfrm>
              <a:custGeom>
                <a:avLst/>
                <a:gdLst>
                  <a:gd name="T0" fmla="*/ 0 w 88"/>
                  <a:gd name="T1" fmla="*/ 0 h 92"/>
                  <a:gd name="T2" fmla="*/ 0 w 88"/>
                  <a:gd name="T3" fmla="*/ 92 h 92"/>
                  <a:gd name="T4" fmla="*/ 88 w 88"/>
                  <a:gd name="T5" fmla="*/ 92 h 92"/>
                  <a:gd name="T6" fmla="*/ 88 w 88"/>
                  <a:gd name="T7" fmla="*/ 0 h 92"/>
                  <a:gd name="T8" fmla="*/ 0 w 88"/>
                  <a:gd name="T9" fmla="*/ 0 h 92"/>
                  <a:gd name="T10" fmla="*/ 74 w 88"/>
                  <a:gd name="T11" fmla="*/ 76 h 92"/>
                  <a:gd name="T12" fmla="*/ 15 w 88"/>
                  <a:gd name="T13" fmla="*/ 76 h 92"/>
                  <a:gd name="T14" fmla="*/ 15 w 88"/>
                  <a:gd name="T15" fmla="*/ 14 h 92"/>
                  <a:gd name="T16" fmla="*/ 74 w 88"/>
                  <a:gd name="T17" fmla="*/ 14 h 92"/>
                  <a:gd name="T18" fmla="*/ 74 w 88"/>
                  <a:gd name="T19" fmla="*/ 7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92">
                    <a:moveTo>
                      <a:pt x="0" y="0"/>
                    </a:moveTo>
                    <a:lnTo>
                      <a:pt x="0" y="92"/>
                    </a:lnTo>
                    <a:lnTo>
                      <a:pt x="88" y="92"/>
                    </a:lnTo>
                    <a:lnTo>
                      <a:pt x="88" y="0"/>
                    </a:lnTo>
                    <a:lnTo>
                      <a:pt x="0" y="0"/>
                    </a:lnTo>
                    <a:close/>
                    <a:moveTo>
                      <a:pt x="74" y="76"/>
                    </a:moveTo>
                    <a:lnTo>
                      <a:pt x="15" y="76"/>
                    </a:lnTo>
                    <a:lnTo>
                      <a:pt x="15" y="14"/>
                    </a:lnTo>
                    <a:lnTo>
                      <a:pt x="74" y="14"/>
                    </a:lnTo>
                    <a:lnTo>
                      <a:pt x="74" y="76"/>
                    </a:lnTo>
                    <a:close/>
                  </a:path>
                </a:pathLst>
              </a:custGeom>
              <a:grpFill/>
              <a:ln>
                <a:noFill/>
              </a:ln>
            </p:spPr>
            <p:txBody>
              <a:bodyPr vert="horz" wrap="square" lIns="121888" tIns="60944" rIns="121888" bIns="60944" numCol="1" anchor="t" anchorCtr="0" compatLnSpc="1"/>
              <a:lstStyle/>
              <a:p>
                <a:pPr>
                  <a:defRPr/>
                </a:pPr>
                <a:endParaRPr lang="zh-CN" altLang="en-US" dirty="0">
                  <a:solidFill>
                    <a:srgbClr val="000000"/>
                  </a:solidFill>
                  <a:cs typeface="+mn-ea"/>
                  <a:sym typeface="+mn-lt"/>
                </a:endParaRPr>
              </a:p>
            </p:txBody>
          </p:sp>
          <p:sp>
            <p:nvSpPr>
              <p:cNvPr id="121" name="Freeform 92"/>
              <p:cNvSpPr>
                <a:spLocks noEditPoints="1"/>
              </p:cNvSpPr>
              <p:nvPr/>
            </p:nvSpPr>
            <p:spPr bwMode="auto">
              <a:xfrm>
                <a:off x="8153866" y="5787393"/>
                <a:ext cx="115062" cy="121601"/>
              </a:xfrm>
              <a:custGeom>
                <a:avLst/>
                <a:gdLst>
                  <a:gd name="T0" fmla="*/ 0 w 88"/>
                  <a:gd name="T1" fmla="*/ 93 h 93"/>
                  <a:gd name="T2" fmla="*/ 88 w 88"/>
                  <a:gd name="T3" fmla="*/ 93 h 93"/>
                  <a:gd name="T4" fmla="*/ 88 w 88"/>
                  <a:gd name="T5" fmla="*/ 0 h 93"/>
                  <a:gd name="T6" fmla="*/ 0 w 88"/>
                  <a:gd name="T7" fmla="*/ 0 h 93"/>
                  <a:gd name="T8" fmla="*/ 0 w 88"/>
                  <a:gd name="T9" fmla="*/ 93 h 93"/>
                  <a:gd name="T10" fmla="*/ 15 w 88"/>
                  <a:gd name="T11" fmla="*/ 15 h 93"/>
                  <a:gd name="T12" fmla="*/ 74 w 88"/>
                  <a:gd name="T13" fmla="*/ 15 h 93"/>
                  <a:gd name="T14" fmla="*/ 74 w 88"/>
                  <a:gd name="T15" fmla="*/ 78 h 93"/>
                  <a:gd name="T16" fmla="*/ 15 w 88"/>
                  <a:gd name="T17" fmla="*/ 78 h 93"/>
                  <a:gd name="T18" fmla="*/ 15 w 88"/>
                  <a:gd name="T19" fmla="*/ 15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93">
                    <a:moveTo>
                      <a:pt x="0" y="93"/>
                    </a:moveTo>
                    <a:lnTo>
                      <a:pt x="88" y="93"/>
                    </a:lnTo>
                    <a:lnTo>
                      <a:pt x="88" y="0"/>
                    </a:lnTo>
                    <a:lnTo>
                      <a:pt x="0" y="0"/>
                    </a:lnTo>
                    <a:lnTo>
                      <a:pt x="0" y="93"/>
                    </a:lnTo>
                    <a:close/>
                    <a:moveTo>
                      <a:pt x="15" y="15"/>
                    </a:moveTo>
                    <a:lnTo>
                      <a:pt x="74" y="15"/>
                    </a:lnTo>
                    <a:lnTo>
                      <a:pt x="74" y="78"/>
                    </a:lnTo>
                    <a:lnTo>
                      <a:pt x="15" y="78"/>
                    </a:lnTo>
                    <a:lnTo>
                      <a:pt x="15" y="15"/>
                    </a:lnTo>
                    <a:close/>
                  </a:path>
                </a:pathLst>
              </a:custGeom>
              <a:grpFill/>
              <a:ln>
                <a:noFill/>
              </a:ln>
            </p:spPr>
            <p:txBody>
              <a:bodyPr vert="horz" wrap="square" lIns="121888" tIns="60944" rIns="121888" bIns="60944" numCol="1" anchor="t" anchorCtr="0" compatLnSpc="1"/>
              <a:lstStyle/>
              <a:p>
                <a:pPr>
                  <a:defRPr/>
                </a:pPr>
                <a:endParaRPr lang="zh-CN" altLang="en-US" dirty="0">
                  <a:solidFill>
                    <a:srgbClr val="000000"/>
                  </a:solidFill>
                  <a:cs typeface="+mn-ea"/>
                  <a:sym typeface="+mn-lt"/>
                </a:endParaRPr>
              </a:p>
            </p:txBody>
          </p:sp>
          <p:sp>
            <p:nvSpPr>
              <p:cNvPr id="122" name="Freeform 93"/>
              <p:cNvSpPr>
                <a:spLocks noEditPoints="1"/>
              </p:cNvSpPr>
              <p:nvPr/>
            </p:nvSpPr>
            <p:spPr bwMode="auto">
              <a:xfrm>
                <a:off x="8153866" y="5988752"/>
                <a:ext cx="115062" cy="124216"/>
              </a:xfrm>
              <a:custGeom>
                <a:avLst/>
                <a:gdLst>
                  <a:gd name="T0" fmla="*/ 0 w 88"/>
                  <a:gd name="T1" fmla="*/ 95 h 95"/>
                  <a:gd name="T2" fmla="*/ 88 w 88"/>
                  <a:gd name="T3" fmla="*/ 95 h 95"/>
                  <a:gd name="T4" fmla="*/ 88 w 88"/>
                  <a:gd name="T5" fmla="*/ 0 h 95"/>
                  <a:gd name="T6" fmla="*/ 0 w 88"/>
                  <a:gd name="T7" fmla="*/ 0 h 95"/>
                  <a:gd name="T8" fmla="*/ 0 w 88"/>
                  <a:gd name="T9" fmla="*/ 95 h 95"/>
                  <a:gd name="T10" fmla="*/ 15 w 88"/>
                  <a:gd name="T11" fmla="*/ 17 h 95"/>
                  <a:gd name="T12" fmla="*/ 74 w 88"/>
                  <a:gd name="T13" fmla="*/ 17 h 95"/>
                  <a:gd name="T14" fmla="*/ 74 w 88"/>
                  <a:gd name="T15" fmla="*/ 78 h 95"/>
                  <a:gd name="T16" fmla="*/ 15 w 88"/>
                  <a:gd name="T17" fmla="*/ 78 h 95"/>
                  <a:gd name="T18" fmla="*/ 15 w 88"/>
                  <a:gd name="T19" fmla="*/ 17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95">
                    <a:moveTo>
                      <a:pt x="0" y="95"/>
                    </a:moveTo>
                    <a:lnTo>
                      <a:pt x="88" y="95"/>
                    </a:lnTo>
                    <a:lnTo>
                      <a:pt x="88" y="0"/>
                    </a:lnTo>
                    <a:lnTo>
                      <a:pt x="0" y="0"/>
                    </a:lnTo>
                    <a:lnTo>
                      <a:pt x="0" y="95"/>
                    </a:lnTo>
                    <a:close/>
                    <a:moveTo>
                      <a:pt x="15" y="17"/>
                    </a:moveTo>
                    <a:lnTo>
                      <a:pt x="74" y="17"/>
                    </a:lnTo>
                    <a:lnTo>
                      <a:pt x="74" y="78"/>
                    </a:lnTo>
                    <a:lnTo>
                      <a:pt x="15" y="78"/>
                    </a:lnTo>
                    <a:lnTo>
                      <a:pt x="15" y="17"/>
                    </a:lnTo>
                    <a:close/>
                  </a:path>
                </a:pathLst>
              </a:custGeom>
              <a:grpFill/>
              <a:ln>
                <a:noFill/>
              </a:ln>
            </p:spPr>
            <p:txBody>
              <a:bodyPr vert="horz" wrap="square" lIns="121888" tIns="60944" rIns="121888" bIns="60944" numCol="1" anchor="t" anchorCtr="0" compatLnSpc="1"/>
              <a:lstStyle/>
              <a:p>
                <a:pPr>
                  <a:defRPr/>
                </a:pPr>
                <a:endParaRPr lang="zh-CN" altLang="en-US" dirty="0">
                  <a:solidFill>
                    <a:srgbClr val="000000"/>
                  </a:solidFill>
                  <a:cs typeface="+mn-ea"/>
                  <a:sym typeface="+mn-lt"/>
                </a:endParaRPr>
              </a:p>
            </p:txBody>
          </p:sp>
          <p:sp>
            <p:nvSpPr>
              <p:cNvPr id="123" name="Freeform 94"/>
              <p:cNvSpPr>
                <a:spLocks noEditPoints="1"/>
              </p:cNvSpPr>
              <p:nvPr/>
            </p:nvSpPr>
            <p:spPr bwMode="auto">
              <a:xfrm>
                <a:off x="7623010" y="5694558"/>
                <a:ext cx="305962" cy="307270"/>
              </a:xfrm>
              <a:custGeom>
                <a:avLst/>
                <a:gdLst>
                  <a:gd name="T0" fmla="*/ 49 w 99"/>
                  <a:gd name="T1" fmla="*/ 0 h 99"/>
                  <a:gd name="T2" fmla="*/ 0 w 99"/>
                  <a:gd name="T3" fmla="*/ 49 h 99"/>
                  <a:gd name="T4" fmla="*/ 49 w 99"/>
                  <a:gd name="T5" fmla="*/ 99 h 99"/>
                  <a:gd name="T6" fmla="*/ 99 w 99"/>
                  <a:gd name="T7" fmla="*/ 49 h 99"/>
                  <a:gd name="T8" fmla="*/ 49 w 99"/>
                  <a:gd name="T9" fmla="*/ 0 h 99"/>
                  <a:gd name="T10" fmla="*/ 49 w 99"/>
                  <a:gd name="T11" fmla="*/ 90 h 99"/>
                  <a:gd name="T12" fmla="*/ 9 w 99"/>
                  <a:gd name="T13" fmla="*/ 49 h 99"/>
                  <a:gd name="T14" fmla="*/ 49 w 99"/>
                  <a:gd name="T15" fmla="*/ 9 h 99"/>
                  <a:gd name="T16" fmla="*/ 90 w 99"/>
                  <a:gd name="T17" fmla="*/ 49 h 99"/>
                  <a:gd name="T18" fmla="*/ 49 w 99"/>
                  <a:gd name="T19" fmla="*/ 9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9" h="99">
                    <a:moveTo>
                      <a:pt x="49" y="0"/>
                    </a:moveTo>
                    <a:cubicBezTo>
                      <a:pt x="22" y="0"/>
                      <a:pt x="0" y="22"/>
                      <a:pt x="0" y="49"/>
                    </a:cubicBezTo>
                    <a:cubicBezTo>
                      <a:pt x="0" y="77"/>
                      <a:pt x="22" y="99"/>
                      <a:pt x="49" y="99"/>
                    </a:cubicBezTo>
                    <a:cubicBezTo>
                      <a:pt x="77" y="99"/>
                      <a:pt x="99" y="77"/>
                      <a:pt x="99" y="49"/>
                    </a:cubicBezTo>
                    <a:cubicBezTo>
                      <a:pt x="99" y="22"/>
                      <a:pt x="77" y="0"/>
                      <a:pt x="49" y="0"/>
                    </a:cubicBezTo>
                    <a:close/>
                    <a:moveTo>
                      <a:pt x="49" y="90"/>
                    </a:moveTo>
                    <a:cubicBezTo>
                      <a:pt x="27" y="90"/>
                      <a:pt x="9" y="72"/>
                      <a:pt x="9" y="49"/>
                    </a:cubicBezTo>
                    <a:cubicBezTo>
                      <a:pt x="9" y="27"/>
                      <a:pt x="27" y="9"/>
                      <a:pt x="49" y="9"/>
                    </a:cubicBezTo>
                    <a:cubicBezTo>
                      <a:pt x="72" y="9"/>
                      <a:pt x="90" y="27"/>
                      <a:pt x="90" y="49"/>
                    </a:cubicBezTo>
                    <a:cubicBezTo>
                      <a:pt x="90" y="72"/>
                      <a:pt x="72" y="90"/>
                      <a:pt x="49" y="90"/>
                    </a:cubicBezTo>
                    <a:close/>
                  </a:path>
                </a:pathLst>
              </a:custGeom>
              <a:grpFill/>
              <a:ln>
                <a:noFill/>
              </a:ln>
            </p:spPr>
            <p:txBody>
              <a:bodyPr vert="horz" wrap="square" lIns="121888" tIns="60944" rIns="121888" bIns="60944" numCol="1" anchor="t" anchorCtr="0" compatLnSpc="1"/>
              <a:lstStyle/>
              <a:p>
                <a:pPr>
                  <a:defRPr/>
                </a:pPr>
                <a:endParaRPr lang="zh-CN" altLang="en-US" dirty="0">
                  <a:solidFill>
                    <a:srgbClr val="000000"/>
                  </a:solidFill>
                  <a:cs typeface="+mn-ea"/>
                  <a:sym typeface="+mn-lt"/>
                </a:endParaRPr>
              </a:p>
            </p:txBody>
          </p:sp>
          <p:sp>
            <p:nvSpPr>
              <p:cNvPr id="124" name="Freeform 95"/>
              <p:cNvSpPr/>
              <p:nvPr/>
            </p:nvSpPr>
            <p:spPr bwMode="auto">
              <a:xfrm>
                <a:off x="7938125" y="5626567"/>
                <a:ext cx="206589" cy="443252"/>
              </a:xfrm>
              <a:custGeom>
                <a:avLst/>
                <a:gdLst>
                  <a:gd name="T0" fmla="*/ 14 w 67"/>
                  <a:gd name="T1" fmla="*/ 65 h 143"/>
                  <a:gd name="T2" fmla="*/ 0 w 67"/>
                  <a:gd name="T3" fmla="*/ 65 h 143"/>
                  <a:gd name="T4" fmla="*/ 0 w 67"/>
                  <a:gd name="T5" fmla="*/ 71 h 143"/>
                  <a:gd name="T6" fmla="*/ 0 w 67"/>
                  <a:gd name="T7" fmla="*/ 76 h 143"/>
                  <a:gd name="T8" fmla="*/ 14 w 67"/>
                  <a:gd name="T9" fmla="*/ 76 h 143"/>
                  <a:gd name="T10" fmla="*/ 14 w 67"/>
                  <a:gd name="T11" fmla="*/ 143 h 143"/>
                  <a:gd name="T12" fmla="*/ 67 w 67"/>
                  <a:gd name="T13" fmla="*/ 143 h 143"/>
                  <a:gd name="T14" fmla="*/ 67 w 67"/>
                  <a:gd name="T15" fmla="*/ 132 h 143"/>
                  <a:gd name="T16" fmla="*/ 25 w 67"/>
                  <a:gd name="T17" fmla="*/ 132 h 143"/>
                  <a:gd name="T18" fmla="*/ 25 w 67"/>
                  <a:gd name="T19" fmla="*/ 76 h 143"/>
                  <a:gd name="T20" fmla="*/ 67 w 67"/>
                  <a:gd name="T21" fmla="*/ 76 h 143"/>
                  <a:gd name="T22" fmla="*/ 67 w 67"/>
                  <a:gd name="T23" fmla="*/ 65 h 143"/>
                  <a:gd name="T24" fmla="*/ 25 w 67"/>
                  <a:gd name="T25" fmla="*/ 65 h 143"/>
                  <a:gd name="T26" fmla="*/ 25 w 67"/>
                  <a:gd name="T27" fmla="*/ 11 h 143"/>
                  <a:gd name="T28" fmla="*/ 67 w 67"/>
                  <a:gd name="T29" fmla="*/ 11 h 143"/>
                  <a:gd name="T30" fmla="*/ 67 w 67"/>
                  <a:gd name="T31" fmla="*/ 0 h 143"/>
                  <a:gd name="T32" fmla="*/ 14 w 67"/>
                  <a:gd name="T33" fmla="*/ 0 h 143"/>
                  <a:gd name="T34" fmla="*/ 14 w 67"/>
                  <a:gd name="T35" fmla="*/ 65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7" h="143">
                    <a:moveTo>
                      <a:pt x="14" y="65"/>
                    </a:moveTo>
                    <a:cubicBezTo>
                      <a:pt x="0" y="65"/>
                      <a:pt x="0" y="65"/>
                      <a:pt x="0" y="65"/>
                    </a:cubicBezTo>
                    <a:cubicBezTo>
                      <a:pt x="0" y="67"/>
                      <a:pt x="0" y="69"/>
                      <a:pt x="0" y="71"/>
                    </a:cubicBezTo>
                    <a:cubicBezTo>
                      <a:pt x="0" y="73"/>
                      <a:pt x="0" y="75"/>
                      <a:pt x="0" y="76"/>
                    </a:cubicBezTo>
                    <a:cubicBezTo>
                      <a:pt x="14" y="76"/>
                      <a:pt x="14" y="76"/>
                      <a:pt x="14" y="76"/>
                    </a:cubicBezTo>
                    <a:cubicBezTo>
                      <a:pt x="14" y="143"/>
                      <a:pt x="14" y="143"/>
                      <a:pt x="14" y="143"/>
                    </a:cubicBezTo>
                    <a:cubicBezTo>
                      <a:pt x="67" y="143"/>
                      <a:pt x="67" y="143"/>
                      <a:pt x="67" y="143"/>
                    </a:cubicBezTo>
                    <a:cubicBezTo>
                      <a:pt x="67" y="132"/>
                      <a:pt x="67" y="132"/>
                      <a:pt x="67" y="132"/>
                    </a:cubicBezTo>
                    <a:cubicBezTo>
                      <a:pt x="25" y="132"/>
                      <a:pt x="25" y="132"/>
                      <a:pt x="25" y="132"/>
                    </a:cubicBezTo>
                    <a:cubicBezTo>
                      <a:pt x="25" y="76"/>
                      <a:pt x="25" y="76"/>
                      <a:pt x="25" y="76"/>
                    </a:cubicBezTo>
                    <a:cubicBezTo>
                      <a:pt x="67" y="76"/>
                      <a:pt x="67" y="76"/>
                      <a:pt x="67" y="76"/>
                    </a:cubicBezTo>
                    <a:cubicBezTo>
                      <a:pt x="67" y="65"/>
                      <a:pt x="67" y="65"/>
                      <a:pt x="67" y="65"/>
                    </a:cubicBezTo>
                    <a:cubicBezTo>
                      <a:pt x="25" y="65"/>
                      <a:pt x="25" y="65"/>
                      <a:pt x="25" y="65"/>
                    </a:cubicBezTo>
                    <a:cubicBezTo>
                      <a:pt x="25" y="11"/>
                      <a:pt x="25" y="11"/>
                      <a:pt x="25" y="11"/>
                    </a:cubicBezTo>
                    <a:cubicBezTo>
                      <a:pt x="67" y="11"/>
                      <a:pt x="67" y="11"/>
                      <a:pt x="67" y="11"/>
                    </a:cubicBezTo>
                    <a:cubicBezTo>
                      <a:pt x="67" y="0"/>
                      <a:pt x="67" y="0"/>
                      <a:pt x="67" y="0"/>
                    </a:cubicBezTo>
                    <a:cubicBezTo>
                      <a:pt x="14" y="0"/>
                      <a:pt x="14" y="0"/>
                      <a:pt x="14" y="0"/>
                    </a:cubicBezTo>
                    <a:lnTo>
                      <a:pt x="14" y="65"/>
                    </a:lnTo>
                    <a:close/>
                  </a:path>
                </a:pathLst>
              </a:custGeom>
              <a:grpFill/>
              <a:ln>
                <a:noFill/>
              </a:ln>
            </p:spPr>
            <p:txBody>
              <a:bodyPr vert="horz" wrap="square" lIns="121888" tIns="60944" rIns="121888" bIns="60944" numCol="1" anchor="t" anchorCtr="0" compatLnSpc="1"/>
              <a:lstStyle/>
              <a:p>
                <a:pPr>
                  <a:defRPr/>
                </a:pPr>
                <a:endParaRPr lang="zh-CN" altLang="en-US" dirty="0">
                  <a:solidFill>
                    <a:srgbClr val="000000"/>
                  </a:solidFill>
                  <a:cs typeface="+mn-ea"/>
                  <a:sym typeface="+mn-lt"/>
                </a:endParaRPr>
              </a:p>
            </p:txBody>
          </p:sp>
          <p:sp>
            <p:nvSpPr>
              <p:cNvPr id="125" name="Freeform 96"/>
              <p:cNvSpPr>
                <a:spLocks noEditPoints="1"/>
              </p:cNvSpPr>
              <p:nvPr/>
            </p:nvSpPr>
            <p:spPr bwMode="auto">
              <a:xfrm>
                <a:off x="7675311" y="5748167"/>
                <a:ext cx="201359" cy="200052"/>
              </a:xfrm>
              <a:custGeom>
                <a:avLst/>
                <a:gdLst>
                  <a:gd name="T0" fmla="*/ 32 w 65"/>
                  <a:gd name="T1" fmla="*/ 0 h 65"/>
                  <a:gd name="T2" fmla="*/ 0 w 65"/>
                  <a:gd name="T3" fmla="*/ 32 h 65"/>
                  <a:gd name="T4" fmla="*/ 32 w 65"/>
                  <a:gd name="T5" fmla="*/ 65 h 65"/>
                  <a:gd name="T6" fmla="*/ 65 w 65"/>
                  <a:gd name="T7" fmla="*/ 32 h 65"/>
                  <a:gd name="T8" fmla="*/ 32 w 65"/>
                  <a:gd name="T9" fmla="*/ 0 h 65"/>
                  <a:gd name="T10" fmla="*/ 36 w 65"/>
                  <a:gd name="T11" fmla="*/ 53 h 65"/>
                  <a:gd name="T12" fmla="*/ 36 w 65"/>
                  <a:gd name="T13" fmla="*/ 60 h 65"/>
                  <a:gd name="T14" fmla="*/ 29 w 65"/>
                  <a:gd name="T15" fmla="*/ 60 h 65"/>
                  <a:gd name="T16" fmla="*/ 29 w 65"/>
                  <a:gd name="T17" fmla="*/ 53 h 65"/>
                  <a:gd name="T18" fmla="*/ 18 w 65"/>
                  <a:gd name="T19" fmla="*/ 51 h 65"/>
                  <a:gd name="T20" fmla="*/ 20 w 65"/>
                  <a:gd name="T21" fmla="*/ 43 h 65"/>
                  <a:gd name="T22" fmla="*/ 31 w 65"/>
                  <a:gd name="T23" fmla="*/ 46 h 65"/>
                  <a:gd name="T24" fmla="*/ 37 w 65"/>
                  <a:gd name="T25" fmla="*/ 42 h 65"/>
                  <a:gd name="T26" fmla="*/ 30 w 65"/>
                  <a:gd name="T27" fmla="*/ 36 h 65"/>
                  <a:gd name="T28" fmla="*/ 18 w 65"/>
                  <a:gd name="T29" fmla="*/ 24 h 65"/>
                  <a:gd name="T30" fmla="*/ 29 w 65"/>
                  <a:gd name="T31" fmla="*/ 12 h 65"/>
                  <a:gd name="T32" fmla="*/ 29 w 65"/>
                  <a:gd name="T33" fmla="*/ 5 h 65"/>
                  <a:gd name="T34" fmla="*/ 36 w 65"/>
                  <a:gd name="T35" fmla="*/ 5 h 65"/>
                  <a:gd name="T36" fmla="*/ 36 w 65"/>
                  <a:gd name="T37" fmla="*/ 11 h 65"/>
                  <a:gd name="T38" fmla="*/ 46 w 65"/>
                  <a:gd name="T39" fmla="*/ 13 h 65"/>
                  <a:gd name="T40" fmla="*/ 44 w 65"/>
                  <a:gd name="T41" fmla="*/ 21 h 65"/>
                  <a:gd name="T42" fmla="*/ 34 w 65"/>
                  <a:gd name="T43" fmla="*/ 19 h 65"/>
                  <a:gd name="T44" fmla="*/ 28 w 65"/>
                  <a:gd name="T45" fmla="*/ 22 h 65"/>
                  <a:gd name="T46" fmla="*/ 36 w 65"/>
                  <a:gd name="T47" fmla="*/ 28 h 65"/>
                  <a:gd name="T48" fmla="*/ 47 w 65"/>
                  <a:gd name="T49" fmla="*/ 41 h 65"/>
                  <a:gd name="T50" fmla="*/ 36 w 65"/>
                  <a:gd name="T51" fmla="*/ 5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5" h="65">
                    <a:moveTo>
                      <a:pt x="32" y="0"/>
                    </a:moveTo>
                    <a:cubicBezTo>
                      <a:pt x="15" y="0"/>
                      <a:pt x="0" y="15"/>
                      <a:pt x="0" y="32"/>
                    </a:cubicBezTo>
                    <a:cubicBezTo>
                      <a:pt x="0" y="50"/>
                      <a:pt x="15" y="65"/>
                      <a:pt x="32" y="65"/>
                    </a:cubicBezTo>
                    <a:cubicBezTo>
                      <a:pt x="50" y="65"/>
                      <a:pt x="65" y="50"/>
                      <a:pt x="65" y="32"/>
                    </a:cubicBezTo>
                    <a:cubicBezTo>
                      <a:pt x="65" y="15"/>
                      <a:pt x="50" y="0"/>
                      <a:pt x="32" y="0"/>
                    </a:cubicBezTo>
                    <a:close/>
                    <a:moveTo>
                      <a:pt x="36" y="53"/>
                    </a:moveTo>
                    <a:cubicBezTo>
                      <a:pt x="36" y="60"/>
                      <a:pt x="36" y="60"/>
                      <a:pt x="36" y="60"/>
                    </a:cubicBezTo>
                    <a:cubicBezTo>
                      <a:pt x="29" y="60"/>
                      <a:pt x="29" y="60"/>
                      <a:pt x="29" y="60"/>
                    </a:cubicBezTo>
                    <a:cubicBezTo>
                      <a:pt x="29" y="53"/>
                      <a:pt x="29" y="53"/>
                      <a:pt x="29" y="53"/>
                    </a:cubicBezTo>
                    <a:cubicBezTo>
                      <a:pt x="25" y="53"/>
                      <a:pt x="20" y="52"/>
                      <a:pt x="18" y="51"/>
                    </a:cubicBezTo>
                    <a:cubicBezTo>
                      <a:pt x="20" y="43"/>
                      <a:pt x="20" y="43"/>
                      <a:pt x="20" y="43"/>
                    </a:cubicBezTo>
                    <a:cubicBezTo>
                      <a:pt x="23" y="44"/>
                      <a:pt x="26" y="46"/>
                      <a:pt x="31" y="46"/>
                    </a:cubicBezTo>
                    <a:cubicBezTo>
                      <a:pt x="35" y="46"/>
                      <a:pt x="37" y="44"/>
                      <a:pt x="37" y="42"/>
                    </a:cubicBezTo>
                    <a:cubicBezTo>
                      <a:pt x="37" y="39"/>
                      <a:pt x="35" y="37"/>
                      <a:pt x="30" y="36"/>
                    </a:cubicBezTo>
                    <a:cubicBezTo>
                      <a:pt x="23" y="33"/>
                      <a:pt x="18" y="30"/>
                      <a:pt x="18" y="24"/>
                    </a:cubicBezTo>
                    <a:cubicBezTo>
                      <a:pt x="18" y="18"/>
                      <a:pt x="22" y="13"/>
                      <a:pt x="29" y="12"/>
                    </a:cubicBezTo>
                    <a:cubicBezTo>
                      <a:pt x="29" y="5"/>
                      <a:pt x="29" y="5"/>
                      <a:pt x="29" y="5"/>
                    </a:cubicBezTo>
                    <a:cubicBezTo>
                      <a:pt x="36" y="5"/>
                      <a:pt x="36" y="5"/>
                      <a:pt x="36" y="5"/>
                    </a:cubicBezTo>
                    <a:cubicBezTo>
                      <a:pt x="36" y="11"/>
                      <a:pt x="36" y="11"/>
                      <a:pt x="36" y="11"/>
                    </a:cubicBezTo>
                    <a:cubicBezTo>
                      <a:pt x="40" y="11"/>
                      <a:pt x="43" y="12"/>
                      <a:pt x="46" y="13"/>
                    </a:cubicBezTo>
                    <a:cubicBezTo>
                      <a:pt x="44" y="21"/>
                      <a:pt x="44" y="21"/>
                      <a:pt x="44" y="21"/>
                    </a:cubicBezTo>
                    <a:cubicBezTo>
                      <a:pt x="42" y="20"/>
                      <a:pt x="39" y="19"/>
                      <a:pt x="34" y="19"/>
                    </a:cubicBezTo>
                    <a:cubicBezTo>
                      <a:pt x="30" y="19"/>
                      <a:pt x="28" y="21"/>
                      <a:pt x="28" y="22"/>
                    </a:cubicBezTo>
                    <a:cubicBezTo>
                      <a:pt x="28" y="25"/>
                      <a:pt x="31" y="26"/>
                      <a:pt x="36" y="28"/>
                    </a:cubicBezTo>
                    <a:cubicBezTo>
                      <a:pt x="44" y="31"/>
                      <a:pt x="47" y="35"/>
                      <a:pt x="47" y="41"/>
                    </a:cubicBezTo>
                    <a:cubicBezTo>
                      <a:pt x="47" y="47"/>
                      <a:pt x="43" y="52"/>
                      <a:pt x="36" y="53"/>
                    </a:cubicBezTo>
                    <a:close/>
                  </a:path>
                </a:pathLst>
              </a:custGeom>
              <a:grpFill/>
              <a:ln>
                <a:noFill/>
              </a:ln>
            </p:spPr>
            <p:txBody>
              <a:bodyPr vert="horz" wrap="square" lIns="121888" tIns="60944" rIns="121888" bIns="60944" numCol="1" anchor="t" anchorCtr="0" compatLnSpc="1"/>
              <a:lstStyle/>
              <a:p>
                <a:pPr>
                  <a:defRPr/>
                </a:pPr>
                <a:endParaRPr lang="zh-CN" altLang="en-US" dirty="0">
                  <a:solidFill>
                    <a:srgbClr val="000000"/>
                  </a:solidFill>
                  <a:cs typeface="+mn-ea"/>
                  <a:sym typeface="+mn-lt"/>
                </a:endParaRPr>
              </a:p>
            </p:txBody>
          </p:sp>
        </p:grpSp>
      </p:grpSp>
      <p:grpSp>
        <p:nvGrpSpPr>
          <p:cNvPr id="153" name="Group 152"/>
          <p:cNvGrpSpPr/>
          <p:nvPr/>
        </p:nvGrpSpPr>
        <p:grpSpPr>
          <a:xfrm>
            <a:off x="7354783" y="3093807"/>
            <a:ext cx="1091200" cy="967123"/>
            <a:chOff x="5481246" y="2219701"/>
            <a:chExt cx="818613" cy="725531"/>
          </a:xfrm>
        </p:grpSpPr>
        <p:sp>
          <p:nvSpPr>
            <p:cNvPr id="118" name="Freeform 5"/>
            <p:cNvSpPr/>
            <p:nvPr/>
          </p:nvSpPr>
          <p:spPr bwMode="auto">
            <a:xfrm>
              <a:off x="5481246" y="2219701"/>
              <a:ext cx="818613" cy="72553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15875">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noAutofit/>
            </a:bodyPr>
            <a:lstStyle/>
            <a:p>
              <a:pPr algn="ctr">
                <a:defRPr/>
              </a:pPr>
              <a:endParaRPr lang="zh-CN" altLang="en-US" dirty="0">
                <a:solidFill>
                  <a:srgbClr val="FFFFFF"/>
                </a:solidFill>
                <a:cs typeface="+mn-ea"/>
                <a:sym typeface="+mn-lt"/>
              </a:endParaRPr>
            </a:p>
          </p:txBody>
        </p:sp>
        <p:grpSp>
          <p:nvGrpSpPr>
            <p:cNvPr id="126" name="组合 140"/>
            <p:cNvGrpSpPr/>
            <p:nvPr/>
          </p:nvGrpSpPr>
          <p:grpSpPr>
            <a:xfrm>
              <a:off x="5722834" y="2458293"/>
              <a:ext cx="335567" cy="240456"/>
              <a:chOff x="9335872" y="5612184"/>
              <a:chExt cx="655071" cy="469403"/>
            </a:xfrm>
            <a:solidFill>
              <a:schemeClr val="accent2"/>
            </a:solidFill>
          </p:grpSpPr>
          <p:sp>
            <p:nvSpPr>
              <p:cNvPr id="127" name="Freeform 98"/>
              <p:cNvSpPr/>
              <p:nvPr/>
            </p:nvSpPr>
            <p:spPr bwMode="auto">
              <a:xfrm>
                <a:off x="9335872" y="5612184"/>
                <a:ext cx="398796" cy="271966"/>
              </a:xfrm>
              <a:custGeom>
                <a:avLst/>
                <a:gdLst>
                  <a:gd name="T0" fmla="*/ 156 w 305"/>
                  <a:gd name="T1" fmla="*/ 156 h 208"/>
                  <a:gd name="T2" fmla="*/ 305 w 305"/>
                  <a:gd name="T3" fmla="*/ 156 h 208"/>
                  <a:gd name="T4" fmla="*/ 305 w 305"/>
                  <a:gd name="T5" fmla="*/ 54 h 208"/>
                  <a:gd name="T6" fmla="*/ 156 w 305"/>
                  <a:gd name="T7" fmla="*/ 54 h 208"/>
                  <a:gd name="T8" fmla="*/ 156 w 305"/>
                  <a:gd name="T9" fmla="*/ 0 h 208"/>
                  <a:gd name="T10" fmla="*/ 0 w 305"/>
                  <a:gd name="T11" fmla="*/ 106 h 208"/>
                  <a:gd name="T12" fmla="*/ 156 w 305"/>
                  <a:gd name="T13" fmla="*/ 208 h 208"/>
                  <a:gd name="T14" fmla="*/ 156 w 305"/>
                  <a:gd name="T15" fmla="*/ 156 h 2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5" h="208">
                    <a:moveTo>
                      <a:pt x="156" y="156"/>
                    </a:moveTo>
                    <a:lnTo>
                      <a:pt x="305" y="156"/>
                    </a:lnTo>
                    <a:lnTo>
                      <a:pt x="305" y="54"/>
                    </a:lnTo>
                    <a:lnTo>
                      <a:pt x="156" y="54"/>
                    </a:lnTo>
                    <a:lnTo>
                      <a:pt x="156" y="0"/>
                    </a:lnTo>
                    <a:lnTo>
                      <a:pt x="0" y="106"/>
                    </a:lnTo>
                    <a:lnTo>
                      <a:pt x="156" y="208"/>
                    </a:lnTo>
                    <a:lnTo>
                      <a:pt x="156" y="156"/>
                    </a:lnTo>
                    <a:close/>
                  </a:path>
                </a:pathLst>
              </a:custGeom>
              <a:grpFill/>
              <a:ln>
                <a:noFill/>
              </a:ln>
            </p:spPr>
            <p:txBody>
              <a:bodyPr vert="horz" wrap="square" lIns="121888" tIns="60944" rIns="121888" bIns="60944" numCol="1" anchor="t" anchorCtr="0" compatLnSpc="1"/>
              <a:lstStyle/>
              <a:p>
                <a:pPr>
                  <a:defRPr/>
                </a:pPr>
                <a:endParaRPr lang="zh-CN" altLang="en-US" dirty="0">
                  <a:solidFill>
                    <a:srgbClr val="000000"/>
                  </a:solidFill>
                  <a:cs typeface="+mn-ea"/>
                  <a:sym typeface="+mn-lt"/>
                </a:endParaRPr>
              </a:p>
            </p:txBody>
          </p:sp>
          <p:sp>
            <p:nvSpPr>
              <p:cNvPr id="128" name="Freeform 99"/>
              <p:cNvSpPr/>
              <p:nvPr/>
            </p:nvSpPr>
            <p:spPr bwMode="auto">
              <a:xfrm>
                <a:off x="9592147" y="5812236"/>
                <a:ext cx="398796" cy="269351"/>
              </a:xfrm>
              <a:custGeom>
                <a:avLst/>
                <a:gdLst>
                  <a:gd name="T0" fmla="*/ 305 w 305"/>
                  <a:gd name="T1" fmla="*/ 107 h 206"/>
                  <a:gd name="T2" fmla="*/ 149 w 305"/>
                  <a:gd name="T3" fmla="*/ 0 h 206"/>
                  <a:gd name="T4" fmla="*/ 149 w 305"/>
                  <a:gd name="T5" fmla="*/ 52 h 206"/>
                  <a:gd name="T6" fmla="*/ 0 w 305"/>
                  <a:gd name="T7" fmla="*/ 52 h 206"/>
                  <a:gd name="T8" fmla="*/ 0 w 305"/>
                  <a:gd name="T9" fmla="*/ 154 h 206"/>
                  <a:gd name="T10" fmla="*/ 149 w 305"/>
                  <a:gd name="T11" fmla="*/ 154 h 206"/>
                  <a:gd name="T12" fmla="*/ 149 w 305"/>
                  <a:gd name="T13" fmla="*/ 206 h 206"/>
                  <a:gd name="T14" fmla="*/ 305 w 305"/>
                  <a:gd name="T15" fmla="*/ 107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5" h="206">
                    <a:moveTo>
                      <a:pt x="305" y="107"/>
                    </a:moveTo>
                    <a:lnTo>
                      <a:pt x="149" y="0"/>
                    </a:lnTo>
                    <a:lnTo>
                      <a:pt x="149" y="52"/>
                    </a:lnTo>
                    <a:lnTo>
                      <a:pt x="0" y="52"/>
                    </a:lnTo>
                    <a:lnTo>
                      <a:pt x="0" y="154"/>
                    </a:lnTo>
                    <a:lnTo>
                      <a:pt x="149" y="154"/>
                    </a:lnTo>
                    <a:lnTo>
                      <a:pt x="149" y="206"/>
                    </a:lnTo>
                    <a:lnTo>
                      <a:pt x="305" y="107"/>
                    </a:lnTo>
                    <a:close/>
                  </a:path>
                </a:pathLst>
              </a:custGeom>
              <a:grpFill/>
              <a:ln>
                <a:noFill/>
              </a:ln>
            </p:spPr>
            <p:txBody>
              <a:bodyPr vert="horz" wrap="square" lIns="121888" tIns="60944" rIns="121888" bIns="60944" numCol="1" anchor="t" anchorCtr="0" compatLnSpc="1"/>
              <a:lstStyle/>
              <a:p>
                <a:pPr>
                  <a:defRPr/>
                </a:pPr>
                <a:endParaRPr lang="zh-CN" altLang="en-US" dirty="0">
                  <a:solidFill>
                    <a:srgbClr val="000000"/>
                  </a:solidFill>
                  <a:cs typeface="+mn-ea"/>
                  <a:sym typeface="+mn-lt"/>
                </a:endParaRPr>
              </a:p>
            </p:txBody>
          </p:sp>
          <p:sp>
            <p:nvSpPr>
              <p:cNvPr id="129" name="Freeform 100"/>
              <p:cNvSpPr>
                <a:spLocks noEditPoints="1"/>
              </p:cNvSpPr>
              <p:nvPr/>
            </p:nvSpPr>
            <p:spPr bwMode="auto">
              <a:xfrm>
                <a:off x="9752974" y="5630489"/>
                <a:ext cx="185669" cy="185669"/>
              </a:xfrm>
              <a:custGeom>
                <a:avLst/>
                <a:gdLst>
                  <a:gd name="T0" fmla="*/ 30 w 60"/>
                  <a:gd name="T1" fmla="*/ 60 h 60"/>
                  <a:gd name="T2" fmla="*/ 60 w 60"/>
                  <a:gd name="T3" fmla="*/ 30 h 60"/>
                  <a:gd name="T4" fmla="*/ 30 w 60"/>
                  <a:gd name="T5" fmla="*/ 0 h 60"/>
                  <a:gd name="T6" fmla="*/ 0 w 60"/>
                  <a:gd name="T7" fmla="*/ 30 h 60"/>
                  <a:gd name="T8" fmla="*/ 30 w 60"/>
                  <a:gd name="T9" fmla="*/ 60 h 60"/>
                  <a:gd name="T10" fmla="*/ 30 w 60"/>
                  <a:gd name="T11" fmla="*/ 4 h 60"/>
                  <a:gd name="T12" fmla="*/ 56 w 60"/>
                  <a:gd name="T13" fmla="*/ 30 h 60"/>
                  <a:gd name="T14" fmla="*/ 30 w 60"/>
                  <a:gd name="T15" fmla="*/ 56 h 60"/>
                  <a:gd name="T16" fmla="*/ 4 w 60"/>
                  <a:gd name="T17" fmla="*/ 30 h 60"/>
                  <a:gd name="T18" fmla="*/ 30 w 60"/>
                  <a:gd name="T19" fmla="*/ 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60"/>
                    </a:moveTo>
                    <a:cubicBezTo>
                      <a:pt x="47" y="60"/>
                      <a:pt x="60" y="47"/>
                      <a:pt x="60" y="30"/>
                    </a:cubicBezTo>
                    <a:cubicBezTo>
                      <a:pt x="60" y="14"/>
                      <a:pt x="47" y="0"/>
                      <a:pt x="30" y="0"/>
                    </a:cubicBezTo>
                    <a:cubicBezTo>
                      <a:pt x="14" y="0"/>
                      <a:pt x="0" y="14"/>
                      <a:pt x="0" y="30"/>
                    </a:cubicBezTo>
                    <a:cubicBezTo>
                      <a:pt x="0" y="47"/>
                      <a:pt x="14" y="60"/>
                      <a:pt x="30" y="60"/>
                    </a:cubicBezTo>
                    <a:close/>
                    <a:moveTo>
                      <a:pt x="30" y="4"/>
                    </a:moveTo>
                    <a:cubicBezTo>
                      <a:pt x="45" y="4"/>
                      <a:pt x="56" y="16"/>
                      <a:pt x="56" y="30"/>
                    </a:cubicBezTo>
                    <a:cubicBezTo>
                      <a:pt x="56" y="45"/>
                      <a:pt x="45" y="56"/>
                      <a:pt x="30" y="56"/>
                    </a:cubicBezTo>
                    <a:cubicBezTo>
                      <a:pt x="16" y="56"/>
                      <a:pt x="4" y="45"/>
                      <a:pt x="4" y="30"/>
                    </a:cubicBezTo>
                    <a:cubicBezTo>
                      <a:pt x="4" y="16"/>
                      <a:pt x="16" y="4"/>
                      <a:pt x="30" y="4"/>
                    </a:cubicBezTo>
                    <a:close/>
                  </a:path>
                </a:pathLst>
              </a:custGeom>
              <a:grpFill/>
              <a:ln>
                <a:noFill/>
              </a:ln>
            </p:spPr>
            <p:txBody>
              <a:bodyPr vert="horz" wrap="square" lIns="121888" tIns="60944" rIns="121888" bIns="60944" numCol="1" anchor="t" anchorCtr="0" compatLnSpc="1"/>
              <a:lstStyle/>
              <a:p>
                <a:pPr>
                  <a:defRPr/>
                </a:pPr>
                <a:endParaRPr lang="zh-CN" altLang="en-US" dirty="0">
                  <a:solidFill>
                    <a:srgbClr val="000000"/>
                  </a:solidFill>
                  <a:cs typeface="+mn-ea"/>
                  <a:sym typeface="+mn-lt"/>
                </a:endParaRPr>
              </a:p>
            </p:txBody>
          </p:sp>
          <p:sp>
            <p:nvSpPr>
              <p:cNvPr id="130" name="Freeform 101"/>
              <p:cNvSpPr>
                <a:spLocks noEditPoints="1"/>
              </p:cNvSpPr>
              <p:nvPr/>
            </p:nvSpPr>
            <p:spPr bwMode="auto">
              <a:xfrm>
                <a:off x="9777816" y="5655333"/>
                <a:ext cx="135983" cy="138598"/>
              </a:xfrm>
              <a:custGeom>
                <a:avLst/>
                <a:gdLst>
                  <a:gd name="T0" fmla="*/ 22 w 44"/>
                  <a:gd name="T1" fmla="*/ 45 h 45"/>
                  <a:gd name="T2" fmla="*/ 44 w 44"/>
                  <a:gd name="T3" fmla="*/ 22 h 45"/>
                  <a:gd name="T4" fmla="*/ 22 w 44"/>
                  <a:gd name="T5" fmla="*/ 0 h 45"/>
                  <a:gd name="T6" fmla="*/ 0 w 44"/>
                  <a:gd name="T7" fmla="*/ 22 h 45"/>
                  <a:gd name="T8" fmla="*/ 22 w 44"/>
                  <a:gd name="T9" fmla="*/ 45 h 45"/>
                  <a:gd name="T10" fmla="*/ 21 w 44"/>
                  <a:gd name="T11" fmla="*/ 24 h 45"/>
                  <a:gd name="T12" fmla="*/ 13 w 44"/>
                  <a:gd name="T13" fmla="*/ 17 h 45"/>
                  <a:gd name="T14" fmla="*/ 20 w 44"/>
                  <a:gd name="T15" fmla="*/ 9 h 45"/>
                  <a:gd name="T16" fmla="*/ 20 w 44"/>
                  <a:gd name="T17" fmla="*/ 5 h 45"/>
                  <a:gd name="T18" fmla="*/ 24 w 44"/>
                  <a:gd name="T19" fmla="*/ 5 h 45"/>
                  <a:gd name="T20" fmla="*/ 24 w 44"/>
                  <a:gd name="T21" fmla="*/ 9 h 45"/>
                  <a:gd name="T22" fmla="*/ 31 w 44"/>
                  <a:gd name="T23" fmla="*/ 10 h 45"/>
                  <a:gd name="T24" fmla="*/ 29 w 44"/>
                  <a:gd name="T25" fmla="*/ 15 h 45"/>
                  <a:gd name="T26" fmla="*/ 23 w 44"/>
                  <a:gd name="T27" fmla="*/ 13 h 45"/>
                  <a:gd name="T28" fmla="*/ 19 w 44"/>
                  <a:gd name="T29" fmla="*/ 16 h 45"/>
                  <a:gd name="T30" fmla="*/ 25 w 44"/>
                  <a:gd name="T31" fmla="*/ 19 h 45"/>
                  <a:gd name="T32" fmla="*/ 32 w 44"/>
                  <a:gd name="T33" fmla="*/ 27 h 45"/>
                  <a:gd name="T34" fmla="*/ 24 w 44"/>
                  <a:gd name="T35" fmla="*/ 35 h 45"/>
                  <a:gd name="T36" fmla="*/ 24 w 44"/>
                  <a:gd name="T37" fmla="*/ 40 h 45"/>
                  <a:gd name="T38" fmla="*/ 20 w 44"/>
                  <a:gd name="T39" fmla="*/ 40 h 45"/>
                  <a:gd name="T40" fmla="*/ 20 w 44"/>
                  <a:gd name="T41" fmla="*/ 36 h 45"/>
                  <a:gd name="T42" fmla="*/ 13 w 44"/>
                  <a:gd name="T43" fmla="*/ 34 h 45"/>
                  <a:gd name="T44" fmla="*/ 14 w 44"/>
                  <a:gd name="T45" fmla="*/ 29 h 45"/>
                  <a:gd name="T46" fmla="*/ 21 w 44"/>
                  <a:gd name="T47" fmla="*/ 31 h 45"/>
                  <a:gd name="T48" fmla="*/ 25 w 44"/>
                  <a:gd name="T49" fmla="*/ 28 h 45"/>
                  <a:gd name="T50" fmla="*/ 21 w 44"/>
                  <a:gd name="T51" fmla="*/ 2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4" h="45">
                    <a:moveTo>
                      <a:pt x="22" y="45"/>
                    </a:moveTo>
                    <a:cubicBezTo>
                      <a:pt x="34" y="45"/>
                      <a:pt x="44" y="35"/>
                      <a:pt x="44" y="22"/>
                    </a:cubicBezTo>
                    <a:cubicBezTo>
                      <a:pt x="44" y="10"/>
                      <a:pt x="34" y="0"/>
                      <a:pt x="22" y="0"/>
                    </a:cubicBezTo>
                    <a:cubicBezTo>
                      <a:pt x="10" y="0"/>
                      <a:pt x="0" y="10"/>
                      <a:pt x="0" y="22"/>
                    </a:cubicBezTo>
                    <a:cubicBezTo>
                      <a:pt x="0" y="35"/>
                      <a:pt x="10" y="45"/>
                      <a:pt x="22" y="45"/>
                    </a:cubicBezTo>
                    <a:close/>
                    <a:moveTo>
                      <a:pt x="21" y="24"/>
                    </a:moveTo>
                    <a:cubicBezTo>
                      <a:pt x="16" y="23"/>
                      <a:pt x="13" y="21"/>
                      <a:pt x="13" y="17"/>
                    </a:cubicBezTo>
                    <a:cubicBezTo>
                      <a:pt x="13" y="13"/>
                      <a:pt x="16" y="10"/>
                      <a:pt x="20" y="9"/>
                    </a:cubicBezTo>
                    <a:cubicBezTo>
                      <a:pt x="20" y="5"/>
                      <a:pt x="20" y="5"/>
                      <a:pt x="20" y="5"/>
                    </a:cubicBezTo>
                    <a:cubicBezTo>
                      <a:pt x="24" y="5"/>
                      <a:pt x="24" y="5"/>
                      <a:pt x="24" y="5"/>
                    </a:cubicBezTo>
                    <a:cubicBezTo>
                      <a:pt x="24" y="9"/>
                      <a:pt x="24" y="9"/>
                      <a:pt x="24" y="9"/>
                    </a:cubicBezTo>
                    <a:cubicBezTo>
                      <a:pt x="27" y="9"/>
                      <a:pt x="29" y="9"/>
                      <a:pt x="31" y="10"/>
                    </a:cubicBezTo>
                    <a:cubicBezTo>
                      <a:pt x="29" y="15"/>
                      <a:pt x="29" y="15"/>
                      <a:pt x="29" y="15"/>
                    </a:cubicBezTo>
                    <a:cubicBezTo>
                      <a:pt x="28" y="14"/>
                      <a:pt x="26" y="13"/>
                      <a:pt x="23" y="13"/>
                    </a:cubicBezTo>
                    <a:cubicBezTo>
                      <a:pt x="20" y="13"/>
                      <a:pt x="19" y="15"/>
                      <a:pt x="19" y="16"/>
                    </a:cubicBezTo>
                    <a:cubicBezTo>
                      <a:pt x="19" y="17"/>
                      <a:pt x="21" y="18"/>
                      <a:pt x="25" y="19"/>
                    </a:cubicBezTo>
                    <a:cubicBezTo>
                      <a:pt x="30" y="21"/>
                      <a:pt x="32" y="24"/>
                      <a:pt x="32" y="27"/>
                    </a:cubicBezTo>
                    <a:cubicBezTo>
                      <a:pt x="32" y="31"/>
                      <a:pt x="29" y="34"/>
                      <a:pt x="24" y="35"/>
                    </a:cubicBezTo>
                    <a:cubicBezTo>
                      <a:pt x="24" y="40"/>
                      <a:pt x="24" y="40"/>
                      <a:pt x="24" y="40"/>
                    </a:cubicBezTo>
                    <a:cubicBezTo>
                      <a:pt x="20" y="40"/>
                      <a:pt x="20" y="40"/>
                      <a:pt x="20" y="40"/>
                    </a:cubicBezTo>
                    <a:cubicBezTo>
                      <a:pt x="20" y="36"/>
                      <a:pt x="20" y="36"/>
                      <a:pt x="20" y="36"/>
                    </a:cubicBezTo>
                    <a:cubicBezTo>
                      <a:pt x="17" y="36"/>
                      <a:pt x="14" y="35"/>
                      <a:pt x="13" y="34"/>
                    </a:cubicBezTo>
                    <a:cubicBezTo>
                      <a:pt x="14" y="29"/>
                      <a:pt x="14" y="29"/>
                      <a:pt x="14" y="29"/>
                    </a:cubicBezTo>
                    <a:cubicBezTo>
                      <a:pt x="16" y="30"/>
                      <a:pt x="18" y="31"/>
                      <a:pt x="21" y="31"/>
                    </a:cubicBezTo>
                    <a:cubicBezTo>
                      <a:pt x="24" y="31"/>
                      <a:pt x="25" y="30"/>
                      <a:pt x="25" y="28"/>
                    </a:cubicBezTo>
                    <a:cubicBezTo>
                      <a:pt x="25" y="26"/>
                      <a:pt x="24" y="25"/>
                      <a:pt x="21" y="24"/>
                    </a:cubicBezTo>
                    <a:close/>
                  </a:path>
                </a:pathLst>
              </a:custGeom>
              <a:grpFill/>
              <a:ln>
                <a:noFill/>
              </a:ln>
            </p:spPr>
            <p:txBody>
              <a:bodyPr vert="horz" wrap="square" lIns="121888" tIns="60944" rIns="121888" bIns="60944" numCol="1" anchor="t" anchorCtr="0" compatLnSpc="1"/>
              <a:lstStyle/>
              <a:p>
                <a:pPr>
                  <a:defRPr/>
                </a:pPr>
                <a:endParaRPr lang="zh-CN" altLang="en-US" dirty="0">
                  <a:solidFill>
                    <a:srgbClr val="000000"/>
                  </a:solidFill>
                  <a:cs typeface="+mn-ea"/>
                  <a:sym typeface="+mn-lt"/>
                </a:endParaRPr>
              </a:p>
            </p:txBody>
          </p:sp>
          <p:sp>
            <p:nvSpPr>
              <p:cNvPr id="131" name="Freeform 102"/>
              <p:cNvSpPr>
                <a:spLocks noEditPoints="1"/>
              </p:cNvSpPr>
              <p:nvPr/>
            </p:nvSpPr>
            <p:spPr bwMode="auto">
              <a:xfrm>
                <a:off x="9356792" y="5871074"/>
                <a:ext cx="185669" cy="185669"/>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6 h 60"/>
                  <a:gd name="T12" fmla="*/ 4 w 60"/>
                  <a:gd name="T13" fmla="*/ 30 h 60"/>
                  <a:gd name="T14" fmla="*/ 30 w 60"/>
                  <a:gd name="T15" fmla="*/ 4 h 60"/>
                  <a:gd name="T16" fmla="*/ 56 w 60"/>
                  <a:gd name="T17" fmla="*/ 30 h 60"/>
                  <a:gd name="T18" fmla="*/ 30 w 60"/>
                  <a:gd name="T19" fmla="*/ 5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6"/>
                    </a:moveTo>
                    <a:cubicBezTo>
                      <a:pt x="15" y="56"/>
                      <a:pt x="4" y="44"/>
                      <a:pt x="4" y="30"/>
                    </a:cubicBezTo>
                    <a:cubicBezTo>
                      <a:pt x="4" y="16"/>
                      <a:pt x="15" y="4"/>
                      <a:pt x="30" y="4"/>
                    </a:cubicBezTo>
                    <a:cubicBezTo>
                      <a:pt x="44" y="4"/>
                      <a:pt x="56" y="16"/>
                      <a:pt x="56" y="30"/>
                    </a:cubicBezTo>
                    <a:cubicBezTo>
                      <a:pt x="56" y="44"/>
                      <a:pt x="44" y="56"/>
                      <a:pt x="30" y="56"/>
                    </a:cubicBezTo>
                    <a:close/>
                  </a:path>
                </a:pathLst>
              </a:custGeom>
              <a:grpFill/>
              <a:ln>
                <a:noFill/>
              </a:ln>
            </p:spPr>
            <p:txBody>
              <a:bodyPr vert="horz" wrap="square" lIns="121888" tIns="60944" rIns="121888" bIns="60944" numCol="1" anchor="t" anchorCtr="0" compatLnSpc="1"/>
              <a:lstStyle/>
              <a:p>
                <a:pPr>
                  <a:defRPr/>
                </a:pPr>
                <a:endParaRPr lang="zh-CN" altLang="en-US" dirty="0">
                  <a:solidFill>
                    <a:srgbClr val="000000"/>
                  </a:solidFill>
                  <a:cs typeface="+mn-ea"/>
                  <a:sym typeface="+mn-lt"/>
                </a:endParaRPr>
              </a:p>
            </p:txBody>
          </p:sp>
          <p:sp>
            <p:nvSpPr>
              <p:cNvPr id="132" name="Freeform 103"/>
              <p:cNvSpPr>
                <a:spLocks noEditPoints="1"/>
              </p:cNvSpPr>
              <p:nvPr/>
            </p:nvSpPr>
            <p:spPr bwMode="auto">
              <a:xfrm>
                <a:off x="9381636" y="5895918"/>
                <a:ext cx="135983" cy="135983"/>
              </a:xfrm>
              <a:custGeom>
                <a:avLst/>
                <a:gdLst>
                  <a:gd name="T0" fmla="*/ 22 w 44"/>
                  <a:gd name="T1" fmla="*/ 0 h 44"/>
                  <a:gd name="T2" fmla="*/ 0 w 44"/>
                  <a:gd name="T3" fmla="*/ 22 h 44"/>
                  <a:gd name="T4" fmla="*/ 22 w 44"/>
                  <a:gd name="T5" fmla="*/ 44 h 44"/>
                  <a:gd name="T6" fmla="*/ 44 w 44"/>
                  <a:gd name="T7" fmla="*/ 22 h 44"/>
                  <a:gd name="T8" fmla="*/ 22 w 44"/>
                  <a:gd name="T9" fmla="*/ 0 h 44"/>
                  <a:gd name="T10" fmla="*/ 24 w 44"/>
                  <a:gd name="T11" fmla="*/ 35 h 44"/>
                  <a:gd name="T12" fmla="*/ 24 w 44"/>
                  <a:gd name="T13" fmla="*/ 39 h 44"/>
                  <a:gd name="T14" fmla="*/ 20 w 44"/>
                  <a:gd name="T15" fmla="*/ 39 h 44"/>
                  <a:gd name="T16" fmla="*/ 20 w 44"/>
                  <a:gd name="T17" fmla="*/ 35 h 44"/>
                  <a:gd name="T18" fmla="*/ 12 w 44"/>
                  <a:gd name="T19" fmla="*/ 34 h 44"/>
                  <a:gd name="T20" fmla="*/ 14 w 44"/>
                  <a:gd name="T21" fmla="*/ 29 h 44"/>
                  <a:gd name="T22" fmla="*/ 21 w 44"/>
                  <a:gd name="T23" fmla="*/ 30 h 44"/>
                  <a:gd name="T24" fmla="*/ 25 w 44"/>
                  <a:gd name="T25" fmla="*/ 28 h 44"/>
                  <a:gd name="T26" fmla="*/ 20 w 44"/>
                  <a:gd name="T27" fmla="*/ 24 h 44"/>
                  <a:gd name="T28" fmla="*/ 13 w 44"/>
                  <a:gd name="T29" fmla="*/ 16 h 44"/>
                  <a:gd name="T30" fmla="*/ 20 w 44"/>
                  <a:gd name="T31" fmla="*/ 9 h 44"/>
                  <a:gd name="T32" fmla="*/ 20 w 44"/>
                  <a:gd name="T33" fmla="*/ 5 h 44"/>
                  <a:gd name="T34" fmla="*/ 24 w 44"/>
                  <a:gd name="T35" fmla="*/ 5 h 44"/>
                  <a:gd name="T36" fmla="*/ 24 w 44"/>
                  <a:gd name="T37" fmla="*/ 8 h 44"/>
                  <a:gd name="T38" fmla="*/ 30 w 44"/>
                  <a:gd name="T39" fmla="*/ 10 h 44"/>
                  <a:gd name="T40" fmla="*/ 29 w 44"/>
                  <a:gd name="T41" fmla="*/ 15 h 44"/>
                  <a:gd name="T42" fmla="*/ 23 w 44"/>
                  <a:gd name="T43" fmla="*/ 13 h 44"/>
                  <a:gd name="T44" fmla="*/ 19 w 44"/>
                  <a:gd name="T45" fmla="*/ 16 h 44"/>
                  <a:gd name="T46" fmla="*/ 24 w 44"/>
                  <a:gd name="T47" fmla="*/ 19 h 44"/>
                  <a:gd name="T48" fmla="*/ 31 w 44"/>
                  <a:gd name="T49" fmla="*/ 27 h 44"/>
                  <a:gd name="T50" fmla="*/ 24 w 44"/>
                  <a:gd name="T51" fmla="*/ 3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4" y="35"/>
                    </a:moveTo>
                    <a:cubicBezTo>
                      <a:pt x="24" y="39"/>
                      <a:pt x="24" y="39"/>
                      <a:pt x="24" y="39"/>
                    </a:cubicBezTo>
                    <a:cubicBezTo>
                      <a:pt x="20" y="39"/>
                      <a:pt x="20" y="39"/>
                      <a:pt x="20" y="39"/>
                    </a:cubicBezTo>
                    <a:cubicBezTo>
                      <a:pt x="20" y="35"/>
                      <a:pt x="20" y="35"/>
                      <a:pt x="20" y="35"/>
                    </a:cubicBezTo>
                    <a:cubicBezTo>
                      <a:pt x="17" y="35"/>
                      <a:pt x="14" y="34"/>
                      <a:pt x="12" y="34"/>
                    </a:cubicBezTo>
                    <a:cubicBezTo>
                      <a:pt x="14" y="29"/>
                      <a:pt x="14" y="29"/>
                      <a:pt x="14" y="29"/>
                    </a:cubicBezTo>
                    <a:cubicBezTo>
                      <a:pt x="15" y="30"/>
                      <a:pt x="18" y="30"/>
                      <a:pt x="21" y="30"/>
                    </a:cubicBezTo>
                    <a:cubicBezTo>
                      <a:pt x="23" y="30"/>
                      <a:pt x="25" y="29"/>
                      <a:pt x="25" y="28"/>
                    </a:cubicBezTo>
                    <a:cubicBezTo>
                      <a:pt x="25" y="26"/>
                      <a:pt x="24" y="25"/>
                      <a:pt x="20" y="24"/>
                    </a:cubicBezTo>
                    <a:cubicBezTo>
                      <a:pt x="16" y="23"/>
                      <a:pt x="13" y="20"/>
                      <a:pt x="13" y="16"/>
                    </a:cubicBezTo>
                    <a:cubicBezTo>
                      <a:pt x="13" y="12"/>
                      <a:pt x="15" y="10"/>
                      <a:pt x="20" y="9"/>
                    </a:cubicBezTo>
                    <a:cubicBezTo>
                      <a:pt x="20" y="5"/>
                      <a:pt x="20" y="5"/>
                      <a:pt x="20" y="5"/>
                    </a:cubicBezTo>
                    <a:cubicBezTo>
                      <a:pt x="24" y="5"/>
                      <a:pt x="24" y="5"/>
                      <a:pt x="24" y="5"/>
                    </a:cubicBezTo>
                    <a:cubicBezTo>
                      <a:pt x="24" y="8"/>
                      <a:pt x="24" y="8"/>
                      <a:pt x="24" y="8"/>
                    </a:cubicBezTo>
                    <a:cubicBezTo>
                      <a:pt x="27" y="8"/>
                      <a:pt x="29" y="9"/>
                      <a:pt x="30" y="10"/>
                    </a:cubicBezTo>
                    <a:cubicBezTo>
                      <a:pt x="29" y="15"/>
                      <a:pt x="29" y="15"/>
                      <a:pt x="29" y="15"/>
                    </a:cubicBezTo>
                    <a:cubicBezTo>
                      <a:pt x="28" y="14"/>
                      <a:pt x="26" y="13"/>
                      <a:pt x="23" y="13"/>
                    </a:cubicBezTo>
                    <a:cubicBezTo>
                      <a:pt x="20" y="13"/>
                      <a:pt x="19" y="14"/>
                      <a:pt x="19" y="16"/>
                    </a:cubicBezTo>
                    <a:cubicBezTo>
                      <a:pt x="19" y="17"/>
                      <a:pt x="21" y="18"/>
                      <a:pt x="24" y="19"/>
                    </a:cubicBezTo>
                    <a:cubicBezTo>
                      <a:pt x="29" y="21"/>
                      <a:pt x="31" y="23"/>
                      <a:pt x="31" y="27"/>
                    </a:cubicBezTo>
                    <a:cubicBezTo>
                      <a:pt x="31" y="31"/>
                      <a:pt x="29" y="34"/>
                      <a:pt x="24" y="35"/>
                    </a:cubicBezTo>
                    <a:close/>
                  </a:path>
                </a:pathLst>
              </a:custGeom>
              <a:grpFill/>
              <a:ln>
                <a:noFill/>
              </a:ln>
            </p:spPr>
            <p:txBody>
              <a:bodyPr vert="horz" wrap="square" lIns="121888" tIns="60944" rIns="121888" bIns="60944" numCol="1" anchor="t" anchorCtr="0" compatLnSpc="1"/>
              <a:lstStyle/>
              <a:p>
                <a:pPr>
                  <a:defRPr/>
                </a:pPr>
                <a:endParaRPr lang="zh-CN" altLang="en-US" dirty="0">
                  <a:solidFill>
                    <a:srgbClr val="000000"/>
                  </a:solidFill>
                  <a:cs typeface="+mn-ea"/>
                  <a:sym typeface="+mn-lt"/>
                </a:endParaRPr>
              </a:p>
            </p:txBody>
          </p:sp>
        </p:grpSp>
      </p:grpSp>
      <p:grpSp>
        <p:nvGrpSpPr>
          <p:cNvPr id="152" name="Group 151"/>
          <p:cNvGrpSpPr/>
          <p:nvPr/>
        </p:nvGrpSpPr>
        <p:grpSpPr>
          <a:xfrm>
            <a:off x="4464237" y="1406332"/>
            <a:ext cx="1091200" cy="967123"/>
            <a:chOff x="3312773" y="953765"/>
            <a:chExt cx="818613" cy="725531"/>
          </a:xfrm>
        </p:grpSpPr>
        <p:sp>
          <p:nvSpPr>
            <p:cNvPr id="116" name="Freeform 5"/>
            <p:cNvSpPr/>
            <p:nvPr/>
          </p:nvSpPr>
          <p:spPr bwMode="auto">
            <a:xfrm>
              <a:off x="3312773" y="953765"/>
              <a:ext cx="818613" cy="72553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15875">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noAutofit/>
            </a:bodyPr>
            <a:lstStyle/>
            <a:p>
              <a:pPr algn="ctr">
                <a:defRPr/>
              </a:pPr>
              <a:endParaRPr lang="zh-CN" altLang="en-US" dirty="0">
                <a:solidFill>
                  <a:srgbClr val="FFFFFF"/>
                </a:solidFill>
                <a:cs typeface="+mn-ea"/>
                <a:sym typeface="+mn-lt"/>
              </a:endParaRPr>
            </a:p>
          </p:txBody>
        </p:sp>
        <p:grpSp>
          <p:nvGrpSpPr>
            <p:cNvPr id="133" name="组合 141"/>
            <p:cNvGrpSpPr/>
            <p:nvPr/>
          </p:nvGrpSpPr>
          <p:grpSpPr>
            <a:xfrm>
              <a:off x="3585107" y="1180897"/>
              <a:ext cx="273945" cy="271267"/>
              <a:chOff x="11048734" y="5583418"/>
              <a:chExt cx="534778" cy="529549"/>
            </a:xfrm>
            <a:solidFill>
              <a:schemeClr val="accent1"/>
            </a:solidFill>
          </p:grpSpPr>
          <p:sp>
            <p:nvSpPr>
              <p:cNvPr id="134" name="Freeform 105"/>
              <p:cNvSpPr>
                <a:spLocks noEditPoints="1"/>
              </p:cNvSpPr>
              <p:nvPr/>
            </p:nvSpPr>
            <p:spPr bwMode="auto">
              <a:xfrm>
                <a:off x="11048734" y="5587341"/>
                <a:ext cx="253660" cy="244508"/>
              </a:xfrm>
              <a:custGeom>
                <a:avLst/>
                <a:gdLst>
                  <a:gd name="T0" fmla="*/ 0 w 194"/>
                  <a:gd name="T1" fmla="*/ 187 h 187"/>
                  <a:gd name="T2" fmla="*/ 194 w 194"/>
                  <a:gd name="T3" fmla="*/ 187 h 187"/>
                  <a:gd name="T4" fmla="*/ 194 w 194"/>
                  <a:gd name="T5" fmla="*/ 0 h 187"/>
                  <a:gd name="T6" fmla="*/ 0 w 194"/>
                  <a:gd name="T7" fmla="*/ 0 h 187"/>
                  <a:gd name="T8" fmla="*/ 0 w 194"/>
                  <a:gd name="T9" fmla="*/ 187 h 187"/>
                  <a:gd name="T10" fmla="*/ 28 w 194"/>
                  <a:gd name="T11" fmla="*/ 28 h 187"/>
                  <a:gd name="T12" fmla="*/ 166 w 194"/>
                  <a:gd name="T13" fmla="*/ 28 h 187"/>
                  <a:gd name="T14" fmla="*/ 166 w 194"/>
                  <a:gd name="T15" fmla="*/ 158 h 187"/>
                  <a:gd name="T16" fmla="*/ 28 w 194"/>
                  <a:gd name="T17" fmla="*/ 158 h 187"/>
                  <a:gd name="T18" fmla="*/ 28 w 194"/>
                  <a:gd name="T19" fmla="*/ 28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4" h="187">
                    <a:moveTo>
                      <a:pt x="0" y="187"/>
                    </a:moveTo>
                    <a:lnTo>
                      <a:pt x="194" y="187"/>
                    </a:lnTo>
                    <a:lnTo>
                      <a:pt x="194" y="0"/>
                    </a:lnTo>
                    <a:lnTo>
                      <a:pt x="0" y="0"/>
                    </a:lnTo>
                    <a:lnTo>
                      <a:pt x="0" y="187"/>
                    </a:lnTo>
                    <a:close/>
                    <a:moveTo>
                      <a:pt x="28" y="28"/>
                    </a:moveTo>
                    <a:lnTo>
                      <a:pt x="166" y="28"/>
                    </a:lnTo>
                    <a:lnTo>
                      <a:pt x="166" y="158"/>
                    </a:lnTo>
                    <a:lnTo>
                      <a:pt x="28" y="158"/>
                    </a:lnTo>
                    <a:lnTo>
                      <a:pt x="28" y="28"/>
                    </a:lnTo>
                    <a:close/>
                  </a:path>
                </a:pathLst>
              </a:custGeom>
              <a:grpFill/>
              <a:ln>
                <a:noFill/>
              </a:ln>
            </p:spPr>
            <p:txBody>
              <a:bodyPr vert="horz" wrap="square" lIns="121888" tIns="60944" rIns="121888" bIns="60944" numCol="1" anchor="t" anchorCtr="0" compatLnSpc="1"/>
              <a:lstStyle/>
              <a:p>
                <a:pPr>
                  <a:defRPr/>
                </a:pPr>
                <a:endParaRPr lang="zh-CN" altLang="en-US" dirty="0">
                  <a:solidFill>
                    <a:srgbClr val="000000"/>
                  </a:solidFill>
                  <a:cs typeface="+mn-ea"/>
                  <a:sym typeface="+mn-lt"/>
                </a:endParaRPr>
              </a:p>
            </p:txBody>
          </p:sp>
          <p:sp>
            <p:nvSpPr>
              <p:cNvPr id="135" name="Freeform 106"/>
              <p:cNvSpPr>
                <a:spLocks noEditPoints="1"/>
              </p:cNvSpPr>
              <p:nvPr/>
            </p:nvSpPr>
            <p:spPr bwMode="auto">
              <a:xfrm>
                <a:off x="11048734" y="5868459"/>
                <a:ext cx="253660" cy="244508"/>
              </a:xfrm>
              <a:custGeom>
                <a:avLst/>
                <a:gdLst>
                  <a:gd name="T0" fmla="*/ 0 w 194"/>
                  <a:gd name="T1" fmla="*/ 187 h 187"/>
                  <a:gd name="T2" fmla="*/ 194 w 194"/>
                  <a:gd name="T3" fmla="*/ 187 h 187"/>
                  <a:gd name="T4" fmla="*/ 194 w 194"/>
                  <a:gd name="T5" fmla="*/ 0 h 187"/>
                  <a:gd name="T6" fmla="*/ 0 w 194"/>
                  <a:gd name="T7" fmla="*/ 0 h 187"/>
                  <a:gd name="T8" fmla="*/ 0 w 194"/>
                  <a:gd name="T9" fmla="*/ 187 h 187"/>
                  <a:gd name="T10" fmla="*/ 28 w 194"/>
                  <a:gd name="T11" fmla="*/ 28 h 187"/>
                  <a:gd name="T12" fmla="*/ 166 w 194"/>
                  <a:gd name="T13" fmla="*/ 28 h 187"/>
                  <a:gd name="T14" fmla="*/ 166 w 194"/>
                  <a:gd name="T15" fmla="*/ 158 h 187"/>
                  <a:gd name="T16" fmla="*/ 28 w 194"/>
                  <a:gd name="T17" fmla="*/ 158 h 187"/>
                  <a:gd name="T18" fmla="*/ 28 w 194"/>
                  <a:gd name="T19" fmla="*/ 28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4" h="187">
                    <a:moveTo>
                      <a:pt x="0" y="187"/>
                    </a:moveTo>
                    <a:lnTo>
                      <a:pt x="194" y="187"/>
                    </a:lnTo>
                    <a:lnTo>
                      <a:pt x="194" y="0"/>
                    </a:lnTo>
                    <a:lnTo>
                      <a:pt x="0" y="0"/>
                    </a:lnTo>
                    <a:lnTo>
                      <a:pt x="0" y="187"/>
                    </a:lnTo>
                    <a:close/>
                    <a:moveTo>
                      <a:pt x="28" y="28"/>
                    </a:moveTo>
                    <a:lnTo>
                      <a:pt x="166" y="28"/>
                    </a:lnTo>
                    <a:lnTo>
                      <a:pt x="166" y="158"/>
                    </a:lnTo>
                    <a:lnTo>
                      <a:pt x="28" y="158"/>
                    </a:lnTo>
                    <a:lnTo>
                      <a:pt x="28" y="28"/>
                    </a:lnTo>
                    <a:close/>
                  </a:path>
                </a:pathLst>
              </a:custGeom>
              <a:grpFill/>
              <a:ln>
                <a:noFill/>
              </a:ln>
            </p:spPr>
            <p:txBody>
              <a:bodyPr vert="horz" wrap="square" lIns="121888" tIns="60944" rIns="121888" bIns="60944" numCol="1" anchor="t" anchorCtr="0" compatLnSpc="1"/>
              <a:lstStyle/>
              <a:p>
                <a:pPr>
                  <a:defRPr/>
                </a:pPr>
                <a:endParaRPr lang="zh-CN" altLang="en-US" dirty="0">
                  <a:solidFill>
                    <a:srgbClr val="000000"/>
                  </a:solidFill>
                  <a:cs typeface="+mn-ea"/>
                  <a:sym typeface="+mn-lt"/>
                </a:endParaRPr>
              </a:p>
            </p:txBody>
          </p:sp>
          <p:sp>
            <p:nvSpPr>
              <p:cNvPr id="136" name="Freeform 107"/>
              <p:cNvSpPr>
                <a:spLocks noEditPoints="1"/>
              </p:cNvSpPr>
              <p:nvPr/>
            </p:nvSpPr>
            <p:spPr bwMode="auto">
              <a:xfrm>
                <a:off x="11329852" y="5583418"/>
                <a:ext cx="253660" cy="244508"/>
              </a:xfrm>
              <a:custGeom>
                <a:avLst/>
                <a:gdLst>
                  <a:gd name="T0" fmla="*/ 0 w 194"/>
                  <a:gd name="T1" fmla="*/ 0 h 187"/>
                  <a:gd name="T2" fmla="*/ 0 w 194"/>
                  <a:gd name="T3" fmla="*/ 187 h 187"/>
                  <a:gd name="T4" fmla="*/ 194 w 194"/>
                  <a:gd name="T5" fmla="*/ 187 h 187"/>
                  <a:gd name="T6" fmla="*/ 194 w 194"/>
                  <a:gd name="T7" fmla="*/ 0 h 187"/>
                  <a:gd name="T8" fmla="*/ 0 w 194"/>
                  <a:gd name="T9" fmla="*/ 0 h 187"/>
                  <a:gd name="T10" fmla="*/ 166 w 194"/>
                  <a:gd name="T11" fmla="*/ 159 h 187"/>
                  <a:gd name="T12" fmla="*/ 29 w 194"/>
                  <a:gd name="T13" fmla="*/ 159 h 187"/>
                  <a:gd name="T14" fmla="*/ 29 w 194"/>
                  <a:gd name="T15" fmla="*/ 29 h 187"/>
                  <a:gd name="T16" fmla="*/ 166 w 194"/>
                  <a:gd name="T17" fmla="*/ 29 h 187"/>
                  <a:gd name="T18" fmla="*/ 166 w 194"/>
                  <a:gd name="T19" fmla="*/ 15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4" h="187">
                    <a:moveTo>
                      <a:pt x="0" y="0"/>
                    </a:moveTo>
                    <a:lnTo>
                      <a:pt x="0" y="187"/>
                    </a:lnTo>
                    <a:lnTo>
                      <a:pt x="194" y="187"/>
                    </a:lnTo>
                    <a:lnTo>
                      <a:pt x="194" y="0"/>
                    </a:lnTo>
                    <a:lnTo>
                      <a:pt x="0" y="0"/>
                    </a:lnTo>
                    <a:close/>
                    <a:moveTo>
                      <a:pt x="166" y="159"/>
                    </a:moveTo>
                    <a:lnTo>
                      <a:pt x="29" y="159"/>
                    </a:lnTo>
                    <a:lnTo>
                      <a:pt x="29" y="29"/>
                    </a:lnTo>
                    <a:lnTo>
                      <a:pt x="166" y="29"/>
                    </a:lnTo>
                    <a:lnTo>
                      <a:pt x="166" y="159"/>
                    </a:lnTo>
                    <a:close/>
                  </a:path>
                </a:pathLst>
              </a:custGeom>
              <a:grpFill/>
              <a:ln>
                <a:noFill/>
              </a:ln>
            </p:spPr>
            <p:txBody>
              <a:bodyPr vert="horz" wrap="square" lIns="121888" tIns="60944" rIns="121888" bIns="60944" numCol="1" anchor="t" anchorCtr="0" compatLnSpc="1"/>
              <a:lstStyle/>
              <a:p>
                <a:pPr>
                  <a:defRPr/>
                </a:pPr>
                <a:endParaRPr lang="zh-CN" altLang="en-US" dirty="0">
                  <a:solidFill>
                    <a:srgbClr val="000000"/>
                  </a:solidFill>
                  <a:cs typeface="+mn-ea"/>
                  <a:sym typeface="+mn-lt"/>
                </a:endParaRPr>
              </a:p>
            </p:txBody>
          </p:sp>
          <p:sp>
            <p:nvSpPr>
              <p:cNvPr id="137" name="Freeform 108"/>
              <p:cNvSpPr>
                <a:spLocks noEditPoints="1"/>
              </p:cNvSpPr>
              <p:nvPr/>
            </p:nvSpPr>
            <p:spPr bwMode="auto">
              <a:xfrm>
                <a:off x="11329852" y="5865844"/>
                <a:ext cx="253660" cy="243200"/>
              </a:xfrm>
              <a:custGeom>
                <a:avLst/>
                <a:gdLst>
                  <a:gd name="T0" fmla="*/ 0 w 194"/>
                  <a:gd name="T1" fmla="*/ 186 h 186"/>
                  <a:gd name="T2" fmla="*/ 194 w 194"/>
                  <a:gd name="T3" fmla="*/ 186 h 186"/>
                  <a:gd name="T4" fmla="*/ 194 w 194"/>
                  <a:gd name="T5" fmla="*/ 0 h 186"/>
                  <a:gd name="T6" fmla="*/ 0 w 194"/>
                  <a:gd name="T7" fmla="*/ 0 h 186"/>
                  <a:gd name="T8" fmla="*/ 0 w 194"/>
                  <a:gd name="T9" fmla="*/ 186 h 186"/>
                  <a:gd name="T10" fmla="*/ 29 w 194"/>
                  <a:gd name="T11" fmla="*/ 28 h 186"/>
                  <a:gd name="T12" fmla="*/ 166 w 194"/>
                  <a:gd name="T13" fmla="*/ 28 h 186"/>
                  <a:gd name="T14" fmla="*/ 166 w 194"/>
                  <a:gd name="T15" fmla="*/ 158 h 186"/>
                  <a:gd name="T16" fmla="*/ 29 w 194"/>
                  <a:gd name="T17" fmla="*/ 158 h 186"/>
                  <a:gd name="T18" fmla="*/ 29 w 194"/>
                  <a:gd name="T19" fmla="*/ 28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4" h="186">
                    <a:moveTo>
                      <a:pt x="0" y="186"/>
                    </a:moveTo>
                    <a:lnTo>
                      <a:pt x="194" y="186"/>
                    </a:lnTo>
                    <a:lnTo>
                      <a:pt x="194" y="0"/>
                    </a:lnTo>
                    <a:lnTo>
                      <a:pt x="0" y="0"/>
                    </a:lnTo>
                    <a:lnTo>
                      <a:pt x="0" y="186"/>
                    </a:lnTo>
                    <a:close/>
                    <a:moveTo>
                      <a:pt x="29" y="28"/>
                    </a:moveTo>
                    <a:lnTo>
                      <a:pt x="166" y="28"/>
                    </a:lnTo>
                    <a:lnTo>
                      <a:pt x="166" y="158"/>
                    </a:lnTo>
                    <a:lnTo>
                      <a:pt x="29" y="158"/>
                    </a:lnTo>
                    <a:lnTo>
                      <a:pt x="29" y="28"/>
                    </a:lnTo>
                    <a:close/>
                  </a:path>
                </a:pathLst>
              </a:custGeom>
              <a:grpFill/>
              <a:ln>
                <a:noFill/>
              </a:ln>
            </p:spPr>
            <p:txBody>
              <a:bodyPr vert="horz" wrap="square" lIns="121888" tIns="60944" rIns="121888" bIns="60944" numCol="1" anchor="t" anchorCtr="0" compatLnSpc="1"/>
              <a:lstStyle/>
              <a:p>
                <a:pPr>
                  <a:defRPr/>
                </a:pPr>
                <a:endParaRPr lang="zh-CN" altLang="en-US" dirty="0">
                  <a:solidFill>
                    <a:srgbClr val="000000"/>
                  </a:solidFill>
                  <a:cs typeface="+mn-ea"/>
                  <a:sym typeface="+mn-lt"/>
                </a:endParaRPr>
              </a:p>
            </p:txBody>
          </p:sp>
          <p:sp>
            <p:nvSpPr>
              <p:cNvPr id="138" name="Freeform 109"/>
              <p:cNvSpPr/>
              <p:nvPr/>
            </p:nvSpPr>
            <p:spPr bwMode="auto">
              <a:xfrm>
                <a:off x="11125878" y="5655333"/>
                <a:ext cx="99372" cy="101987"/>
              </a:xfrm>
              <a:custGeom>
                <a:avLst/>
                <a:gdLst>
                  <a:gd name="T0" fmla="*/ 45 w 76"/>
                  <a:gd name="T1" fmla="*/ 0 h 78"/>
                  <a:gd name="T2" fmla="*/ 31 w 76"/>
                  <a:gd name="T3" fmla="*/ 0 h 78"/>
                  <a:gd name="T4" fmla="*/ 31 w 76"/>
                  <a:gd name="T5" fmla="*/ 33 h 78"/>
                  <a:gd name="T6" fmla="*/ 0 w 76"/>
                  <a:gd name="T7" fmla="*/ 33 h 78"/>
                  <a:gd name="T8" fmla="*/ 0 w 76"/>
                  <a:gd name="T9" fmla="*/ 45 h 78"/>
                  <a:gd name="T10" fmla="*/ 31 w 76"/>
                  <a:gd name="T11" fmla="*/ 45 h 78"/>
                  <a:gd name="T12" fmla="*/ 31 w 76"/>
                  <a:gd name="T13" fmla="*/ 78 h 78"/>
                  <a:gd name="T14" fmla="*/ 45 w 76"/>
                  <a:gd name="T15" fmla="*/ 78 h 78"/>
                  <a:gd name="T16" fmla="*/ 45 w 76"/>
                  <a:gd name="T17" fmla="*/ 45 h 78"/>
                  <a:gd name="T18" fmla="*/ 76 w 76"/>
                  <a:gd name="T19" fmla="*/ 45 h 78"/>
                  <a:gd name="T20" fmla="*/ 76 w 76"/>
                  <a:gd name="T21" fmla="*/ 33 h 78"/>
                  <a:gd name="T22" fmla="*/ 45 w 76"/>
                  <a:gd name="T23" fmla="*/ 33 h 78"/>
                  <a:gd name="T24" fmla="*/ 45 w 76"/>
                  <a:gd name="T25"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6" h="78">
                    <a:moveTo>
                      <a:pt x="45" y="0"/>
                    </a:moveTo>
                    <a:lnTo>
                      <a:pt x="31" y="0"/>
                    </a:lnTo>
                    <a:lnTo>
                      <a:pt x="31" y="33"/>
                    </a:lnTo>
                    <a:lnTo>
                      <a:pt x="0" y="33"/>
                    </a:lnTo>
                    <a:lnTo>
                      <a:pt x="0" y="45"/>
                    </a:lnTo>
                    <a:lnTo>
                      <a:pt x="31" y="45"/>
                    </a:lnTo>
                    <a:lnTo>
                      <a:pt x="31" y="78"/>
                    </a:lnTo>
                    <a:lnTo>
                      <a:pt x="45" y="78"/>
                    </a:lnTo>
                    <a:lnTo>
                      <a:pt x="45" y="45"/>
                    </a:lnTo>
                    <a:lnTo>
                      <a:pt x="76" y="45"/>
                    </a:lnTo>
                    <a:lnTo>
                      <a:pt x="76" y="33"/>
                    </a:lnTo>
                    <a:lnTo>
                      <a:pt x="45" y="33"/>
                    </a:lnTo>
                    <a:lnTo>
                      <a:pt x="45" y="0"/>
                    </a:lnTo>
                    <a:close/>
                  </a:path>
                </a:pathLst>
              </a:custGeom>
              <a:grpFill/>
              <a:ln>
                <a:noFill/>
              </a:ln>
            </p:spPr>
            <p:txBody>
              <a:bodyPr vert="horz" wrap="square" lIns="121888" tIns="60944" rIns="121888" bIns="60944" numCol="1" anchor="t" anchorCtr="0" compatLnSpc="1"/>
              <a:lstStyle/>
              <a:p>
                <a:pPr>
                  <a:defRPr/>
                </a:pPr>
                <a:endParaRPr lang="zh-CN" altLang="en-US" dirty="0">
                  <a:solidFill>
                    <a:srgbClr val="000000"/>
                  </a:solidFill>
                  <a:cs typeface="+mn-ea"/>
                  <a:sym typeface="+mn-lt"/>
                </a:endParaRPr>
              </a:p>
            </p:txBody>
          </p:sp>
          <p:sp>
            <p:nvSpPr>
              <p:cNvPr id="139" name="Rectangle 110"/>
              <p:cNvSpPr>
                <a:spLocks noChangeArrowheads="1"/>
              </p:cNvSpPr>
              <p:nvPr/>
            </p:nvSpPr>
            <p:spPr bwMode="auto">
              <a:xfrm>
                <a:off x="11422687" y="5694558"/>
                <a:ext cx="67991" cy="22228"/>
              </a:xfrm>
              <a:prstGeom prst="rect">
                <a:avLst/>
              </a:prstGeom>
              <a:grpFill/>
              <a:ln>
                <a:noFill/>
              </a:ln>
            </p:spPr>
            <p:txBody>
              <a:bodyPr vert="horz" wrap="square" lIns="121888" tIns="60944" rIns="121888" bIns="60944" numCol="1" anchor="t" anchorCtr="0" compatLnSpc="1"/>
              <a:lstStyle/>
              <a:p>
                <a:pPr>
                  <a:defRPr/>
                </a:pPr>
                <a:endParaRPr lang="zh-CN" altLang="en-US" dirty="0">
                  <a:solidFill>
                    <a:srgbClr val="000000"/>
                  </a:solidFill>
                  <a:cs typeface="+mn-ea"/>
                  <a:sym typeface="+mn-lt"/>
                </a:endParaRPr>
              </a:p>
            </p:txBody>
          </p:sp>
          <p:sp>
            <p:nvSpPr>
              <p:cNvPr id="140" name="Freeform 111"/>
              <p:cNvSpPr/>
              <p:nvPr/>
            </p:nvSpPr>
            <p:spPr bwMode="auto">
              <a:xfrm>
                <a:off x="11138953" y="5952141"/>
                <a:ext cx="73222" cy="79760"/>
              </a:xfrm>
              <a:custGeom>
                <a:avLst/>
                <a:gdLst>
                  <a:gd name="T0" fmla="*/ 24 w 24"/>
                  <a:gd name="T1" fmla="*/ 0 h 26"/>
                  <a:gd name="T2" fmla="*/ 16 w 24"/>
                  <a:gd name="T3" fmla="*/ 0 h 26"/>
                  <a:gd name="T4" fmla="*/ 14 w 24"/>
                  <a:gd name="T5" fmla="*/ 5 h 26"/>
                  <a:gd name="T6" fmla="*/ 12 w 24"/>
                  <a:gd name="T7" fmla="*/ 9 h 26"/>
                  <a:gd name="T8" fmla="*/ 12 w 24"/>
                  <a:gd name="T9" fmla="*/ 9 h 26"/>
                  <a:gd name="T10" fmla="*/ 10 w 24"/>
                  <a:gd name="T11" fmla="*/ 5 h 26"/>
                  <a:gd name="T12" fmla="*/ 8 w 24"/>
                  <a:gd name="T13" fmla="*/ 0 h 26"/>
                  <a:gd name="T14" fmla="*/ 0 w 24"/>
                  <a:gd name="T15" fmla="*/ 0 h 26"/>
                  <a:gd name="T16" fmla="*/ 8 w 24"/>
                  <a:gd name="T17" fmla="*/ 13 h 26"/>
                  <a:gd name="T18" fmla="*/ 0 w 24"/>
                  <a:gd name="T19" fmla="*/ 26 h 26"/>
                  <a:gd name="T20" fmla="*/ 7 w 24"/>
                  <a:gd name="T21" fmla="*/ 26 h 26"/>
                  <a:gd name="T22" fmla="*/ 10 w 24"/>
                  <a:gd name="T23" fmla="*/ 21 h 26"/>
                  <a:gd name="T24" fmla="*/ 12 w 24"/>
                  <a:gd name="T25" fmla="*/ 16 h 26"/>
                  <a:gd name="T26" fmla="*/ 12 w 24"/>
                  <a:gd name="T27" fmla="*/ 16 h 26"/>
                  <a:gd name="T28" fmla="*/ 14 w 24"/>
                  <a:gd name="T29" fmla="*/ 21 h 26"/>
                  <a:gd name="T30" fmla="*/ 17 w 24"/>
                  <a:gd name="T31" fmla="*/ 26 h 26"/>
                  <a:gd name="T32" fmla="*/ 24 w 24"/>
                  <a:gd name="T33" fmla="*/ 26 h 26"/>
                  <a:gd name="T34" fmla="*/ 16 w 24"/>
                  <a:gd name="T35" fmla="*/ 13 h 26"/>
                  <a:gd name="T36" fmla="*/ 24 w 24"/>
                  <a:gd name="T3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 h="26">
                    <a:moveTo>
                      <a:pt x="24" y="0"/>
                    </a:moveTo>
                    <a:cubicBezTo>
                      <a:pt x="16" y="0"/>
                      <a:pt x="16" y="0"/>
                      <a:pt x="16" y="0"/>
                    </a:cubicBezTo>
                    <a:cubicBezTo>
                      <a:pt x="14" y="5"/>
                      <a:pt x="14" y="5"/>
                      <a:pt x="14" y="5"/>
                    </a:cubicBezTo>
                    <a:cubicBezTo>
                      <a:pt x="13" y="6"/>
                      <a:pt x="13" y="7"/>
                      <a:pt x="12" y="9"/>
                    </a:cubicBezTo>
                    <a:cubicBezTo>
                      <a:pt x="12" y="9"/>
                      <a:pt x="12" y="9"/>
                      <a:pt x="12" y="9"/>
                    </a:cubicBezTo>
                    <a:cubicBezTo>
                      <a:pt x="11" y="8"/>
                      <a:pt x="11" y="6"/>
                      <a:pt x="10" y="5"/>
                    </a:cubicBezTo>
                    <a:cubicBezTo>
                      <a:pt x="8" y="0"/>
                      <a:pt x="8" y="0"/>
                      <a:pt x="8" y="0"/>
                    </a:cubicBezTo>
                    <a:cubicBezTo>
                      <a:pt x="0" y="0"/>
                      <a:pt x="0" y="0"/>
                      <a:pt x="0" y="0"/>
                    </a:cubicBezTo>
                    <a:cubicBezTo>
                      <a:pt x="8" y="13"/>
                      <a:pt x="8" y="13"/>
                      <a:pt x="8" y="13"/>
                    </a:cubicBezTo>
                    <a:cubicBezTo>
                      <a:pt x="0" y="26"/>
                      <a:pt x="0" y="26"/>
                      <a:pt x="0" y="26"/>
                    </a:cubicBezTo>
                    <a:cubicBezTo>
                      <a:pt x="7" y="26"/>
                      <a:pt x="7" y="26"/>
                      <a:pt x="7" y="26"/>
                    </a:cubicBezTo>
                    <a:cubicBezTo>
                      <a:pt x="10" y="21"/>
                      <a:pt x="10" y="21"/>
                      <a:pt x="10" y="21"/>
                    </a:cubicBezTo>
                    <a:cubicBezTo>
                      <a:pt x="10" y="19"/>
                      <a:pt x="11" y="18"/>
                      <a:pt x="12" y="16"/>
                    </a:cubicBezTo>
                    <a:cubicBezTo>
                      <a:pt x="12" y="16"/>
                      <a:pt x="12" y="16"/>
                      <a:pt x="12" y="16"/>
                    </a:cubicBezTo>
                    <a:cubicBezTo>
                      <a:pt x="13" y="18"/>
                      <a:pt x="13" y="19"/>
                      <a:pt x="14" y="21"/>
                    </a:cubicBezTo>
                    <a:cubicBezTo>
                      <a:pt x="17" y="26"/>
                      <a:pt x="17" y="26"/>
                      <a:pt x="17" y="26"/>
                    </a:cubicBezTo>
                    <a:cubicBezTo>
                      <a:pt x="24" y="26"/>
                      <a:pt x="24" y="26"/>
                      <a:pt x="24" y="26"/>
                    </a:cubicBezTo>
                    <a:cubicBezTo>
                      <a:pt x="16" y="13"/>
                      <a:pt x="16" y="13"/>
                      <a:pt x="16" y="13"/>
                    </a:cubicBezTo>
                    <a:lnTo>
                      <a:pt x="24" y="0"/>
                    </a:lnTo>
                    <a:close/>
                  </a:path>
                </a:pathLst>
              </a:custGeom>
              <a:grpFill/>
              <a:ln>
                <a:noFill/>
              </a:ln>
            </p:spPr>
            <p:txBody>
              <a:bodyPr vert="horz" wrap="square" lIns="121888" tIns="60944" rIns="121888" bIns="60944" numCol="1" anchor="t" anchorCtr="0" compatLnSpc="1"/>
              <a:lstStyle/>
              <a:p>
                <a:pPr>
                  <a:defRPr/>
                </a:pPr>
                <a:endParaRPr lang="zh-CN" altLang="en-US" dirty="0">
                  <a:solidFill>
                    <a:srgbClr val="000000"/>
                  </a:solidFill>
                  <a:cs typeface="+mn-ea"/>
                  <a:sym typeface="+mn-lt"/>
                </a:endParaRPr>
              </a:p>
            </p:txBody>
          </p:sp>
          <p:sp>
            <p:nvSpPr>
              <p:cNvPr id="141" name="Rectangle 112"/>
              <p:cNvSpPr>
                <a:spLocks noChangeArrowheads="1"/>
              </p:cNvSpPr>
              <p:nvPr/>
            </p:nvSpPr>
            <p:spPr bwMode="auto">
              <a:xfrm>
                <a:off x="11410919" y="6004442"/>
                <a:ext cx="101987" cy="15690"/>
              </a:xfrm>
              <a:prstGeom prst="rect">
                <a:avLst/>
              </a:prstGeom>
              <a:grpFill/>
              <a:ln>
                <a:noFill/>
              </a:ln>
            </p:spPr>
            <p:txBody>
              <a:bodyPr vert="horz" wrap="square" lIns="121888" tIns="60944" rIns="121888" bIns="60944" numCol="1" anchor="t" anchorCtr="0" compatLnSpc="1"/>
              <a:lstStyle/>
              <a:p>
                <a:pPr>
                  <a:defRPr/>
                </a:pPr>
                <a:endParaRPr lang="zh-CN" altLang="en-US" dirty="0">
                  <a:solidFill>
                    <a:srgbClr val="000000"/>
                  </a:solidFill>
                  <a:cs typeface="+mn-ea"/>
                  <a:sym typeface="+mn-lt"/>
                </a:endParaRPr>
              </a:p>
            </p:txBody>
          </p:sp>
          <p:sp>
            <p:nvSpPr>
              <p:cNvPr id="142" name="Rectangle 113"/>
              <p:cNvSpPr>
                <a:spLocks noChangeArrowheads="1"/>
              </p:cNvSpPr>
              <p:nvPr/>
            </p:nvSpPr>
            <p:spPr bwMode="auto">
              <a:xfrm>
                <a:off x="11410919" y="5961294"/>
                <a:ext cx="101987" cy="18305"/>
              </a:xfrm>
              <a:prstGeom prst="rect">
                <a:avLst/>
              </a:prstGeom>
              <a:grpFill/>
              <a:ln>
                <a:noFill/>
              </a:ln>
            </p:spPr>
            <p:txBody>
              <a:bodyPr vert="horz" wrap="square" lIns="121888" tIns="60944" rIns="121888" bIns="60944" numCol="1" anchor="t" anchorCtr="0" compatLnSpc="1"/>
              <a:lstStyle/>
              <a:p>
                <a:pPr>
                  <a:defRPr/>
                </a:pPr>
                <a:endParaRPr lang="zh-CN" altLang="en-US" dirty="0">
                  <a:solidFill>
                    <a:srgbClr val="000000"/>
                  </a:solidFill>
                  <a:cs typeface="+mn-ea"/>
                  <a:sym typeface="+mn-lt"/>
                </a:endParaRPr>
              </a:p>
            </p:txBody>
          </p:sp>
        </p:grpSp>
      </p:grpSp>
      <p:grpSp>
        <p:nvGrpSpPr>
          <p:cNvPr id="143" name="组合 142"/>
          <p:cNvGrpSpPr/>
          <p:nvPr/>
        </p:nvGrpSpPr>
        <p:grpSpPr>
          <a:xfrm flipH="1">
            <a:off x="8549213" y="3133862"/>
            <a:ext cx="2875380" cy="907556"/>
            <a:chOff x="2288907" y="4783306"/>
            <a:chExt cx="2699254" cy="907793"/>
          </a:xfrm>
        </p:grpSpPr>
        <p:sp>
          <p:nvSpPr>
            <p:cNvPr id="144" name="文本框 143"/>
            <p:cNvSpPr txBox="1"/>
            <p:nvPr/>
          </p:nvSpPr>
          <p:spPr bwMode="auto">
            <a:xfrm>
              <a:off x="2288907" y="5212638"/>
              <a:ext cx="2699254" cy="478461"/>
            </a:xfrm>
            <a:prstGeom prst="rect">
              <a:avLst/>
            </a:prstGeom>
            <a:noFill/>
          </p:spPr>
          <p:txBody>
            <a:bodyPr wrap="square">
              <a:spAutoFit/>
            </a:bodyPr>
            <a:lstStyle/>
            <a:p>
              <a:pPr>
                <a:lnSpc>
                  <a:spcPct val="114000"/>
                </a:lnSpc>
              </a:pPr>
              <a:r>
                <a:rPr lang="zh-CN" altLang="en-US" sz="1100" dirty="0">
                  <a:solidFill>
                    <a:schemeClr val="tx1">
                      <a:lumMod val="50000"/>
                      <a:lumOff val="50000"/>
                    </a:schemeClr>
                  </a:solidFill>
                  <a:cs typeface="+mn-ea"/>
                  <a:sym typeface="+mn-lt"/>
                </a:rPr>
                <a:t>此处输入您的文本请在此处输入您的文本此处输入您的文本此处输入您的文本</a:t>
              </a:r>
              <a:endParaRPr lang="zh-CN" altLang="en-US" sz="1100" dirty="0">
                <a:solidFill>
                  <a:schemeClr val="tx1">
                    <a:lumMod val="50000"/>
                  </a:schemeClr>
                </a:solidFill>
                <a:cs typeface="+mn-ea"/>
                <a:sym typeface="+mn-lt"/>
              </a:endParaRPr>
            </a:p>
          </p:txBody>
        </p:sp>
        <p:sp>
          <p:nvSpPr>
            <p:cNvPr id="145" name="文本框 144"/>
            <p:cNvSpPr txBox="1"/>
            <p:nvPr/>
          </p:nvSpPr>
          <p:spPr bwMode="auto">
            <a:xfrm>
              <a:off x="2479612" y="4783306"/>
              <a:ext cx="2496294" cy="369428"/>
            </a:xfrm>
            <a:prstGeom prst="rect">
              <a:avLst/>
            </a:prstGeom>
            <a:noFill/>
          </p:spPr>
          <p:txBody>
            <a:bodyPr wrap="square">
              <a:spAutoFit/>
            </a:bodyPr>
            <a:lstStyle/>
            <a:p>
              <a:pPr>
                <a:defRPr/>
              </a:pPr>
              <a:r>
                <a:rPr lang="zh-CN" altLang="en-US" b="1" dirty="0">
                  <a:solidFill>
                    <a:schemeClr val="accent2"/>
                  </a:solidFill>
                  <a:cs typeface="+mn-ea"/>
                  <a:sym typeface="+mn-lt"/>
                </a:rPr>
                <a:t>在此添加标题</a:t>
              </a:r>
            </a:p>
          </p:txBody>
        </p:sp>
      </p:grpSp>
      <p:grpSp>
        <p:nvGrpSpPr>
          <p:cNvPr id="146" name="组合 148"/>
          <p:cNvGrpSpPr/>
          <p:nvPr/>
        </p:nvGrpSpPr>
        <p:grpSpPr>
          <a:xfrm>
            <a:off x="1470388" y="1458443"/>
            <a:ext cx="2892753" cy="915067"/>
            <a:chOff x="2209485" y="4783299"/>
            <a:chExt cx="2778675" cy="915304"/>
          </a:xfrm>
        </p:grpSpPr>
        <p:sp>
          <p:nvSpPr>
            <p:cNvPr id="147" name="文本框 149"/>
            <p:cNvSpPr txBox="1"/>
            <p:nvPr/>
          </p:nvSpPr>
          <p:spPr bwMode="auto">
            <a:xfrm>
              <a:off x="2209485" y="5220143"/>
              <a:ext cx="2778675" cy="478460"/>
            </a:xfrm>
            <a:prstGeom prst="rect">
              <a:avLst/>
            </a:prstGeom>
            <a:noFill/>
          </p:spPr>
          <p:txBody>
            <a:bodyPr wrap="square">
              <a:spAutoFit/>
            </a:bodyPr>
            <a:lstStyle/>
            <a:p>
              <a:pPr algn="r">
                <a:lnSpc>
                  <a:spcPct val="114000"/>
                </a:lnSpc>
              </a:pPr>
              <a:r>
                <a:rPr lang="zh-CN" altLang="en-US" sz="1100" dirty="0">
                  <a:solidFill>
                    <a:schemeClr val="tx1">
                      <a:lumMod val="50000"/>
                      <a:lumOff val="50000"/>
                    </a:schemeClr>
                  </a:solidFill>
                  <a:cs typeface="+mn-ea"/>
                  <a:sym typeface="+mn-lt"/>
                </a:rPr>
                <a:t>此处输入您的文本请在此处输入您的文本此处输入您的文本此处输入您的文本</a:t>
              </a:r>
              <a:endParaRPr lang="zh-CN" altLang="en-US" sz="1100" dirty="0">
                <a:solidFill>
                  <a:schemeClr val="tx1">
                    <a:lumMod val="50000"/>
                  </a:schemeClr>
                </a:solidFill>
                <a:cs typeface="+mn-ea"/>
                <a:sym typeface="+mn-lt"/>
              </a:endParaRPr>
            </a:p>
          </p:txBody>
        </p:sp>
        <p:sp>
          <p:nvSpPr>
            <p:cNvPr id="148" name="文本框 150"/>
            <p:cNvSpPr txBox="1"/>
            <p:nvPr/>
          </p:nvSpPr>
          <p:spPr bwMode="auto">
            <a:xfrm>
              <a:off x="2209485" y="4783299"/>
              <a:ext cx="2766419" cy="369428"/>
            </a:xfrm>
            <a:prstGeom prst="rect">
              <a:avLst/>
            </a:prstGeom>
            <a:noFill/>
          </p:spPr>
          <p:txBody>
            <a:bodyPr wrap="square">
              <a:spAutoFit/>
            </a:bodyPr>
            <a:lstStyle/>
            <a:p>
              <a:pPr algn="r">
                <a:defRPr/>
              </a:pPr>
              <a:r>
                <a:rPr lang="zh-CN" altLang="en-US" b="1" dirty="0">
                  <a:solidFill>
                    <a:schemeClr val="accent1"/>
                  </a:solidFill>
                  <a:cs typeface="+mn-ea"/>
                  <a:sym typeface="+mn-lt"/>
                </a:rPr>
                <a:t>在此添加标题</a:t>
              </a:r>
            </a:p>
          </p:txBody>
        </p:sp>
      </p:grpSp>
      <p:grpSp>
        <p:nvGrpSpPr>
          <p:cNvPr id="149" name="组合 154"/>
          <p:cNvGrpSpPr/>
          <p:nvPr/>
        </p:nvGrpSpPr>
        <p:grpSpPr>
          <a:xfrm>
            <a:off x="1571959" y="4762240"/>
            <a:ext cx="2791180" cy="904526"/>
            <a:chOff x="2307053" y="4783299"/>
            <a:chExt cx="2681107" cy="904760"/>
          </a:xfrm>
        </p:grpSpPr>
        <p:sp>
          <p:nvSpPr>
            <p:cNvPr id="150" name="文本框 155"/>
            <p:cNvSpPr txBox="1"/>
            <p:nvPr/>
          </p:nvSpPr>
          <p:spPr bwMode="auto">
            <a:xfrm>
              <a:off x="2307053" y="5174580"/>
              <a:ext cx="2681107" cy="513479"/>
            </a:xfrm>
            <a:prstGeom prst="rect">
              <a:avLst/>
            </a:prstGeom>
            <a:noFill/>
          </p:spPr>
          <p:txBody>
            <a:bodyPr wrap="square">
              <a:spAutoFit/>
            </a:bodyPr>
            <a:lstStyle/>
            <a:p>
              <a:pPr algn="r">
                <a:lnSpc>
                  <a:spcPct val="114000"/>
                </a:lnSpc>
              </a:pPr>
              <a:r>
                <a:rPr lang="zh-CN" altLang="en-US" sz="1200" dirty="0">
                  <a:solidFill>
                    <a:schemeClr val="tx1">
                      <a:lumMod val="50000"/>
                      <a:lumOff val="50000"/>
                    </a:schemeClr>
                  </a:solidFill>
                  <a:cs typeface="+mn-ea"/>
                  <a:sym typeface="+mn-lt"/>
                </a:rPr>
                <a:t>此处输入您的文本请在此处输入您的文本此处输入您的文本此处输入您的文本</a:t>
              </a:r>
              <a:endParaRPr lang="zh-CN" altLang="en-US" sz="1200" dirty="0">
                <a:solidFill>
                  <a:schemeClr val="tx1">
                    <a:lumMod val="50000"/>
                  </a:schemeClr>
                </a:solidFill>
                <a:cs typeface="+mn-ea"/>
                <a:sym typeface="+mn-lt"/>
              </a:endParaRPr>
            </a:p>
          </p:txBody>
        </p:sp>
        <p:sp>
          <p:nvSpPr>
            <p:cNvPr id="151" name="文本框 156"/>
            <p:cNvSpPr txBox="1"/>
            <p:nvPr/>
          </p:nvSpPr>
          <p:spPr bwMode="auto">
            <a:xfrm>
              <a:off x="2404621" y="4783299"/>
              <a:ext cx="2571284" cy="369428"/>
            </a:xfrm>
            <a:prstGeom prst="rect">
              <a:avLst/>
            </a:prstGeom>
            <a:noFill/>
          </p:spPr>
          <p:txBody>
            <a:bodyPr wrap="square">
              <a:spAutoFit/>
            </a:bodyPr>
            <a:lstStyle/>
            <a:p>
              <a:pPr algn="r">
                <a:defRPr/>
              </a:pPr>
              <a:r>
                <a:rPr lang="zh-CN" altLang="en-US" b="1" dirty="0">
                  <a:solidFill>
                    <a:schemeClr val="accent3"/>
                  </a:solidFill>
                  <a:cs typeface="+mn-ea"/>
                  <a:sym typeface="+mn-lt"/>
                </a:rPr>
                <a:t>在此添加标题</a:t>
              </a:r>
            </a:p>
          </p:txBody>
        </p:sp>
      </p:grpSp>
      <p:sp>
        <p:nvSpPr>
          <p:cNvPr id="106" name="椭圆 35"/>
          <p:cNvSpPr/>
          <p:nvPr/>
        </p:nvSpPr>
        <p:spPr>
          <a:xfrm>
            <a:off x="5205825" y="2823987"/>
            <a:ext cx="1478195" cy="1478195"/>
          </a:xfrm>
          <a:prstGeom prst="ellipse">
            <a:avLst/>
          </a:prstGeom>
          <a:solidFill>
            <a:schemeClr val="bg1">
              <a:alpha val="10000"/>
            </a:schemeClr>
          </a:solidFill>
          <a:ln w="22225">
            <a:gradFill flip="none" rotWithShape="1">
              <a:gsLst>
                <a:gs pos="71000">
                  <a:srgbClr val="ECECEC"/>
                </a:gs>
                <a:gs pos="92000">
                  <a:schemeClr val="bg1"/>
                </a:gs>
                <a:gs pos="45000">
                  <a:schemeClr val="bg1">
                    <a:lumMod val="85000"/>
                  </a:schemeClr>
                </a:gs>
                <a:gs pos="19000">
                  <a:schemeClr val="bg1"/>
                </a:gs>
              </a:gsLst>
              <a:lin ang="2700000" scaled="1"/>
              <a:tileRect/>
            </a:gradFill>
          </a:ln>
          <a:effectLst>
            <a:outerShdw blurRad="254000" dist="88900" dir="2700000" algn="tl" rotWithShape="0">
              <a:schemeClr val="accent3">
                <a:lumMod val="50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defRPr/>
            </a:pPr>
            <a:endParaRPr lang="zh-CN" altLang="en-US" dirty="0">
              <a:solidFill>
                <a:srgbClr val="FFFFFF"/>
              </a:solidFill>
              <a:cs typeface="+mn-ea"/>
              <a:sym typeface="+mn-lt"/>
            </a:endParaRPr>
          </a:p>
        </p:txBody>
      </p:sp>
    </p:spTree>
    <p:extLst>
      <p:ext uri="{BB962C8B-B14F-4D97-AF65-F5344CB8AC3E}">
        <p14:creationId xmlns:p14="http://schemas.microsoft.com/office/powerpoint/2010/main" val="1513364398"/>
      </p:ext>
    </p:extLst>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55"/>
                                        </p:tgtEl>
                                        <p:attrNameLst>
                                          <p:attrName>style.visibility</p:attrName>
                                        </p:attrNameLst>
                                      </p:cBhvr>
                                      <p:to>
                                        <p:strVal val="visible"/>
                                      </p:to>
                                    </p:set>
                                    <p:anim calcmode="lin" valueType="num">
                                      <p:cBhvr>
                                        <p:cTn id="7" dur="500" fill="hold"/>
                                        <p:tgtEl>
                                          <p:spTgt spid="155"/>
                                        </p:tgtEl>
                                        <p:attrNameLst>
                                          <p:attrName>ppt_w</p:attrName>
                                        </p:attrNameLst>
                                      </p:cBhvr>
                                      <p:tavLst>
                                        <p:tav tm="0">
                                          <p:val>
                                            <p:fltVal val="0"/>
                                          </p:val>
                                        </p:tav>
                                        <p:tav tm="100000">
                                          <p:val>
                                            <p:strVal val="#ppt_w"/>
                                          </p:val>
                                        </p:tav>
                                      </p:tavLst>
                                    </p:anim>
                                    <p:anim calcmode="lin" valueType="num">
                                      <p:cBhvr>
                                        <p:cTn id="8" dur="500" fill="hold"/>
                                        <p:tgtEl>
                                          <p:spTgt spid="155"/>
                                        </p:tgtEl>
                                        <p:attrNameLst>
                                          <p:attrName>ppt_h</p:attrName>
                                        </p:attrNameLst>
                                      </p:cBhvr>
                                      <p:tavLst>
                                        <p:tav tm="0">
                                          <p:val>
                                            <p:fltVal val="0"/>
                                          </p:val>
                                        </p:tav>
                                        <p:tav tm="100000">
                                          <p:val>
                                            <p:strVal val="#ppt_h"/>
                                          </p:val>
                                        </p:tav>
                                      </p:tavLst>
                                    </p:anim>
                                    <p:animEffect transition="in" filter="fade">
                                      <p:cBhvr>
                                        <p:cTn id="9" dur="500"/>
                                        <p:tgtEl>
                                          <p:spTgt spid="155"/>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56"/>
                                        </p:tgtEl>
                                        <p:attrNameLst>
                                          <p:attrName>style.visibility</p:attrName>
                                        </p:attrNameLst>
                                      </p:cBhvr>
                                      <p:to>
                                        <p:strVal val="visible"/>
                                      </p:to>
                                    </p:set>
                                    <p:anim calcmode="lin" valueType="num">
                                      <p:cBhvr>
                                        <p:cTn id="13" dur="500" fill="hold"/>
                                        <p:tgtEl>
                                          <p:spTgt spid="156"/>
                                        </p:tgtEl>
                                        <p:attrNameLst>
                                          <p:attrName>ppt_w</p:attrName>
                                        </p:attrNameLst>
                                      </p:cBhvr>
                                      <p:tavLst>
                                        <p:tav tm="0">
                                          <p:val>
                                            <p:fltVal val="0"/>
                                          </p:val>
                                        </p:tav>
                                        <p:tav tm="100000">
                                          <p:val>
                                            <p:strVal val="#ppt_w"/>
                                          </p:val>
                                        </p:tav>
                                      </p:tavLst>
                                    </p:anim>
                                    <p:anim calcmode="lin" valueType="num">
                                      <p:cBhvr>
                                        <p:cTn id="14" dur="500" fill="hold"/>
                                        <p:tgtEl>
                                          <p:spTgt spid="156"/>
                                        </p:tgtEl>
                                        <p:attrNameLst>
                                          <p:attrName>ppt_h</p:attrName>
                                        </p:attrNameLst>
                                      </p:cBhvr>
                                      <p:tavLst>
                                        <p:tav tm="0">
                                          <p:val>
                                            <p:fltVal val="0"/>
                                          </p:val>
                                        </p:tav>
                                        <p:tav tm="100000">
                                          <p:val>
                                            <p:strVal val="#ppt_h"/>
                                          </p:val>
                                        </p:tav>
                                      </p:tavLst>
                                    </p:anim>
                                    <p:animEffect transition="in" filter="fade">
                                      <p:cBhvr>
                                        <p:cTn id="15" dur="500"/>
                                        <p:tgtEl>
                                          <p:spTgt spid="156"/>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57"/>
                                        </p:tgtEl>
                                        <p:attrNameLst>
                                          <p:attrName>style.visibility</p:attrName>
                                        </p:attrNameLst>
                                      </p:cBhvr>
                                      <p:to>
                                        <p:strVal val="visible"/>
                                      </p:to>
                                    </p:set>
                                    <p:anim calcmode="lin" valueType="num">
                                      <p:cBhvr>
                                        <p:cTn id="19" dur="500" fill="hold"/>
                                        <p:tgtEl>
                                          <p:spTgt spid="157"/>
                                        </p:tgtEl>
                                        <p:attrNameLst>
                                          <p:attrName>ppt_w</p:attrName>
                                        </p:attrNameLst>
                                      </p:cBhvr>
                                      <p:tavLst>
                                        <p:tav tm="0">
                                          <p:val>
                                            <p:fltVal val="0"/>
                                          </p:val>
                                        </p:tav>
                                        <p:tav tm="100000">
                                          <p:val>
                                            <p:strVal val="#ppt_w"/>
                                          </p:val>
                                        </p:tav>
                                      </p:tavLst>
                                    </p:anim>
                                    <p:anim calcmode="lin" valueType="num">
                                      <p:cBhvr>
                                        <p:cTn id="20" dur="500" fill="hold"/>
                                        <p:tgtEl>
                                          <p:spTgt spid="157"/>
                                        </p:tgtEl>
                                        <p:attrNameLst>
                                          <p:attrName>ppt_h</p:attrName>
                                        </p:attrNameLst>
                                      </p:cBhvr>
                                      <p:tavLst>
                                        <p:tav tm="0">
                                          <p:val>
                                            <p:fltVal val="0"/>
                                          </p:val>
                                        </p:tav>
                                        <p:tav tm="100000">
                                          <p:val>
                                            <p:strVal val="#ppt_h"/>
                                          </p:val>
                                        </p:tav>
                                      </p:tavLst>
                                    </p:anim>
                                    <p:animEffect transition="in" filter="fade">
                                      <p:cBhvr>
                                        <p:cTn id="21" dur="500"/>
                                        <p:tgtEl>
                                          <p:spTgt spid="157"/>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152"/>
                                        </p:tgtEl>
                                        <p:attrNameLst>
                                          <p:attrName>style.visibility</p:attrName>
                                        </p:attrNameLst>
                                      </p:cBhvr>
                                      <p:to>
                                        <p:strVal val="visible"/>
                                      </p:to>
                                    </p:set>
                                    <p:anim calcmode="lin" valueType="num">
                                      <p:cBhvr>
                                        <p:cTn id="25" dur="500" fill="hold"/>
                                        <p:tgtEl>
                                          <p:spTgt spid="152"/>
                                        </p:tgtEl>
                                        <p:attrNameLst>
                                          <p:attrName>ppt_w</p:attrName>
                                        </p:attrNameLst>
                                      </p:cBhvr>
                                      <p:tavLst>
                                        <p:tav tm="0">
                                          <p:val>
                                            <p:fltVal val="0"/>
                                          </p:val>
                                        </p:tav>
                                        <p:tav tm="100000">
                                          <p:val>
                                            <p:strVal val="#ppt_w"/>
                                          </p:val>
                                        </p:tav>
                                      </p:tavLst>
                                    </p:anim>
                                    <p:anim calcmode="lin" valueType="num">
                                      <p:cBhvr>
                                        <p:cTn id="26" dur="500" fill="hold"/>
                                        <p:tgtEl>
                                          <p:spTgt spid="152"/>
                                        </p:tgtEl>
                                        <p:attrNameLst>
                                          <p:attrName>ppt_h</p:attrName>
                                        </p:attrNameLst>
                                      </p:cBhvr>
                                      <p:tavLst>
                                        <p:tav tm="0">
                                          <p:val>
                                            <p:fltVal val="0"/>
                                          </p:val>
                                        </p:tav>
                                        <p:tav tm="100000">
                                          <p:val>
                                            <p:strVal val="#ppt_h"/>
                                          </p:val>
                                        </p:tav>
                                      </p:tavLst>
                                    </p:anim>
                                    <p:animEffect transition="in" filter="fade">
                                      <p:cBhvr>
                                        <p:cTn id="27" dur="500"/>
                                        <p:tgtEl>
                                          <p:spTgt spid="152"/>
                                        </p:tgtEl>
                                      </p:cBhvr>
                                    </p:animEffect>
                                  </p:childTnLst>
                                </p:cTn>
                              </p:par>
                              <p:par>
                                <p:cTn id="28" presetID="53" presetClass="entr" presetSubtype="16" fill="hold" nodeType="withEffect">
                                  <p:stCondLst>
                                    <p:cond delay="0"/>
                                  </p:stCondLst>
                                  <p:childTnLst>
                                    <p:set>
                                      <p:cBhvr>
                                        <p:cTn id="29" dur="1" fill="hold">
                                          <p:stCondLst>
                                            <p:cond delay="0"/>
                                          </p:stCondLst>
                                        </p:cTn>
                                        <p:tgtEl>
                                          <p:spTgt spid="154"/>
                                        </p:tgtEl>
                                        <p:attrNameLst>
                                          <p:attrName>style.visibility</p:attrName>
                                        </p:attrNameLst>
                                      </p:cBhvr>
                                      <p:to>
                                        <p:strVal val="visible"/>
                                      </p:to>
                                    </p:set>
                                    <p:anim calcmode="lin" valueType="num">
                                      <p:cBhvr>
                                        <p:cTn id="30" dur="500" fill="hold"/>
                                        <p:tgtEl>
                                          <p:spTgt spid="154"/>
                                        </p:tgtEl>
                                        <p:attrNameLst>
                                          <p:attrName>ppt_w</p:attrName>
                                        </p:attrNameLst>
                                      </p:cBhvr>
                                      <p:tavLst>
                                        <p:tav tm="0">
                                          <p:val>
                                            <p:fltVal val="0"/>
                                          </p:val>
                                        </p:tav>
                                        <p:tav tm="100000">
                                          <p:val>
                                            <p:strVal val="#ppt_w"/>
                                          </p:val>
                                        </p:tav>
                                      </p:tavLst>
                                    </p:anim>
                                    <p:anim calcmode="lin" valueType="num">
                                      <p:cBhvr>
                                        <p:cTn id="31" dur="500" fill="hold"/>
                                        <p:tgtEl>
                                          <p:spTgt spid="154"/>
                                        </p:tgtEl>
                                        <p:attrNameLst>
                                          <p:attrName>ppt_h</p:attrName>
                                        </p:attrNameLst>
                                      </p:cBhvr>
                                      <p:tavLst>
                                        <p:tav tm="0">
                                          <p:val>
                                            <p:fltVal val="0"/>
                                          </p:val>
                                        </p:tav>
                                        <p:tav tm="100000">
                                          <p:val>
                                            <p:strVal val="#ppt_h"/>
                                          </p:val>
                                        </p:tav>
                                      </p:tavLst>
                                    </p:anim>
                                    <p:animEffect transition="in" filter="fade">
                                      <p:cBhvr>
                                        <p:cTn id="32" dur="500"/>
                                        <p:tgtEl>
                                          <p:spTgt spid="154"/>
                                        </p:tgtEl>
                                      </p:cBhvr>
                                    </p:animEffect>
                                  </p:childTnLst>
                                </p:cTn>
                              </p:par>
                              <p:par>
                                <p:cTn id="33" presetID="53" presetClass="entr" presetSubtype="16" fill="hold" nodeType="withEffect">
                                  <p:stCondLst>
                                    <p:cond delay="0"/>
                                  </p:stCondLst>
                                  <p:childTnLst>
                                    <p:set>
                                      <p:cBhvr>
                                        <p:cTn id="34" dur="1" fill="hold">
                                          <p:stCondLst>
                                            <p:cond delay="0"/>
                                          </p:stCondLst>
                                        </p:cTn>
                                        <p:tgtEl>
                                          <p:spTgt spid="153"/>
                                        </p:tgtEl>
                                        <p:attrNameLst>
                                          <p:attrName>style.visibility</p:attrName>
                                        </p:attrNameLst>
                                      </p:cBhvr>
                                      <p:to>
                                        <p:strVal val="visible"/>
                                      </p:to>
                                    </p:set>
                                    <p:anim calcmode="lin" valueType="num">
                                      <p:cBhvr>
                                        <p:cTn id="35" dur="500" fill="hold"/>
                                        <p:tgtEl>
                                          <p:spTgt spid="153"/>
                                        </p:tgtEl>
                                        <p:attrNameLst>
                                          <p:attrName>ppt_w</p:attrName>
                                        </p:attrNameLst>
                                      </p:cBhvr>
                                      <p:tavLst>
                                        <p:tav tm="0">
                                          <p:val>
                                            <p:fltVal val="0"/>
                                          </p:val>
                                        </p:tav>
                                        <p:tav tm="100000">
                                          <p:val>
                                            <p:strVal val="#ppt_w"/>
                                          </p:val>
                                        </p:tav>
                                      </p:tavLst>
                                    </p:anim>
                                    <p:anim calcmode="lin" valueType="num">
                                      <p:cBhvr>
                                        <p:cTn id="36" dur="500" fill="hold"/>
                                        <p:tgtEl>
                                          <p:spTgt spid="153"/>
                                        </p:tgtEl>
                                        <p:attrNameLst>
                                          <p:attrName>ppt_h</p:attrName>
                                        </p:attrNameLst>
                                      </p:cBhvr>
                                      <p:tavLst>
                                        <p:tav tm="0">
                                          <p:val>
                                            <p:fltVal val="0"/>
                                          </p:val>
                                        </p:tav>
                                        <p:tav tm="100000">
                                          <p:val>
                                            <p:strVal val="#ppt_h"/>
                                          </p:val>
                                        </p:tav>
                                      </p:tavLst>
                                    </p:anim>
                                    <p:animEffect transition="in" filter="fade">
                                      <p:cBhvr>
                                        <p:cTn id="37" dur="500"/>
                                        <p:tgtEl>
                                          <p:spTgt spid="153"/>
                                        </p:tgtEl>
                                      </p:cBhvr>
                                    </p:animEffect>
                                  </p:childTnLst>
                                </p:cTn>
                              </p:par>
                            </p:childTnLst>
                          </p:cTn>
                        </p:par>
                        <p:par>
                          <p:cTn id="38" fill="hold">
                            <p:stCondLst>
                              <p:cond delay="2000"/>
                            </p:stCondLst>
                            <p:childTnLst>
                              <p:par>
                                <p:cTn id="39" presetID="42" presetClass="entr" presetSubtype="0" fill="hold" nodeType="afterEffect">
                                  <p:stCondLst>
                                    <p:cond delay="0"/>
                                  </p:stCondLst>
                                  <p:childTnLst>
                                    <p:set>
                                      <p:cBhvr>
                                        <p:cTn id="40" dur="1" fill="hold">
                                          <p:stCondLst>
                                            <p:cond delay="0"/>
                                          </p:stCondLst>
                                        </p:cTn>
                                        <p:tgtEl>
                                          <p:spTgt spid="146"/>
                                        </p:tgtEl>
                                        <p:attrNameLst>
                                          <p:attrName>style.visibility</p:attrName>
                                        </p:attrNameLst>
                                      </p:cBhvr>
                                      <p:to>
                                        <p:strVal val="visible"/>
                                      </p:to>
                                    </p:set>
                                    <p:animEffect transition="in" filter="fade">
                                      <p:cBhvr>
                                        <p:cTn id="41" dur="1000"/>
                                        <p:tgtEl>
                                          <p:spTgt spid="146"/>
                                        </p:tgtEl>
                                      </p:cBhvr>
                                    </p:animEffect>
                                    <p:anim calcmode="lin" valueType="num">
                                      <p:cBhvr>
                                        <p:cTn id="42" dur="1000" fill="hold"/>
                                        <p:tgtEl>
                                          <p:spTgt spid="146"/>
                                        </p:tgtEl>
                                        <p:attrNameLst>
                                          <p:attrName>ppt_x</p:attrName>
                                        </p:attrNameLst>
                                      </p:cBhvr>
                                      <p:tavLst>
                                        <p:tav tm="0">
                                          <p:val>
                                            <p:strVal val="#ppt_x"/>
                                          </p:val>
                                        </p:tav>
                                        <p:tav tm="100000">
                                          <p:val>
                                            <p:strVal val="#ppt_x"/>
                                          </p:val>
                                        </p:tav>
                                      </p:tavLst>
                                    </p:anim>
                                    <p:anim calcmode="lin" valueType="num">
                                      <p:cBhvr>
                                        <p:cTn id="43" dur="1000" fill="hold"/>
                                        <p:tgtEl>
                                          <p:spTgt spid="146"/>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149"/>
                                        </p:tgtEl>
                                        <p:attrNameLst>
                                          <p:attrName>style.visibility</p:attrName>
                                        </p:attrNameLst>
                                      </p:cBhvr>
                                      <p:to>
                                        <p:strVal val="visible"/>
                                      </p:to>
                                    </p:set>
                                    <p:animEffect transition="in" filter="fade">
                                      <p:cBhvr>
                                        <p:cTn id="46" dur="1000"/>
                                        <p:tgtEl>
                                          <p:spTgt spid="149"/>
                                        </p:tgtEl>
                                      </p:cBhvr>
                                    </p:animEffect>
                                    <p:anim calcmode="lin" valueType="num">
                                      <p:cBhvr>
                                        <p:cTn id="47" dur="1000" fill="hold"/>
                                        <p:tgtEl>
                                          <p:spTgt spid="149"/>
                                        </p:tgtEl>
                                        <p:attrNameLst>
                                          <p:attrName>ppt_x</p:attrName>
                                        </p:attrNameLst>
                                      </p:cBhvr>
                                      <p:tavLst>
                                        <p:tav tm="0">
                                          <p:val>
                                            <p:strVal val="#ppt_x"/>
                                          </p:val>
                                        </p:tav>
                                        <p:tav tm="100000">
                                          <p:val>
                                            <p:strVal val="#ppt_x"/>
                                          </p:val>
                                        </p:tav>
                                      </p:tavLst>
                                    </p:anim>
                                    <p:anim calcmode="lin" valueType="num">
                                      <p:cBhvr>
                                        <p:cTn id="48" dur="1000" fill="hold"/>
                                        <p:tgtEl>
                                          <p:spTgt spid="149"/>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143"/>
                                        </p:tgtEl>
                                        <p:attrNameLst>
                                          <p:attrName>style.visibility</p:attrName>
                                        </p:attrNameLst>
                                      </p:cBhvr>
                                      <p:to>
                                        <p:strVal val="visible"/>
                                      </p:to>
                                    </p:set>
                                    <p:animEffect transition="in" filter="fade">
                                      <p:cBhvr>
                                        <p:cTn id="51" dur="1000"/>
                                        <p:tgtEl>
                                          <p:spTgt spid="143"/>
                                        </p:tgtEl>
                                      </p:cBhvr>
                                    </p:animEffect>
                                    <p:anim calcmode="lin" valueType="num">
                                      <p:cBhvr>
                                        <p:cTn id="52" dur="1000" fill="hold"/>
                                        <p:tgtEl>
                                          <p:spTgt spid="143"/>
                                        </p:tgtEl>
                                        <p:attrNameLst>
                                          <p:attrName>ppt_x</p:attrName>
                                        </p:attrNameLst>
                                      </p:cBhvr>
                                      <p:tavLst>
                                        <p:tav tm="0">
                                          <p:val>
                                            <p:strVal val="#ppt_x"/>
                                          </p:val>
                                        </p:tav>
                                        <p:tav tm="100000">
                                          <p:val>
                                            <p:strVal val="#ppt_x"/>
                                          </p:val>
                                        </p:tav>
                                      </p:tavLst>
                                    </p:anim>
                                    <p:anim calcmode="lin" valueType="num">
                                      <p:cBhvr>
                                        <p:cTn id="53" dur="1000" fill="hold"/>
                                        <p:tgtEl>
                                          <p:spTgt spid="1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e9796909c4f7874f52562367c6ed239d"/>
          <p:cNvPicPr>
            <a:picLocks noChangeAspect="1"/>
          </p:cNvPicPr>
          <p:nvPr/>
        </p:nvPicPr>
        <p:blipFill>
          <a:blip r:embed="rId3"/>
          <a:srcRect l="-604" t="745" r="848" b="-828"/>
          <a:stretch>
            <a:fillRect/>
          </a:stretch>
        </p:blipFill>
        <p:spPr>
          <a:xfrm>
            <a:off x="-56515" y="1346835"/>
            <a:ext cx="11812905" cy="5555615"/>
          </a:xfrm>
          <a:prstGeom prst="rect">
            <a:avLst/>
          </a:prstGeom>
        </p:spPr>
      </p:pic>
      <p:pic>
        <p:nvPicPr>
          <p:cNvPr id="3" name="图片 2" descr="e9796909c4f7874f52562367c6ed239d"/>
          <p:cNvPicPr>
            <a:picLocks noChangeAspect="1"/>
          </p:cNvPicPr>
          <p:nvPr/>
        </p:nvPicPr>
        <p:blipFill>
          <a:blip r:embed="rId3"/>
          <a:srcRect l="-604" t="745" r="848" b="94522"/>
          <a:stretch>
            <a:fillRect/>
          </a:stretch>
        </p:blipFill>
        <p:spPr>
          <a:xfrm>
            <a:off x="-56515" y="-38735"/>
            <a:ext cx="12262485" cy="1513205"/>
          </a:xfrm>
          <a:prstGeom prst="rect">
            <a:avLst/>
          </a:prstGeom>
        </p:spPr>
      </p:pic>
      <p:sp>
        <p:nvSpPr>
          <p:cNvPr id="11" name="文本框 10"/>
          <p:cNvSpPr txBox="1"/>
          <p:nvPr/>
        </p:nvSpPr>
        <p:spPr>
          <a:xfrm>
            <a:off x="4450080" y="1737360"/>
            <a:ext cx="7755890" cy="1198880"/>
          </a:xfrm>
          <a:prstGeom prst="rect">
            <a:avLst/>
          </a:prstGeom>
          <a:noFill/>
        </p:spPr>
        <p:txBody>
          <a:bodyPr wrap="square" rtlCol="0">
            <a:spAutoFit/>
          </a:bodyPr>
          <a:lstStyle/>
          <a:p>
            <a:pPr algn="ctr"/>
            <a:r>
              <a:rPr lang="zh-CN" altLang="en-US" sz="7200" dirty="0" smtClean="0">
                <a:solidFill>
                  <a:schemeClr val="tx1">
                    <a:lumMod val="85000"/>
                    <a:lumOff val="15000"/>
                  </a:schemeClr>
                </a:solidFill>
                <a:latin typeface="兮妞-中黑体" panose="03000509000000000000" charset="-122"/>
                <a:ea typeface="兮妞-中黑体" panose="03000509000000000000" charset="-122"/>
                <a:cs typeface="+mn-ea"/>
                <a:sym typeface="+mn-lt"/>
              </a:rPr>
              <a:t>感谢您的观看</a:t>
            </a:r>
            <a:endParaRPr lang="zh-CN" altLang="en-US" sz="7200" dirty="0">
              <a:solidFill>
                <a:schemeClr val="tx1">
                  <a:lumMod val="85000"/>
                  <a:lumOff val="15000"/>
                </a:schemeClr>
              </a:solidFill>
              <a:latin typeface="兮妞-中黑体" panose="03000509000000000000" charset="-122"/>
              <a:ea typeface="兮妞-中黑体" panose="03000509000000000000" charset="-122"/>
              <a:cs typeface="+mn-ea"/>
              <a:sym typeface="+mn-lt"/>
            </a:endParaRPr>
          </a:p>
        </p:txBody>
      </p:sp>
      <p:sp>
        <p:nvSpPr>
          <p:cNvPr id="4" name="TextBox 23"/>
          <p:cNvSpPr txBox="1"/>
          <p:nvPr/>
        </p:nvSpPr>
        <p:spPr>
          <a:xfrm>
            <a:off x="6593563" y="3503330"/>
            <a:ext cx="3716269" cy="368300"/>
          </a:xfrm>
          <a:prstGeom prst="rect">
            <a:avLst/>
          </a:prstGeom>
          <a:noFill/>
        </p:spPr>
        <p:txBody>
          <a:bodyPr wrap="square" rtlCol="0">
            <a:spAutoFit/>
          </a:bodyPr>
          <a:lstStyle/>
          <a:p>
            <a:pPr algn="ctr"/>
            <a:r>
              <a:rPr lang="en-US" altLang="zh-CN" sz="900" dirty="0">
                <a:solidFill>
                  <a:schemeClr val="tx1">
                    <a:lumMod val="50000"/>
                    <a:lumOff val="50000"/>
                  </a:schemeClr>
                </a:solidFill>
                <a:latin typeface="兮妞-中黑体" panose="03000509000000000000" charset="-122"/>
                <a:ea typeface="兮妞-中黑体" panose="03000509000000000000" charset="-122"/>
                <a:cs typeface="+mn-ea"/>
                <a:sym typeface="+mn-lt"/>
              </a:rPr>
              <a:t>Your content to play here, or through </a:t>
            </a:r>
            <a:r>
              <a:rPr lang="en-US" altLang="zh-CN" sz="900" dirty="0" err="1">
                <a:solidFill>
                  <a:schemeClr val="tx1">
                    <a:lumMod val="50000"/>
                    <a:lumOff val="50000"/>
                  </a:schemeClr>
                </a:solidFill>
                <a:latin typeface="兮妞-中黑体" panose="03000509000000000000" charset="-122"/>
                <a:ea typeface="兮妞-中黑体" panose="03000509000000000000" charset="-122"/>
                <a:cs typeface="+mn-ea"/>
                <a:sym typeface="+mn-lt"/>
              </a:rPr>
              <a:t>youy</a:t>
            </a:r>
            <a:r>
              <a:rPr lang="en-US" altLang="zh-CN" sz="900" dirty="0">
                <a:solidFill>
                  <a:schemeClr val="tx1">
                    <a:lumMod val="50000"/>
                    <a:lumOff val="50000"/>
                  </a:schemeClr>
                </a:solidFill>
                <a:latin typeface="兮妞-中黑体" panose="03000509000000000000" charset="-122"/>
                <a:ea typeface="兮妞-中黑体" panose="03000509000000000000" charset="-122"/>
                <a:cs typeface="+mn-ea"/>
                <a:sym typeface="+mn-lt"/>
              </a:rPr>
              <a:t>, content to play here, </a:t>
            </a:r>
          </a:p>
          <a:p>
            <a:pPr algn="ctr"/>
            <a:r>
              <a:rPr lang="en-US" altLang="zh-CN" sz="900" dirty="0">
                <a:solidFill>
                  <a:schemeClr val="tx1">
                    <a:lumMod val="50000"/>
                    <a:lumOff val="50000"/>
                  </a:schemeClr>
                </a:solidFill>
                <a:latin typeface="兮妞-中黑体" panose="03000509000000000000" charset="-122"/>
                <a:ea typeface="兮妞-中黑体" panose="03000509000000000000" charset="-122"/>
                <a:cs typeface="+mn-ea"/>
                <a:sym typeface="+mn-lt"/>
              </a:rPr>
              <a:t>or through your copy, paste in this box, and select paste in this box, and </a:t>
            </a:r>
          </a:p>
        </p:txBody>
      </p:sp>
      <p:sp>
        <p:nvSpPr>
          <p:cNvPr id="12" name="TextBox 4"/>
          <p:cNvSpPr txBox="1"/>
          <p:nvPr/>
        </p:nvSpPr>
        <p:spPr>
          <a:xfrm>
            <a:off x="6682588" y="2936005"/>
            <a:ext cx="3891280" cy="460375"/>
          </a:xfrm>
          <a:prstGeom prst="rect">
            <a:avLst/>
          </a:prstGeom>
          <a:noFill/>
        </p:spPr>
        <p:txBody>
          <a:bodyPr wrap="square" rtlCol="0">
            <a:spAutoFit/>
          </a:bodyPr>
          <a:lstStyle/>
          <a:p>
            <a:pPr algn="ctr"/>
            <a:r>
              <a:rPr lang="zh-CN" altLang="en-US" sz="2400" spc="300" dirty="0">
                <a:solidFill>
                  <a:schemeClr val="tx1">
                    <a:lumMod val="50000"/>
                    <a:lumOff val="50000"/>
                  </a:schemeClr>
                </a:solidFill>
                <a:latin typeface="兮妞-中黑体" panose="03000509000000000000" charset="-122"/>
                <a:ea typeface="兮妞-中黑体" panose="03000509000000000000" charset="-122"/>
                <a:cs typeface="+mn-ea"/>
                <a:sym typeface="+mn-lt"/>
              </a:rPr>
              <a:t>培</a:t>
            </a:r>
            <a:r>
              <a:rPr lang="en-US" altLang="zh-CN" sz="2400" spc="300" dirty="0">
                <a:solidFill>
                  <a:schemeClr val="tx1">
                    <a:lumMod val="50000"/>
                    <a:lumOff val="50000"/>
                  </a:schemeClr>
                </a:solidFill>
                <a:latin typeface="兮妞-中黑体" panose="03000509000000000000" charset="-122"/>
                <a:ea typeface="兮妞-中黑体" panose="03000509000000000000" charset="-122"/>
                <a:cs typeface="+mn-ea"/>
                <a:sym typeface="+mn-lt"/>
              </a:rPr>
              <a:t>/</a:t>
            </a:r>
            <a:r>
              <a:rPr lang="zh-CN" altLang="en-US" sz="2400" spc="300" dirty="0">
                <a:solidFill>
                  <a:schemeClr val="tx1">
                    <a:lumMod val="50000"/>
                    <a:lumOff val="50000"/>
                  </a:schemeClr>
                </a:solidFill>
                <a:latin typeface="兮妞-中黑体" panose="03000509000000000000" charset="-122"/>
                <a:ea typeface="兮妞-中黑体" panose="03000509000000000000" charset="-122"/>
                <a:cs typeface="+mn-ea"/>
                <a:sym typeface="+mn-lt"/>
              </a:rPr>
              <a:t>训</a:t>
            </a:r>
            <a:r>
              <a:rPr lang="en-US" altLang="zh-CN" sz="2400" spc="300" dirty="0">
                <a:solidFill>
                  <a:schemeClr val="tx1">
                    <a:lumMod val="50000"/>
                    <a:lumOff val="50000"/>
                  </a:schemeClr>
                </a:solidFill>
                <a:latin typeface="兮妞-中黑体" panose="03000509000000000000" charset="-122"/>
                <a:ea typeface="兮妞-中黑体" panose="03000509000000000000" charset="-122"/>
                <a:cs typeface="+mn-ea"/>
                <a:sym typeface="+mn-lt"/>
              </a:rPr>
              <a:t>/</a:t>
            </a:r>
            <a:r>
              <a:rPr lang="zh-CN" altLang="en-US" sz="2400" spc="300" dirty="0">
                <a:solidFill>
                  <a:schemeClr val="tx1">
                    <a:lumMod val="50000"/>
                    <a:lumOff val="50000"/>
                  </a:schemeClr>
                </a:solidFill>
                <a:latin typeface="兮妞-中黑体" panose="03000509000000000000" charset="-122"/>
                <a:ea typeface="兮妞-中黑体" panose="03000509000000000000" charset="-122"/>
                <a:cs typeface="+mn-ea"/>
                <a:sym typeface="+mn-lt"/>
              </a:rPr>
              <a:t>课</a:t>
            </a:r>
            <a:r>
              <a:rPr lang="en-US" altLang="zh-CN" sz="2400" spc="300" dirty="0">
                <a:solidFill>
                  <a:schemeClr val="tx1">
                    <a:lumMod val="50000"/>
                    <a:lumOff val="50000"/>
                  </a:schemeClr>
                </a:solidFill>
                <a:latin typeface="兮妞-中黑体" panose="03000509000000000000" charset="-122"/>
                <a:ea typeface="兮妞-中黑体" panose="03000509000000000000" charset="-122"/>
                <a:cs typeface="+mn-ea"/>
                <a:sym typeface="+mn-lt"/>
              </a:rPr>
              <a:t>/</a:t>
            </a:r>
            <a:r>
              <a:rPr lang="zh-CN" altLang="en-US" sz="2400" spc="300" dirty="0">
                <a:solidFill>
                  <a:schemeClr val="tx1">
                    <a:lumMod val="50000"/>
                    <a:lumOff val="50000"/>
                  </a:schemeClr>
                </a:solidFill>
                <a:latin typeface="兮妞-中黑体" panose="03000509000000000000" charset="-122"/>
                <a:ea typeface="兮妞-中黑体" panose="03000509000000000000" charset="-122"/>
                <a:cs typeface="+mn-ea"/>
                <a:sym typeface="+mn-lt"/>
              </a:rPr>
              <a:t>件</a:t>
            </a:r>
            <a:r>
              <a:rPr lang="en-US" altLang="zh-CN" sz="2400" spc="300" dirty="0">
                <a:solidFill>
                  <a:schemeClr val="tx1">
                    <a:lumMod val="50000"/>
                    <a:lumOff val="50000"/>
                  </a:schemeClr>
                </a:solidFill>
                <a:latin typeface="兮妞-中黑体" panose="03000509000000000000" charset="-122"/>
                <a:ea typeface="兮妞-中黑体" panose="03000509000000000000" charset="-122"/>
                <a:cs typeface="+mn-ea"/>
                <a:sym typeface="+mn-lt"/>
              </a:rPr>
              <a:t>/</a:t>
            </a:r>
            <a:r>
              <a:rPr lang="zh-CN" altLang="en-US" sz="2400" spc="300" dirty="0">
                <a:solidFill>
                  <a:schemeClr val="tx1">
                    <a:lumMod val="50000"/>
                    <a:lumOff val="50000"/>
                  </a:schemeClr>
                </a:solidFill>
                <a:latin typeface="兮妞-中黑体" panose="03000509000000000000" charset="-122"/>
                <a:ea typeface="兮妞-中黑体" panose="03000509000000000000" charset="-122"/>
                <a:cs typeface="+mn-ea"/>
                <a:sym typeface="+mn-lt"/>
              </a:rPr>
              <a:t>系</a:t>
            </a:r>
            <a:r>
              <a:rPr lang="en-US" altLang="zh-CN" sz="2400" spc="300" dirty="0">
                <a:solidFill>
                  <a:schemeClr val="tx1">
                    <a:lumMod val="50000"/>
                    <a:lumOff val="50000"/>
                  </a:schemeClr>
                </a:solidFill>
                <a:latin typeface="兮妞-中黑体" panose="03000509000000000000" charset="-122"/>
                <a:ea typeface="兮妞-中黑体" panose="03000509000000000000" charset="-122"/>
                <a:cs typeface="+mn-ea"/>
                <a:sym typeface="+mn-lt"/>
              </a:rPr>
              <a:t>/</a:t>
            </a:r>
            <a:r>
              <a:rPr lang="zh-CN" altLang="en-US" sz="2400" spc="300" dirty="0">
                <a:solidFill>
                  <a:schemeClr val="tx1">
                    <a:lumMod val="50000"/>
                    <a:lumOff val="50000"/>
                  </a:schemeClr>
                </a:solidFill>
                <a:latin typeface="兮妞-中黑体" panose="03000509000000000000" charset="-122"/>
                <a:ea typeface="兮妞-中黑体" panose="03000509000000000000" charset="-122"/>
                <a:cs typeface="+mn-ea"/>
                <a:sym typeface="+mn-lt"/>
              </a:rPr>
              <a:t>列</a:t>
            </a:r>
            <a:endParaRPr lang="en-US" altLang="zh-CN" sz="2400" spc="300" dirty="0">
              <a:solidFill>
                <a:schemeClr val="tx1">
                  <a:lumMod val="50000"/>
                  <a:lumOff val="50000"/>
                </a:schemeClr>
              </a:solidFill>
              <a:latin typeface="兮妞-中黑体" panose="03000509000000000000" charset="-122"/>
              <a:ea typeface="兮妞-中黑体" panose="03000509000000000000" charset="-122"/>
              <a:cs typeface="+mn-ea"/>
              <a:sym typeface="+mn-lt"/>
            </a:endParaRPr>
          </a:p>
        </p:txBody>
      </p:sp>
      <p:sp>
        <p:nvSpPr>
          <p:cNvPr id="13" name="Rectangle 395"/>
          <p:cNvSpPr>
            <a:spLocks noChangeArrowheads="1"/>
          </p:cNvSpPr>
          <p:nvPr/>
        </p:nvSpPr>
        <p:spPr bwMode="auto">
          <a:xfrm>
            <a:off x="7082790" y="4167648"/>
            <a:ext cx="1236255" cy="270960"/>
          </a:xfrm>
          <a:prstGeom prst="rect">
            <a:avLst/>
          </a:prstGeom>
          <a:solidFill>
            <a:schemeClr val="tx1">
              <a:lumMod val="65000"/>
              <a:lumOff val="35000"/>
            </a:schemeClr>
          </a:solidFill>
          <a:ln>
            <a:noFill/>
          </a:ln>
          <a:effec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335" dirty="0">
                <a:solidFill>
                  <a:schemeClr val="bg1"/>
                </a:solidFill>
                <a:latin typeface="兮妞-中黑体" panose="03000509000000000000" charset="-122"/>
                <a:ea typeface="兮妞-中黑体" panose="03000509000000000000" charset="-122"/>
                <a:cs typeface="+mn-ea"/>
                <a:sym typeface="+mn-lt"/>
              </a:rPr>
              <a:t>汇报人：</a:t>
            </a:r>
            <a:r>
              <a:rPr lang="en-US" altLang="zh-CN" sz="1335" dirty="0">
                <a:solidFill>
                  <a:schemeClr val="bg1"/>
                </a:solidFill>
                <a:latin typeface="兮妞-中黑体" panose="03000509000000000000" charset="-122"/>
                <a:ea typeface="兮妞-中黑体" panose="03000509000000000000" charset="-122"/>
                <a:cs typeface="+mn-ea"/>
                <a:sym typeface="+mn-lt"/>
              </a:rPr>
              <a:t>XXXX</a:t>
            </a:r>
          </a:p>
        </p:txBody>
      </p:sp>
      <p:sp>
        <p:nvSpPr>
          <p:cNvPr id="14" name="Rectangle 396"/>
          <p:cNvSpPr>
            <a:spLocks noChangeArrowheads="1"/>
          </p:cNvSpPr>
          <p:nvPr/>
        </p:nvSpPr>
        <p:spPr bwMode="auto">
          <a:xfrm>
            <a:off x="9337404" y="4167648"/>
            <a:ext cx="1236255" cy="270960"/>
          </a:xfrm>
          <a:prstGeom prst="rect">
            <a:avLst/>
          </a:prstGeom>
          <a:solidFill>
            <a:schemeClr val="tx1">
              <a:lumMod val="65000"/>
              <a:lumOff val="35000"/>
            </a:schemeClr>
          </a:solidFill>
          <a:ln>
            <a:noFill/>
          </a:ln>
          <a:effec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1335" dirty="0">
                <a:solidFill>
                  <a:schemeClr val="bg1"/>
                </a:solidFill>
                <a:latin typeface="兮妞-中黑体" panose="03000509000000000000" charset="-122"/>
                <a:ea typeface="兮妞-中黑体" panose="03000509000000000000" charset="-122"/>
                <a:cs typeface="+mn-ea"/>
                <a:sym typeface="+mn-lt"/>
              </a:rPr>
              <a:t>201</a:t>
            </a:r>
            <a:r>
              <a:rPr lang="en-US" altLang="zh-CN" sz="1335" dirty="0">
                <a:solidFill>
                  <a:schemeClr val="bg1"/>
                </a:solidFill>
                <a:latin typeface="兮妞-中黑体" panose="03000509000000000000" charset="-122"/>
                <a:ea typeface="兮妞-中黑体" panose="03000509000000000000" charset="-122"/>
                <a:cs typeface="+mn-ea"/>
                <a:sym typeface="+mn-lt"/>
              </a:rPr>
              <a:t>7</a:t>
            </a:r>
            <a:r>
              <a:rPr lang="zh-CN" altLang="zh-CN" sz="1335" dirty="0">
                <a:solidFill>
                  <a:schemeClr val="bg1"/>
                </a:solidFill>
                <a:latin typeface="兮妞-中黑体" panose="03000509000000000000" charset="-122"/>
                <a:ea typeface="兮妞-中黑体" panose="03000509000000000000" charset="-122"/>
                <a:cs typeface="+mn-ea"/>
                <a:sym typeface="+mn-lt"/>
              </a:rPr>
              <a:t>.</a:t>
            </a:r>
            <a:r>
              <a:rPr lang="en-US" altLang="zh-CN" sz="1335" dirty="0">
                <a:solidFill>
                  <a:schemeClr val="bg1"/>
                </a:solidFill>
                <a:latin typeface="兮妞-中黑体" panose="03000509000000000000" charset="-122"/>
                <a:ea typeface="兮妞-中黑体" panose="03000509000000000000" charset="-122"/>
                <a:cs typeface="+mn-ea"/>
                <a:sym typeface="+mn-lt"/>
              </a:rPr>
              <a:t>XX</a:t>
            </a:r>
            <a:r>
              <a:rPr lang="zh-CN" altLang="zh-CN" sz="1335" dirty="0">
                <a:solidFill>
                  <a:schemeClr val="bg1"/>
                </a:solidFill>
                <a:latin typeface="兮妞-中黑体" panose="03000509000000000000" charset="-122"/>
                <a:ea typeface="兮妞-中黑体" panose="03000509000000000000" charset="-122"/>
                <a:cs typeface="+mn-ea"/>
                <a:sym typeface="+mn-lt"/>
              </a:rPr>
              <a:t>.</a:t>
            </a:r>
            <a:r>
              <a:rPr lang="en-US" altLang="zh-CN" sz="1335" dirty="0">
                <a:solidFill>
                  <a:schemeClr val="bg1"/>
                </a:solidFill>
                <a:latin typeface="兮妞-中黑体" panose="03000509000000000000" charset="-122"/>
                <a:ea typeface="兮妞-中黑体" panose="03000509000000000000" charset="-122"/>
                <a:cs typeface="+mn-ea"/>
                <a:sym typeface="+mn-lt"/>
              </a:rPr>
              <a:t>XX</a:t>
            </a:r>
          </a:p>
        </p:txBody>
      </p:sp>
    </p:spTree>
    <p:extLst>
      <p:ext uri="{BB962C8B-B14F-4D97-AF65-F5344CB8AC3E}">
        <p14:creationId xmlns:p14="http://schemas.microsoft.com/office/powerpoint/2010/main" val="4029604572"/>
      </p:ext>
    </p:extLst>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4" presetClass="entr" presetSubtype="10" fill="hold" grpId="0" nodeType="afterEffect">
                                  <p:stCondLst>
                                    <p:cond delay="0"/>
                                  </p:stCondLst>
                                  <p:iterate type="lt">
                                    <p:tmPct val="30000"/>
                                  </p:iterate>
                                  <p:childTnLst>
                                    <p:set>
                                      <p:cBhvr>
                                        <p:cTn id="11" dur="1" fill="hold">
                                          <p:stCondLst>
                                            <p:cond delay="0"/>
                                          </p:stCondLst>
                                        </p:cTn>
                                        <p:tgtEl>
                                          <p:spTgt spid="12"/>
                                        </p:tgtEl>
                                        <p:attrNameLst>
                                          <p:attrName>style.visibility</p:attrName>
                                        </p:attrNameLst>
                                      </p:cBhvr>
                                      <p:to>
                                        <p:strVal val="visible"/>
                                      </p:to>
                                    </p:set>
                                    <p:animEffect transition="in" filter="randombar(horizontal)">
                                      <p:cBhvr>
                                        <p:cTn id="12" dur="250"/>
                                        <p:tgtEl>
                                          <p:spTgt spid="12"/>
                                        </p:tgtEl>
                                      </p:cBhvr>
                                    </p:animEffect>
                                  </p:childTnLst>
                                </p:cTn>
                              </p:par>
                            </p:childTnLst>
                          </p:cTn>
                        </p:par>
                        <p:par>
                          <p:cTn id="13" fill="hold">
                            <p:stCondLst>
                              <p:cond delay="1500"/>
                            </p:stCondLst>
                            <p:childTnLst>
                              <p:par>
                                <p:cTn id="14" presetID="22" presetClass="entr" presetSubtype="8" fill="hold" grpId="0" nodeType="afterEffect">
                                  <p:stCondLst>
                                    <p:cond delay="0"/>
                                  </p:stCondLst>
                                  <p:iterate type="lt">
                                    <p:tmPct val="30000"/>
                                  </p:iterate>
                                  <p:childTnLst>
                                    <p:set>
                                      <p:cBhvr>
                                        <p:cTn id="15" dur="1" fill="hold">
                                          <p:stCondLst>
                                            <p:cond delay="0"/>
                                          </p:stCondLst>
                                        </p:cTn>
                                        <p:tgtEl>
                                          <p:spTgt spid="4"/>
                                        </p:tgtEl>
                                        <p:attrNameLst>
                                          <p:attrName>style.visibility</p:attrName>
                                        </p:attrNameLst>
                                      </p:cBhvr>
                                      <p:to>
                                        <p:strVal val="visible"/>
                                      </p:to>
                                    </p:set>
                                    <p:animEffect transition="in" filter="wipe(left)">
                                      <p:cBhvr>
                                        <p:cTn id="16" dur="20"/>
                                        <p:tgtEl>
                                          <p:spTgt spid="4"/>
                                        </p:tgtEl>
                                      </p:cBhvr>
                                    </p:animEffect>
                                  </p:childTnLst>
                                </p:cTn>
                              </p:par>
                            </p:childTnLst>
                          </p:cTn>
                        </p:par>
                        <p:par>
                          <p:cTn id="17" fill="hold">
                            <p:stCondLst>
                              <p:cond delay="2359"/>
                            </p:stCondLst>
                            <p:childTnLst>
                              <p:par>
                                <p:cTn id="18" presetID="4" presetClass="entr" presetSubtype="32"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box(out)">
                                      <p:cBhvr>
                                        <p:cTn id="20" dur="500"/>
                                        <p:tgtEl>
                                          <p:spTgt spid="13"/>
                                        </p:tgtEl>
                                      </p:cBhvr>
                                    </p:animEffect>
                                  </p:childTnLst>
                                </p:cTn>
                              </p:par>
                            </p:childTnLst>
                          </p:cTn>
                        </p:par>
                        <p:par>
                          <p:cTn id="21" fill="hold">
                            <p:stCondLst>
                              <p:cond delay="2859"/>
                            </p:stCondLst>
                            <p:childTnLst>
                              <p:par>
                                <p:cTn id="22" presetID="4" presetClass="entr" presetSubtype="32"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box(out)">
                                      <p:cBhvr>
                                        <p:cTn id="2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4" grpId="0"/>
      <p:bldP spid="12" grpId="0"/>
      <p:bldP spid="13" grpId="0" bldLvl="0" animBg="1"/>
      <p:bldP spid="14"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e9796909c4f7874f52562367c6ed239d"/>
          <p:cNvPicPr>
            <a:picLocks noChangeAspect="1"/>
          </p:cNvPicPr>
          <p:nvPr/>
        </p:nvPicPr>
        <p:blipFill>
          <a:blip r:embed="rId4"/>
          <a:srcRect t="13126" r="13811"/>
          <a:stretch>
            <a:fillRect/>
          </a:stretch>
        </p:blipFill>
        <p:spPr>
          <a:xfrm flipH="1">
            <a:off x="-6985" y="-21590"/>
            <a:ext cx="12197080" cy="6904990"/>
          </a:xfrm>
          <a:prstGeom prst="rect">
            <a:avLst/>
          </a:prstGeom>
        </p:spPr>
      </p:pic>
      <p:sp>
        <p:nvSpPr>
          <p:cNvPr id="8" name="Subtitle 2"/>
          <p:cNvSpPr txBox="1"/>
          <p:nvPr/>
        </p:nvSpPr>
        <p:spPr bwMode="auto">
          <a:xfrm>
            <a:off x="1109980" y="3651885"/>
            <a:ext cx="3034665" cy="807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365" tIns="72183" rIns="144365" bIns="72183">
            <a:spAutoFit/>
          </a:bodyPr>
          <a:lstStyle>
            <a:lvl1pPr defTabSz="1087120">
              <a:spcBef>
                <a:spcPct val="20000"/>
              </a:spcBef>
              <a:buChar char="•"/>
              <a:defRPr sz="3200">
                <a:solidFill>
                  <a:schemeClr val="tx1"/>
                </a:solidFill>
                <a:latin typeface="Arial" panose="020B0604020202020204" pitchFamily="34" charset="0"/>
                <a:ea typeface="宋体" panose="02010600030101010101" pitchFamily="2" charset="-122"/>
              </a:defRPr>
            </a:lvl1pPr>
            <a:lvl2pPr marL="1087755" indent="-285750" defTabSz="1087120">
              <a:spcBef>
                <a:spcPct val="20000"/>
              </a:spcBef>
              <a:buChar char="–"/>
              <a:defRPr sz="2800">
                <a:solidFill>
                  <a:schemeClr val="tx1"/>
                </a:solidFill>
                <a:latin typeface="Arial" panose="020B0604020202020204" pitchFamily="34" charset="0"/>
                <a:ea typeface="宋体" panose="02010600030101010101" pitchFamily="2" charset="-122"/>
              </a:defRPr>
            </a:lvl2pPr>
            <a:lvl3pPr marL="2174875" indent="-228600" defTabSz="1087120">
              <a:spcBef>
                <a:spcPct val="20000"/>
              </a:spcBef>
              <a:buChar char="•"/>
              <a:defRPr sz="2400">
                <a:solidFill>
                  <a:schemeClr val="tx1"/>
                </a:solidFill>
                <a:latin typeface="Arial" panose="020B0604020202020204" pitchFamily="34" charset="0"/>
                <a:ea typeface="宋体" panose="02010600030101010101" pitchFamily="2" charset="-122"/>
              </a:defRPr>
            </a:lvl3pPr>
            <a:lvl4pPr marL="326263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4pPr>
            <a:lvl5pPr marL="434975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5pPr>
            <a:lvl6pPr marL="48069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52641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57213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61785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buFontTx/>
              <a:buNone/>
            </a:pPr>
            <a:r>
              <a:rPr lang="zh-CN" sz="1200" dirty="0">
                <a:solidFill>
                  <a:schemeClr val="tx1"/>
                </a:solidFill>
                <a:latin typeface="兮妞-中黑体" panose="03000509000000000000" charset="-122"/>
                <a:ea typeface="兮妞-中黑体" panose="03000509000000000000" charset="-122"/>
                <a:cs typeface="Yuanti SC" charset="-122"/>
              </a:rPr>
              <a:t>标题数字等都可以通过点击和重新输入进行更改，顶部</a:t>
            </a:r>
            <a:r>
              <a:rPr lang="en-US" altLang="zh-CN" sz="1200" dirty="0">
                <a:solidFill>
                  <a:schemeClr val="tx1"/>
                </a:solidFill>
                <a:latin typeface="兮妞-中黑体" panose="03000509000000000000" charset="-122"/>
                <a:ea typeface="兮妞-中黑体" panose="03000509000000000000" charset="-122"/>
                <a:cs typeface="Yuanti SC" charset="-122"/>
              </a:rPr>
              <a:t>“</a:t>
            </a:r>
            <a:r>
              <a:rPr lang="zh-CN" altLang="en-US" sz="1200" dirty="0">
                <a:solidFill>
                  <a:schemeClr val="tx1"/>
                </a:solidFill>
                <a:latin typeface="兮妞-中黑体" panose="03000509000000000000" charset="-122"/>
                <a:ea typeface="兮妞-中黑体" panose="03000509000000000000" charset="-122"/>
                <a:cs typeface="Yuanti SC" charset="-122"/>
              </a:rPr>
              <a:t>开始</a:t>
            </a:r>
            <a:r>
              <a:rPr lang="en-US" altLang="zh-CN" sz="1200" dirty="0">
                <a:solidFill>
                  <a:schemeClr val="tx1"/>
                </a:solidFill>
                <a:latin typeface="兮妞-中黑体" panose="03000509000000000000" charset="-122"/>
                <a:ea typeface="兮妞-中黑体" panose="03000509000000000000" charset="-122"/>
                <a:cs typeface="Yuanti SC" charset="-122"/>
              </a:rPr>
              <a:t>”</a:t>
            </a:r>
            <a:r>
              <a:rPr lang="zh-CN" altLang="en-US" sz="1200" dirty="0">
                <a:solidFill>
                  <a:schemeClr val="tx1"/>
                </a:solidFill>
                <a:latin typeface="兮妞-中黑体" panose="03000509000000000000" charset="-122"/>
                <a:ea typeface="兮妞-中黑体" panose="03000509000000000000" charset="-122"/>
                <a:cs typeface="Yuanti SC" charset="-122"/>
              </a:rPr>
              <a:t>面板中可以对字体、字号、颜色、行距等进行修改。</a:t>
            </a:r>
          </a:p>
        </p:txBody>
      </p:sp>
      <p:sp>
        <p:nvSpPr>
          <p:cNvPr id="9" name="矩形 70"/>
          <p:cNvSpPr>
            <a:spLocks noChangeArrowheads="1"/>
          </p:cNvSpPr>
          <p:nvPr/>
        </p:nvSpPr>
        <p:spPr bwMode="auto">
          <a:xfrm>
            <a:off x="517525" y="2721610"/>
            <a:ext cx="4219575"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4000" dirty="0">
                <a:solidFill>
                  <a:schemeClr val="tx1"/>
                </a:solidFill>
                <a:latin typeface="兮妞-中黑体" panose="03000509000000000000" charset="-122"/>
                <a:ea typeface="兮妞-中黑体" panose="03000509000000000000" charset="-122"/>
                <a:cs typeface="Yuanti SC" charset="-122"/>
              </a:rPr>
              <a:t>输入您的标题</a:t>
            </a:r>
          </a:p>
        </p:txBody>
      </p:sp>
      <p:sp>
        <p:nvSpPr>
          <p:cNvPr id="6" name="文本框 5"/>
          <p:cNvSpPr txBox="1"/>
          <p:nvPr/>
        </p:nvSpPr>
        <p:spPr>
          <a:xfrm>
            <a:off x="2302168" y="1708448"/>
            <a:ext cx="1230923" cy="830164"/>
          </a:xfrm>
          <a:prstGeom prst="rect">
            <a:avLst/>
          </a:prstGeom>
          <a:noFill/>
        </p:spPr>
        <p:txBody>
          <a:bodyPr wrap="square" rtlCol="0" anchor="ctr">
            <a:spAutoFit/>
          </a:bodyPr>
          <a:lstStyle/>
          <a:p>
            <a:pPr>
              <a:lnSpc>
                <a:spcPct val="120000"/>
              </a:lnSpc>
            </a:pPr>
            <a:r>
              <a:rPr lang="en-US" altLang="zh-CN" sz="4400" dirty="0">
                <a:solidFill>
                  <a:schemeClr val="tx1"/>
                </a:solidFill>
                <a:latin typeface="兮妞-中黑体" panose="03000509000000000000" charset="-122"/>
                <a:ea typeface="兮妞-中黑体" panose="03000509000000000000" charset="-122"/>
              </a:rPr>
              <a:t>01</a:t>
            </a: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a:off x="7156539" y="2883719"/>
            <a:ext cx="2166287" cy="2166287"/>
            <a:chOff x="7547911" y="3041224"/>
            <a:chExt cx="2284755" cy="2284755"/>
          </a:xfrm>
        </p:grpSpPr>
        <p:sp>
          <p:nvSpPr>
            <p:cNvPr id="7" name="Freeform 6"/>
            <p:cNvSpPr/>
            <p:nvPr/>
          </p:nvSpPr>
          <p:spPr bwMode="auto">
            <a:xfrm>
              <a:off x="7547911" y="3041224"/>
              <a:ext cx="2284755" cy="2284755"/>
            </a:xfrm>
            <a:custGeom>
              <a:avLst/>
              <a:gdLst>
                <a:gd name="T0" fmla="*/ 804 w 1216"/>
                <a:gd name="T1" fmla="*/ 0 h 1216"/>
                <a:gd name="T2" fmla="*/ 1216 w 1216"/>
                <a:gd name="T3" fmla="*/ 9 h 1216"/>
                <a:gd name="T4" fmla="*/ 1216 w 1216"/>
                <a:gd name="T5" fmla="*/ 411 h 1216"/>
                <a:gd name="T6" fmla="*/ 412 w 1216"/>
                <a:gd name="T7" fmla="*/ 1216 h 1216"/>
                <a:gd name="T8" fmla="*/ 0 w 1216"/>
                <a:gd name="T9" fmla="*/ 805 h 1216"/>
                <a:gd name="T10" fmla="*/ 804 w 1216"/>
                <a:gd name="T11" fmla="*/ 0 h 1216"/>
              </a:gdLst>
              <a:ahLst/>
              <a:cxnLst>
                <a:cxn ang="0">
                  <a:pos x="T0" y="T1"/>
                </a:cxn>
                <a:cxn ang="0">
                  <a:pos x="T2" y="T3"/>
                </a:cxn>
                <a:cxn ang="0">
                  <a:pos x="T4" y="T5"/>
                </a:cxn>
                <a:cxn ang="0">
                  <a:pos x="T6" y="T7"/>
                </a:cxn>
                <a:cxn ang="0">
                  <a:pos x="T8" y="T9"/>
                </a:cxn>
                <a:cxn ang="0">
                  <a:pos x="T10" y="T11"/>
                </a:cxn>
              </a:cxnLst>
              <a:rect l="0" t="0" r="r" b="b"/>
              <a:pathLst>
                <a:path w="1216" h="1216">
                  <a:moveTo>
                    <a:pt x="804" y="0"/>
                  </a:moveTo>
                  <a:lnTo>
                    <a:pt x="1216" y="9"/>
                  </a:lnTo>
                  <a:lnTo>
                    <a:pt x="1216" y="411"/>
                  </a:lnTo>
                  <a:lnTo>
                    <a:pt x="412" y="1216"/>
                  </a:lnTo>
                  <a:lnTo>
                    <a:pt x="0" y="805"/>
                  </a:lnTo>
                  <a:lnTo>
                    <a:pt x="804" y="0"/>
                  </a:lnTo>
                  <a:close/>
                </a:path>
              </a:pathLst>
            </a:custGeom>
            <a:solidFill>
              <a:schemeClr val="accent2"/>
            </a:solidFill>
            <a:ln w="0">
              <a:noFill/>
              <a:prstDash val="solid"/>
              <a:round/>
            </a:ln>
          </p:spPr>
          <p:txBody>
            <a:bodyPr vert="horz" wrap="square" lIns="86699" tIns="43349" rIns="86699" bIns="43349" numCol="1" anchor="t" anchorCtr="0" compatLnSpc="1"/>
            <a:lstStyle/>
            <a:p>
              <a:endParaRPr lang="zh-CN" altLang="en-US" sz="1707">
                <a:cs typeface="+mn-ea"/>
                <a:sym typeface="+mn-lt"/>
              </a:endParaRPr>
            </a:p>
          </p:txBody>
        </p:sp>
        <p:sp>
          <p:nvSpPr>
            <p:cNvPr id="8" name="Freeform 7"/>
            <p:cNvSpPr/>
            <p:nvPr/>
          </p:nvSpPr>
          <p:spPr bwMode="auto">
            <a:xfrm>
              <a:off x="7547911" y="3041224"/>
              <a:ext cx="2284755" cy="2284755"/>
            </a:xfrm>
            <a:custGeom>
              <a:avLst/>
              <a:gdLst>
                <a:gd name="T0" fmla="*/ 804 w 1216"/>
                <a:gd name="T1" fmla="*/ 0 h 1216"/>
                <a:gd name="T2" fmla="*/ 1216 w 1216"/>
                <a:gd name="T3" fmla="*/ 411 h 1216"/>
                <a:gd name="T4" fmla="*/ 412 w 1216"/>
                <a:gd name="T5" fmla="*/ 1216 h 1216"/>
                <a:gd name="T6" fmla="*/ 0 w 1216"/>
                <a:gd name="T7" fmla="*/ 805 h 1216"/>
                <a:gd name="T8" fmla="*/ 804 w 1216"/>
                <a:gd name="T9" fmla="*/ 0 h 1216"/>
              </a:gdLst>
              <a:ahLst/>
              <a:cxnLst>
                <a:cxn ang="0">
                  <a:pos x="T0" y="T1"/>
                </a:cxn>
                <a:cxn ang="0">
                  <a:pos x="T2" y="T3"/>
                </a:cxn>
                <a:cxn ang="0">
                  <a:pos x="T4" y="T5"/>
                </a:cxn>
                <a:cxn ang="0">
                  <a:pos x="T6" y="T7"/>
                </a:cxn>
                <a:cxn ang="0">
                  <a:pos x="T8" y="T9"/>
                </a:cxn>
              </a:cxnLst>
              <a:rect l="0" t="0" r="r" b="b"/>
              <a:pathLst>
                <a:path w="1216" h="1216">
                  <a:moveTo>
                    <a:pt x="804" y="0"/>
                  </a:moveTo>
                  <a:lnTo>
                    <a:pt x="1216" y="411"/>
                  </a:lnTo>
                  <a:lnTo>
                    <a:pt x="412" y="1216"/>
                  </a:lnTo>
                  <a:lnTo>
                    <a:pt x="0" y="805"/>
                  </a:lnTo>
                  <a:lnTo>
                    <a:pt x="804" y="0"/>
                  </a:lnTo>
                  <a:close/>
                </a:path>
              </a:pathLst>
            </a:custGeom>
            <a:solidFill>
              <a:schemeClr val="accent2"/>
            </a:solidFill>
            <a:ln w="0">
              <a:noFill/>
              <a:prstDash val="solid"/>
              <a:round/>
            </a:ln>
            <a:effectLst>
              <a:outerShdw blurRad="190500" dist="63500" dir="18900000" algn="bl" rotWithShape="0">
                <a:prstClr val="black">
                  <a:alpha val="40000"/>
                </a:prstClr>
              </a:outerShdw>
            </a:effectLst>
          </p:spPr>
          <p:txBody>
            <a:bodyPr vert="horz" wrap="square" lIns="86699" tIns="43349" rIns="86699" bIns="43349" numCol="1" anchor="t" anchorCtr="0" compatLnSpc="1"/>
            <a:lstStyle/>
            <a:p>
              <a:endParaRPr lang="zh-CN" altLang="en-US" sz="1707">
                <a:cs typeface="+mn-ea"/>
                <a:sym typeface="+mn-lt"/>
              </a:endParaRPr>
            </a:p>
          </p:txBody>
        </p:sp>
      </p:grpSp>
      <p:grpSp>
        <p:nvGrpSpPr>
          <p:cNvPr id="31" name="组合 30"/>
          <p:cNvGrpSpPr/>
          <p:nvPr/>
        </p:nvGrpSpPr>
        <p:grpSpPr>
          <a:xfrm>
            <a:off x="5718881" y="2144404"/>
            <a:ext cx="2164505" cy="2168069"/>
            <a:chOff x="6031630" y="2261477"/>
            <a:chExt cx="2282877" cy="2286635"/>
          </a:xfrm>
        </p:grpSpPr>
        <p:sp>
          <p:nvSpPr>
            <p:cNvPr id="9" name="Freeform 8"/>
            <p:cNvSpPr/>
            <p:nvPr/>
          </p:nvSpPr>
          <p:spPr bwMode="auto">
            <a:xfrm>
              <a:off x="6031630" y="2261477"/>
              <a:ext cx="2282877" cy="2286635"/>
            </a:xfrm>
            <a:custGeom>
              <a:avLst/>
              <a:gdLst>
                <a:gd name="T0" fmla="*/ 411 w 1215"/>
                <a:gd name="T1" fmla="*/ 0 h 1217"/>
                <a:gd name="T2" fmla="*/ 1215 w 1215"/>
                <a:gd name="T3" fmla="*/ 805 h 1217"/>
                <a:gd name="T4" fmla="*/ 1206 w 1215"/>
                <a:gd name="T5" fmla="*/ 1217 h 1217"/>
                <a:gd name="T6" fmla="*/ 804 w 1215"/>
                <a:gd name="T7" fmla="*/ 1217 h 1217"/>
                <a:gd name="T8" fmla="*/ 0 w 1215"/>
                <a:gd name="T9" fmla="*/ 412 h 1217"/>
                <a:gd name="T10" fmla="*/ 411 w 1215"/>
                <a:gd name="T11" fmla="*/ 0 h 1217"/>
              </a:gdLst>
              <a:ahLst/>
              <a:cxnLst>
                <a:cxn ang="0">
                  <a:pos x="T0" y="T1"/>
                </a:cxn>
                <a:cxn ang="0">
                  <a:pos x="T2" y="T3"/>
                </a:cxn>
                <a:cxn ang="0">
                  <a:pos x="T4" y="T5"/>
                </a:cxn>
                <a:cxn ang="0">
                  <a:pos x="T6" y="T7"/>
                </a:cxn>
                <a:cxn ang="0">
                  <a:pos x="T8" y="T9"/>
                </a:cxn>
                <a:cxn ang="0">
                  <a:pos x="T10" y="T11"/>
                </a:cxn>
              </a:cxnLst>
              <a:rect l="0" t="0" r="r" b="b"/>
              <a:pathLst>
                <a:path w="1215" h="1217">
                  <a:moveTo>
                    <a:pt x="411" y="0"/>
                  </a:moveTo>
                  <a:lnTo>
                    <a:pt x="1215" y="805"/>
                  </a:lnTo>
                  <a:lnTo>
                    <a:pt x="1206" y="1217"/>
                  </a:lnTo>
                  <a:lnTo>
                    <a:pt x="804" y="1217"/>
                  </a:lnTo>
                  <a:lnTo>
                    <a:pt x="0" y="412"/>
                  </a:lnTo>
                  <a:lnTo>
                    <a:pt x="411" y="0"/>
                  </a:lnTo>
                  <a:close/>
                </a:path>
              </a:pathLst>
            </a:custGeom>
            <a:solidFill>
              <a:schemeClr val="accent1"/>
            </a:solidFill>
            <a:ln w="0">
              <a:noFill/>
              <a:prstDash val="solid"/>
              <a:round/>
            </a:ln>
          </p:spPr>
          <p:txBody>
            <a:bodyPr vert="horz" wrap="square" lIns="86699" tIns="43349" rIns="86699" bIns="43349" numCol="1" anchor="t" anchorCtr="0" compatLnSpc="1"/>
            <a:lstStyle/>
            <a:p>
              <a:endParaRPr lang="zh-CN" altLang="en-US" sz="1707">
                <a:cs typeface="+mn-ea"/>
                <a:sym typeface="+mn-lt"/>
              </a:endParaRPr>
            </a:p>
          </p:txBody>
        </p:sp>
        <p:sp>
          <p:nvSpPr>
            <p:cNvPr id="10" name="Freeform 9"/>
            <p:cNvSpPr/>
            <p:nvPr/>
          </p:nvSpPr>
          <p:spPr bwMode="auto">
            <a:xfrm>
              <a:off x="6031630" y="2261477"/>
              <a:ext cx="2282877" cy="2286635"/>
            </a:xfrm>
            <a:custGeom>
              <a:avLst/>
              <a:gdLst>
                <a:gd name="T0" fmla="*/ 411 w 1215"/>
                <a:gd name="T1" fmla="*/ 0 h 1217"/>
                <a:gd name="T2" fmla="*/ 1215 w 1215"/>
                <a:gd name="T3" fmla="*/ 805 h 1217"/>
                <a:gd name="T4" fmla="*/ 804 w 1215"/>
                <a:gd name="T5" fmla="*/ 1217 h 1217"/>
                <a:gd name="T6" fmla="*/ 0 w 1215"/>
                <a:gd name="T7" fmla="*/ 412 h 1217"/>
                <a:gd name="T8" fmla="*/ 411 w 1215"/>
                <a:gd name="T9" fmla="*/ 0 h 1217"/>
              </a:gdLst>
              <a:ahLst/>
              <a:cxnLst>
                <a:cxn ang="0">
                  <a:pos x="T0" y="T1"/>
                </a:cxn>
                <a:cxn ang="0">
                  <a:pos x="T2" y="T3"/>
                </a:cxn>
                <a:cxn ang="0">
                  <a:pos x="T4" y="T5"/>
                </a:cxn>
                <a:cxn ang="0">
                  <a:pos x="T6" y="T7"/>
                </a:cxn>
                <a:cxn ang="0">
                  <a:pos x="T8" y="T9"/>
                </a:cxn>
              </a:cxnLst>
              <a:rect l="0" t="0" r="r" b="b"/>
              <a:pathLst>
                <a:path w="1215" h="1217">
                  <a:moveTo>
                    <a:pt x="411" y="0"/>
                  </a:moveTo>
                  <a:lnTo>
                    <a:pt x="1215" y="805"/>
                  </a:lnTo>
                  <a:lnTo>
                    <a:pt x="804" y="1217"/>
                  </a:lnTo>
                  <a:lnTo>
                    <a:pt x="0" y="412"/>
                  </a:lnTo>
                  <a:lnTo>
                    <a:pt x="411" y="0"/>
                  </a:lnTo>
                  <a:close/>
                </a:path>
              </a:pathLst>
            </a:custGeom>
            <a:solidFill>
              <a:schemeClr val="accent1"/>
            </a:solidFill>
            <a:ln w="0">
              <a:noFill/>
              <a:prstDash val="solid"/>
              <a:round/>
            </a:ln>
            <a:effectLst>
              <a:outerShdw blurRad="190500" dist="63500" dir="2700000" algn="tl" rotWithShape="0">
                <a:prstClr val="black">
                  <a:alpha val="40000"/>
                </a:prstClr>
              </a:outerShdw>
            </a:effectLst>
          </p:spPr>
          <p:txBody>
            <a:bodyPr vert="horz" wrap="square" lIns="86699" tIns="43349" rIns="86699" bIns="43349" numCol="1" anchor="t" anchorCtr="0" compatLnSpc="1"/>
            <a:lstStyle/>
            <a:p>
              <a:endParaRPr lang="zh-CN" altLang="en-US" sz="1707">
                <a:cs typeface="+mn-ea"/>
                <a:sym typeface="+mn-lt"/>
              </a:endParaRPr>
            </a:p>
          </p:txBody>
        </p:sp>
      </p:grpSp>
      <p:grpSp>
        <p:nvGrpSpPr>
          <p:cNvPr id="32" name="组合 31"/>
          <p:cNvGrpSpPr/>
          <p:nvPr/>
        </p:nvGrpSpPr>
        <p:grpSpPr>
          <a:xfrm>
            <a:off x="4293691" y="2876594"/>
            <a:ext cx="2166287" cy="2168069"/>
            <a:chOff x="4528502" y="3033708"/>
            <a:chExt cx="2284755" cy="2286635"/>
          </a:xfrm>
        </p:grpSpPr>
        <p:sp>
          <p:nvSpPr>
            <p:cNvPr id="11" name="Freeform 10"/>
            <p:cNvSpPr/>
            <p:nvPr/>
          </p:nvSpPr>
          <p:spPr bwMode="auto">
            <a:xfrm>
              <a:off x="4528502" y="3033708"/>
              <a:ext cx="2284755" cy="2286635"/>
            </a:xfrm>
            <a:custGeom>
              <a:avLst/>
              <a:gdLst>
                <a:gd name="T0" fmla="*/ 804 w 1216"/>
                <a:gd name="T1" fmla="*/ 0 h 1217"/>
                <a:gd name="T2" fmla="*/ 1216 w 1216"/>
                <a:gd name="T3" fmla="*/ 9 h 1217"/>
                <a:gd name="T4" fmla="*/ 1216 w 1216"/>
                <a:gd name="T5" fmla="*/ 412 h 1217"/>
                <a:gd name="T6" fmla="*/ 410 w 1216"/>
                <a:gd name="T7" fmla="*/ 1217 h 1217"/>
                <a:gd name="T8" fmla="*/ 0 w 1216"/>
                <a:gd name="T9" fmla="*/ 805 h 1217"/>
                <a:gd name="T10" fmla="*/ 804 w 1216"/>
                <a:gd name="T11" fmla="*/ 0 h 1217"/>
              </a:gdLst>
              <a:ahLst/>
              <a:cxnLst>
                <a:cxn ang="0">
                  <a:pos x="T0" y="T1"/>
                </a:cxn>
                <a:cxn ang="0">
                  <a:pos x="T2" y="T3"/>
                </a:cxn>
                <a:cxn ang="0">
                  <a:pos x="T4" y="T5"/>
                </a:cxn>
                <a:cxn ang="0">
                  <a:pos x="T6" y="T7"/>
                </a:cxn>
                <a:cxn ang="0">
                  <a:pos x="T8" y="T9"/>
                </a:cxn>
                <a:cxn ang="0">
                  <a:pos x="T10" y="T11"/>
                </a:cxn>
              </a:cxnLst>
              <a:rect l="0" t="0" r="r" b="b"/>
              <a:pathLst>
                <a:path w="1216" h="1217">
                  <a:moveTo>
                    <a:pt x="804" y="0"/>
                  </a:moveTo>
                  <a:lnTo>
                    <a:pt x="1216" y="9"/>
                  </a:lnTo>
                  <a:lnTo>
                    <a:pt x="1216" y="412"/>
                  </a:lnTo>
                  <a:lnTo>
                    <a:pt x="410" y="1217"/>
                  </a:lnTo>
                  <a:lnTo>
                    <a:pt x="0" y="805"/>
                  </a:lnTo>
                  <a:lnTo>
                    <a:pt x="804" y="0"/>
                  </a:lnTo>
                  <a:close/>
                </a:path>
              </a:pathLst>
            </a:custGeom>
            <a:solidFill>
              <a:schemeClr val="accent2"/>
            </a:solidFill>
            <a:ln w="0">
              <a:noFill/>
              <a:prstDash val="solid"/>
              <a:round/>
            </a:ln>
          </p:spPr>
          <p:txBody>
            <a:bodyPr vert="horz" wrap="square" lIns="86699" tIns="43349" rIns="86699" bIns="43349" numCol="1" anchor="t" anchorCtr="0" compatLnSpc="1"/>
            <a:lstStyle/>
            <a:p>
              <a:endParaRPr lang="zh-CN" altLang="en-US" sz="1707">
                <a:cs typeface="+mn-ea"/>
                <a:sym typeface="+mn-lt"/>
              </a:endParaRPr>
            </a:p>
          </p:txBody>
        </p:sp>
        <p:sp>
          <p:nvSpPr>
            <p:cNvPr id="12" name="Freeform 11"/>
            <p:cNvSpPr/>
            <p:nvPr/>
          </p:nvSpPr>
          <p:spPr bwMode="auto">
            <a:xfrm>
              <a:off x="4528502" y="3033708"/>
              <a:ext cx="2284755" cy="2286635"/>
            </a:xfrm>
            <a:custGeom>
              <a:avLst/>
              <a:gdLst>
                <a:gd name="T0" fmla="*/ 804 w 1216"/>
                <a:gd name="T1" fmla="*/ 0 h 1217"/>
                <a:gd name="T2" fmla="*/ 1216 w 1216"/>
                <a:gd name="T3" fmla="*/ 412 h 1217"/>
                <a:gd name="T4" fmla="*/ 410 w 1216"/>
                <a:gd name="T5" fmla="*/ 1217 h 1217"/>
                <a:gd name="T6" fmla="*/ 0 w 1216"/>
                <a:gd name="T7" fmla="*/ 805 h 1217"/>
                <a:gd name="T8" fmla="*/ 804 w 1216"/>
                <a:gd name="T9" fmla="*/ 0 h 1217"/>
              </a:gdLst>
              <a:ahLst/>
              <a:cxnLst>
                <a:cxn ang="0">
                  <a:pos x="T0" y="T1"/>
                </a:cxn>
                <a:cxn ang="0">
                  <a:pos x="T2" y="T3"/>
                </a:cxn>
                <a:cxn ang="0">
                  <a:pos x="T4" y="T5"/>
                </a:cxn>
                <a:cxn ang="0">
                  <a:pos x="T6" y="T7"/>
                </a:cxn>
                <a:cxn ang="0">
                  <a:pos x="T8" y="T9"/>
                </a:cxn>
              </a:cxnLst>
              <a:rect l="0" t="0" r="r" b="b"/>
              <a:pathLst>
                <a:path w="1216" h="1217">
                  <a:moveTo>
                    <a:pt x="804" y="0"/>
                  </a:moveTo>
                  <a:lnTo>
                    <a:pt x="1216" y="412"/>
                  </a:lnTo>
                  <a:lnTo>
                    <a:pt x="410" y="1217"/>
                  </a:lnTo>
                  <a:lnTo>
                    <a:pt x="0" y="805"/>
                  </a:lnTo>
                  <a:lnTo>
                    <a:pt x="804" y="0"/>
                  </a:lnTo>
                  <a:close/>
                </a:path>
              </a:pathLst>
            </a:custGeom>
            <a:solidFill>
              <a:schemeClr val="accent2"/>
            </a:solidFill>
            <a:ln w="0">
              <a:noFill/>
              <a:prstDash val="solid"/>
              <a:round/>
            </a:ln>
            <a:effectLst>
              <a:outerShdw blurRad="190500" dist="63500" dir="18900000" algn="bl" rotWithShape="0">
                <a:prstClr val="black">
                  <a:alpha val="40000"/>
                </a:prstClr>
              </a:outerShdw>
            </a:effectLst>
          </p:spPr>
          <p:txBody>
            <a:bodyPr vert="horz" wrap="square" lIns="86699" tIns="43349" rIns="86699" bIns="43349" numCol="1" anchor="t" anchorCtr="0" compatLnSpc="1"/>
            <a:lstStyle/>
            <a:p>
              <a:endParaRPr lang="zh-CN" altLang="en-US" sz="1707">
                <a:cs typeface="+mn-ea"/>
                <a:sym typeface="+mn-lt"/>
              </a:endParaRPr>
            </a:p>
          </p:txBody>
        </p:sp>
      </p:grpSp>
      <p:grpSp>
        <p:nvGrpSpPr>
          <p:cNvPr id="3" name="组合 2"/>
          <p:cNvGrpSpPr/>
          <p:nvPr/>
        </p:nvGrpSpPr>
        <p:grpSpPr>
          <a:xfrm>
            <a:off x="2863158" y="2142622"/>
            <a:ext cx="2166287" cy="2168069"/>
            <a:chOff x="3019736" y="2259597"/>
            <a:chExt cx="2284755" cy="2286635"/>
          </a:xfrm>
        </p:grpSpPr>
        <p:sp>
          <p:nvSpPr>
            <p:cNvPr id="13" name="Freeform 12"/>
            <p:cNvSpPr/>
            <p:nvPr/>
          </p:nvSpPr>
          <p:spPr bwMode="auto">
            <a:xfrm>
              <a:off x="3019736" y="2259597"/>
              <a:ext cx="2284755" cy="2286635"/>
            </a:xfrm>
            <a:custGeom>
              <a:avLst/>
              <a:gdLst>
                <a:gd name="T0" fmla="*/ 410 w 1216"/>
                <a:gd name="T1" fmla="*/ 0 h 1217"/>
                <a:gd name="T2" fmla="*/ 1216 w 1216"/>
                <a:gd name="T3" fmla="*/ 806 h 1217"/>
                <a:gd name="T4" fmla="*/ 1207 w 1216"/>
                <a:gd name="T5" fmla="*/ 1217 h 1217"/>
                <a:gd name="T6" fmla="*/ 804 w 1216"/>
                <a:gd name="T7" fmla="*/ 1217 h 1217"/>
                <a:gd name="T8" fmla="*/ 0 w 1216"/>
                <a:gd name="T9" fmla="*/ 412 h 1217"/>
                <a:gd name="T10" fmla="*/ 410 w 1216"/>
                <a:gd name="T11" fmla="*/ 0 h 1217"/>
              </a:gdLst>
              <a:ahLst/>
              <a:cxnLst>
                <a:cxn ang="0">
                  <a:pos x="T0" y="T1"/>
                </a:cxn>
                <a:cxn ang="0">
                  <a:pos x="T2" y="T3"/>
                </a:cxn>
                <a:cxn ang="0">
                  <a:pos x="T4" y="T5"/>
                </a:cxn>
                <a:cxn ang="0">
                  <a:pos x="T6" y="T7"/>
                </a:cxn>
                <a:cxn ang="0">
                  <a:pos x="T8" y="T9"/>
                </a:cxn>
                <a:cxn ang="0">
                  <a:pos x="T10" y="T11"/>
                </a:cxn>
              </a:cxnLst>
              <a:rect l="0" t="0" r="r" b="b"/>
              <a:pathLst>
                <a:path w="1216" h="1217">
                  <a:moveTo>
                    <a:pt x="410" y="0"/>
                  </a:moveTo>
                  <a:lnTo>
                    <a:pt x="1216" y="806"/>
                  </a:lnTo>
                  <a:lnTo>
                    <a:pt x="1207" y="1217"/>
                  </a:lnTo>
                  <a:lnTo>
                    <a:pt x="804" y="1217"/>
                  </a:lnTo>
                  <a:lnTo>
                    <a:pt x="0" y="412"/>
                  </a:lnTo>
                  <a:lnTo>
                    <a:pt x="410" y="0"/>
                  </a:lnTo>
                  <a:close/>
                </a:path>
              </a:pathLst>
            </a:custGeom>
            <a:solidFill>
              <a:schemeClr val="accent1"/>
            </a:solidFill>
            <a:ln w="0">
              <a:noFill/>
              <a:prstDash val="solid"/>
              <a:round/>
            </a:ln>
          </p:spPr>
          <p:txBody>
            <a:bodyPr vert="horz" wrap="square" lIns="86699" tIns="43349" rIns="86699" bIns="43349" numCol="1" anchor="t" anchorCtr="0" compatLnSpc="1"/>
            <a:lstStyle/>
            <a:p>
              <a:endParaRPr lang="zh-CN" altLang="en-US" sz="1707">
                <a:cs typeface="+mn-ea"/>
                <a:sym typeface="+mn-lt"/>
              </a:endParaRPr>
            </a:p>
          </p:txBody>
        </p:sp>
        <p:sp>
          <p:nvSpPr>
            <p:cNvPr id="14" name="Freeform 13"/>
            <p:cNvSpPr/>
            <p:nvPr/>
          </p:nvSpPr>
          <p:spPr bwMode="auto">
            <a:xfrm>
              <a:off x="3019736" y="2259597"/>
              <a:ext cx="2284755" cy="2286635"/>
            </a:xfrm>
            <a:custGeom>
              <a:avLst/>
              <a:gdLst>
                <a:gd name="T0" fmla="*/ 410 w 1216"/>
                <a:gd name="T1" fmla="*/ 0 h 1217"/>
                <a:gd name="T2" fmla="*/ 1216 w 1216"/>
                <a:gd name="T3" fmla="*/ 806 h 1217"/>
                <a:gd name="T4" fmla="*/ 804 w 1216"/>
                <a:gd name="T5" fmla="*/ 1217 h 1217"/>
                <a:gd name="T6" fmla="*/ 0 w 1216"/>
                <a:gd name="T7" fmla="*/ 412 h 1217"/>
                <a:gd name="T8" fmla="*/ 410 w 1216"/>
                <a:gd name="T9" fmla="*/ 0 h 1217"/>
              </a:gdLst>
              <a:ahLst/>
              <a:cxnLst>
                <a:cxn ang="0">
                  <a:pos x="T0" y="T1"/>
                </a:cxn>
                <a:cxn ang="0">
                  <a:pos x="T2" y="T3"/>
                </a:cxn>
                <a:cxn ang="0">
                  <a:pos x="T4" y="T5"/>
                </a:cxn>
                <a:cxn ang="0">
                  <a:pos x="T6" y="T7"/>
                </a:cxn>
                <a:cxn ang="0">
                  <a:pos x="T8" y="T9"/>
                </a:cxn>
              </a:cxnLst>
              <a:rect l="0" t="0" r="r" b="b"/>
              <a:pathLst>
                <a:path w="1216" h="1217">
                  <a:moveTo>
                    <a:pt x="410" y="0"/>
                  </a:moveTo>
                  <a:lnTo>
                    <a:pt x="1216" y="806"/>
                  </a:lnTo>
                  <a:lnTo>
                    <a:pt x="804" y="1217"/>
                  </a:lnTo>
                  <a:lnTo>
                    <a:pt x="0" y="412"/>
                  </a:lnTo>
                  <a:lnTo>
                    <a:pt x="410" y="0"/>
                  </a:lnTo>
                  <a:close/>
                </a:path>
              </a:pathLst>
            </a:custGeom>
            <a:solidFill>
              <a:schemeClr val="accent1"/>
            </a:solidFill>
            <a:ln w="0">
              <a:noFill/>
              <a:prstDash val="solid"/>
              <a:round/>
            </a:ln>
            <a:effectLst>
              <a:outerShdw blurRad="127000" dist="63500" dir="2700000" algn="tl" rotWithShape="0">
                <a:prstClr val="black">
                  <a:alpha val="40000"/>
                </a:prstClr>
              </a:outerShdw>
            </a:effectLst>
          </p:spPr>
          <p:txBody>
            <a:bodyPr vert="horz" wrap="square" lIns="86699" tIns="43349" rIns="86699" bIns="43349" numCol="1" anchor="t" anchorCtr="0" compatLnSpc="1"/>
            <a:lstStyle/>
            <a:p>
              <a:endParaRPr lang="zh-CN" altLang="en-US" sz="1707">
                <a:cs typeface="+mn-ea"/>
                <a:sym typeface="+mn-lt"/>
              </a:endParaRPr>
            </a:p>
          </p:txBody>
        </p:sp>
      </p:grpSp>
      <p:grpSp>
        <p:nvGrpSpPr>
          <p:cNvPr id="16" name="组合 15"/>
          <p:cNvGrpSpPr/>
          <p:nvPr/>
        </p:nvGrpSpPr>
        <p:grpSpPr>
          <a:xfrm>
            <a:off x="6251211" y="2701183"/>
            <a:ext cx="472095" cy="349171"/>
            <a:chOff x="6923088" y="3898901"/>
            <a:chExt cx="420688" cy="311150"/>
          </a:xfrm>
        </p:grpSpPr>
        <p:sp>
          <p:nvSpPr>
            <p:cNvPr id="17" name="Freeform 27"/>
            <p:cNvSpPr>
              <a:spLocks noEditPoints="1"/>
            </p:cNvSpPr>
            <p:nvPr/>
          </p:nvSpPr>
          <p:spPr bwMode="auto">
            <a:xfrm>
              <a:off x="6923088" y="3898901"/>
              <a:ext cx="269875" cy="271463"/>
            </a:xfrm>
            <a:custGeom>
              <a:avLst/>
              <a:gdLst>
                <a:gd name="T0" fmla="*/ 170 w 340"/>
                <a:gd name="T1" fmla="*/ 77 h 340"/>
                <a:gd name="T2" fmla="*/ 141 w 340"/>
                <a:gd name="T3" fmla="*/ 81 h 340"/>
                <a:gd name="T4" fmla="*/ 116 w 340"/>
                <a:gd name="T5" fmla="*/ 95 h 340"/>
                <a:gd name="T6" fmla="*/ 94 w 340"/>
                <a:gd name="T7" fmla="*/ 114 h 340"/>
                <a:gd name="T8" fmla="*/ 81 w 340"/>
                <a:gd name="T9" fmla="*/ 141 h 340"/>
                <a:gd name="T10" fmla="*/ 77 w 340"/>
                <a:gd name="T11" fmla="*/ 170 h 340"/>
                <a:gd name="T12" fmla="*/ 81 w 340"/>
                <a:gd name="T13" fmla="*/ 199 h 340"/>
                <a:gd name="T14" fmla="*/ 94 w 340"/>
                <a:gd name="T15" fmla="*/ 224 h 340"/>
                <a:gd name="T16" fmla="*/ 116 w 340"/>
                <a:gd name="T17" fmla="*/ 246 h 340"/>
                <a:gd name="T18" fmla="*/ 141 w 340"/>
                <a:gd name="T19" fmla="*/ 259 h 340"/>
                <a:gd name="T20" fmla="*/ 170 w 340"/>
                <a:gd name="T21" fmla="*/ 263 h 340"/>
                <a:gd name="T22" fmla="*/ 199 w 340"/>
                <a:gd name="T23" fmla="*/ 259 h 340"/>
                <a:gd name="T24" fmla="*/ 226 w 340"/>
                <a:gd name="T25" fmla="*/ 246 h 340"/>
                <a:gd name="T26" fmla="*/ 245 w 340"/>
                <a:gd name="T27" fmla="*/ 224 h 340"/>
                <a:gd name="T28" fmla="*/ 258 w 340"/>
                <a:gd name="T29" fmla="*/ 199 h 340"/>
                <a:gd name="T30" fmla="*/ 262 w 340"/>
                <a:gd name="T31" fmla="*/ 170 h 340"/>
                <a:gd name="T32" fmla="*/ 258 w 340"/>
                <a:gd name="T33" fmla="*/ 141 h 340"/>
                <a:gd name="T34" fmla="*/ 245 w 340"/>
                <a:gd name="T35" fmla="*/ 114 h 340"/>
                <a:gd name="T36" fmla="*/ 226 w 340"/>
                <a:gd name="T37" fmla="*/ 95 h 340"/>
                <a:gd name="T38" fmla="*/ 199 w 340"/>
                <a:gd name="T39" fmla="*/ 81 h 340"/>
                <a:gd name="T40" fmla="*/ 170 w 340"/>
                <a:gd name="T41" fmla="*/ 77 h 340"/>
                <a:gd name="T42" fmla="*/ 145 w 340"/>
                <a:gd name="T43" fmla="*/ 0 h 340"/>
                <a:gd name="T44" fmla="*/ 197 w 340"/>
                <a:gd name="T45" fmla="*/ 0 h 340"/>
                <a:gd name="T46" fmla="*/ 199 w 340"/>
                <a:gd name="T47" fmla="*/ 42 h 340"/>
                <a:gd name="T48" fmla="*/ 220 w 340"/>
                <a:gd name="T49" fmla="*/ 48 h 340"/>
                <a:gd name="T50" fmla="*/ 239 w 340"/>
                <a:gd name="T51" fmla="*/ 58 h 340"/>
                <a:gd name="T52" fmla="*/ 272 w 340"/>
                <a:gd name="T53" fmla="*/ 31 h 340"/>
                <a:gd name="T54" fmla="*/ 309 w 340"/>
                <a:gd name="T55" fmla="*/ 68 h 340"/>
                <a:gd name="T56" fmla="*/ 282 w 340"/>
                <a:gd name="T57" fmla="*/ 100 h 340"/>
                <a:gd name="T58" fmla="*/ 291 w 340"/>
                <a:gd name="T59" fmla="*/ 120 h 340"/>
                <a:gd name="T60" fmla="*/ 297 w 340"/>
                <a:gd name="T61" fmla="*/ 141 h 340"/>
                <a:gd name="T62" fmla="*/ 340 w 340"/>
                <a:gd name="T63" fmla="*/ 143 h 340"/>
                <a:gd name="T64" fmla="*/ 340 w 340"/>
                <a:gd name="T65" fmla="*/ 197 h 340"/>
                <a:gd name="T66" fmla="*/ 297 w 340"/>
                <a:gd name="T67" fmla="*/ 199 h 340"/>
                <a:gd name="T68" fmla="*/ 291 w 340"/>
                <a:gd name="T69" fmla="*/ 220 h 340"/>
                <a:gd name="T70" fmla="*/ 282 w 340"/>
                <a:gd name="T71" fmla="*/ 240 h 340"/>
                <a:gd name="T72" fmla="*/ 309 w 340"/>
                <a:gd name="T73" fmla="*/ 271 h 340"/>
                <a:gd name="T74" fmla="*/ 272 w 340"/>
                <a:gd name="T75" fmla="*/ 309 h 340"/>
                <a:gd name="T76" fmla="*/ 239 w 340"/>
                <a:gd name="T77" fmla="*/ 282 h 340"/>
                <a:gd name="T78" fmla="*/ 220 w 340"/>
                <a:gd name="T79" fmla="*/ 292 h 340"/>
                <a:gd name="T80" fmla="*/ 199 w 340"/>
                <a:gd name="T81" fmla="*/ 298 h 340"/>
                <a:gd name="T82" fmla="*/ 197 w 340"/>
                <a:gd name="T83" fmla="*/ 340 h 340"/>
                <a:gd name="T84" fmla="*/ 145 w 340"/>
                <a:gd name="T85" fmla="*/ 340 h 340"/>
                <a:gd name="T86" fmla="*/ 141 w 340"/>
                <a:gd name="T87" fmla="*/ 298 h 340"/>
                <a:gd name="T88" fmla="*/ 119 w 340"/>
                <a:gd name="T89" fmla="*/ 292 h 340"/>
                <a:gd name="T90" fmla="*/ 100 w 340"/>
                <a:gd name="T91" fmla="*/ 282 h 340"/>
                <a:gd name="T92" fmla="*/ 69 w 340"/>
                <a:gd name="T93" fmla="*/ 309 h 340"/>
                <a:gd name="T94" fmla="*/ 31 w 340"/>
                <a:gd name="T95" fmla="*/ 271 h 340"/>
                <a:gd name="T96" fmla="*/ 58 w 340"/>
                <a:gd name="T97" fmla="*/ 240 h 340"/>
                <a:gd name="T98" fmla="*/ 48 w 340"/>
                <a:gd name="T99" fmla="*/ 220 h 340"/>
                <a:gd name="T100" fmla="*/ 42 w 340"/>
                <a:gd name="T101" fmla="*/ 199 h 340"/>
                <a:gd name="T102" fmla="*/ 0 w 340"/>
                <a:gd name="T103" fmla="*/ 197 h 340"/>
                <a:gd name="T104" fmla="*/ 0 w 340"/>
                <a:gd name="T105" fmla="*/ 143 h 340"/>
                <a:gd name="T106" fmla="*/ 42 w 340"/>
                <a:gd name="T107" fmla="*/ 141 h 340"/>
                <a:gd name="T108" fmla="*/ 48 w 340"/>
                <a:gd name="T109" fmla="*/ 120 h 340"/>
                <a:gd name="T110" fmla="*/ 58 w 340"/>
                <a:gd name="T111" fmla="*/ 100 h 340"/>
                <a:gd name="T112" fmla="*/ 31 w 340"/>
                <a:gd name="T113" fmla="*/ 68 h 340"/>
                <a:gd name="T114" fmla="*/ 69 w 340"/>
                <a:gd name="T115" fmla="*/ 31 h 340"/>
                <a:gd name="T116" fmla="*/ 100 w 340"/>
                <a:gd name="T117" fmla="*/ 58 h 340"/>
                <a:gd name="T118" fmla="*/ 119 w 340"/>
                <a:gd name="T119" fmla="*/ 48 h 340"/>
                <a:gd name="T120" fmla="*/ 141 w 340"/>
                <a:gd name="T121" fmla="*/ 42 h 340"/>
                <a:gd name="T122" fmla="*/ 145 w 340"/>
                <a:gd name="T123" fmla="*/ 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0" h="340">
                  <a:moveTo>
                    <a:pt x="170" y="77"/>
                  </a:moveTo>
                  <a:lnTo>
                    <a:pt x="141" y="81"/>
                  </a:lnTo>
                  <a:lnTo>
                    <a:pt x="116" y="95"/>
                  </a:lnTo>
                  <a:lnTo>
                    <a:pt x="94" y="114"/>
                  </a:lnTo>
                  <a:lnTo>
                    <a:pt x="81" y="141"/>
                  </a:lnTo>
                  <a:lnTo>
                    <a:pt x="77" y="170"/>
                  </a:lnTo>
                  <a:lnTo>
                    <a:pt x="81" y="199"/>
                  </a:lnTo>
                  <a:lnTo>
                    <a:pt x="94" y="224"/>
                  </a:lnTo>
                  <a:lnTo>
                    <a:pt x="116" y="246"/>
                  </a:lnTo>
                  <a:lnTo>
                    <a:pt x="141" y="259"/>
                  </a:lnTo>
                  <a:lnTo>
                    <a:pt x="170" y="263"/>
                  </a:lnTo>
                  <a:lnTo>
                    <a:pt x="199" y="259"/>
                  </a:lnTo>
                  <a:lnTo>
                    <a:pt x="226" y="246"/>
                  </a:lnTo>
                  <a:lnTo>
                    <a:pt x="245" y="224"/>
                  </a:lnTo>
                  <a:lnTo>
                    <a:pt x="258" y="199"/>
                  </a:lnTo>
                  <a:lnTo>
                    <a:pt x="262" y="170"/>
                  </a:lnTo>
                  <a:lnTo>
                    <a:pt x="258" y="141"/>
                  </a:lnTo>
                  <a:lnTo>
                    <a:pt x="245" y="114"/>
                  </a:lnTo>
                  <a:lnTo>
                    <a:pt x="226" y="95"/>
                  </a:lnTo>
                  <a:lnTo>
                    <a:pt x="199" y="81"/>
                  </a:lnTo>
                  <a:lnTo>
                    <a:pt x="170" y="77"/>
                  </a:lnTo>
                  <a:close/>
                  <a:moveTo>
                    <a:pt x="145" y="0"/>
                  </a:moveTo>
                  <a:lnTo>
                    <a:pt x="197" y="0"/>
                  </a:lnTo>
                  <a:lnTo>
                    <a:pt x="199" y="42"/>
                  </a:lnTo>
                  <a:lnTo>
                    <a:pt x="220" y="48"/>
                  </a:lnTo>
                  <a:lnTo>
                    <a:pt x="239" y="58"/>
                  </a:lnTo>
                  <a:lnTo>
                    <a:pt x="272" y="31"/>
                  </a:lnTo>
                  <a:lnTo>
                    <a:pt x="309" y="68"/>
                  </a:lnTo>
                  <a:lnTo>
                    <a:pt x="282" y="100"/>
                  </a:lnTo>
                  <a:lnTo>
                    <a:pt x="291" y="120"/>
                  </a:lnTo>
                  <a:lnTo>
                    <a:pt x="297" y="141"/>
                  </a:lnTo>
                  <a:lnTo>
                    <a:pt x="340" y="143"/>
                  </a:lnTo>
                  <a:lnTo>
                    <a:pt x="340" y="197"/>
                  </a:lnTo>
                  <a:lnTo>
                    <a:pt x="297" y="199"/>
                  </a:lnTo>
                  <a:lnTo>
                    <a:pt x="291" y="220"/>
                  </a:lnTo>
                  <a:lnTo>
                    <a:pt x="282" y="240"/>
                  </a:lnTo>
                  <a:lnTo>
                    <a:pt x="309" y="271"/>
                  </a:lnTo>
                  <a:lnTo>
                    <a:pt x="272" y="309"/>
                  </a:lnTo>
                  <a:lnTo>
                    <a:pt x="239" y="282"/>
                  </a:lnTo>
                  <a:lnTo>
                    <a:pt x="220" y="292"/>
                  </a:lnTo>
                  <a:lnTo>
                    <a:pt x="199" y="298"/>
                  </a:lnTo>
                  <a:lnTo>
                    <a:pt x="197" y="340"/>
                  </a:lnTo>
                  <a:lnTo>
                    <a:pt x="145" y="340"/>
                  </a:lnTo>
                  <a:lnTo>
                    <a:pt x="141" y="298"/>
                  </a:lnTo>
                  <a:lnTo>
                    <a:pt x="119" y="292"/>
                  </a:lnTo>
                  <a:lnTo>
                    <a:pt x="100" y="282"/>
                  </a:lnTo>
                  <a:lnTo>
                    <a:pt x="69" y="309"/>
                  </a:lnTo>
                  <a:lnTo>
                    <a:pt x="31" y="271"/>
                  </a:lnTo>
                  <a:lnTo>
                    <a:pt x="58" y="240"/>
                  </a:lnTo>
                  <a:lnTo>
                    <a:pt x="48" y="220"/>
                  </a:lnTo>
                  <a:lnTo>
                    <a:pt x="42" y="199"/>
                  </a:lnTo>
                  <a:lnTo>
                    <a:pt x="0" y="197"/>
                  </a:lnTo>
                  <a:lnTo>
                    <a:pt x="0" y="143"/>
                  </a:lnTo>
                  <a:lnTo>
                    <a:pt x="42" y="141"/>
                  </a:lnTo>
                  <a:lnTo>
                    <a:pt x="48" y="120"/>
                  </a:lnTo>
                  <a:lnTo>
                    <a:pt x="58" y="100"/>
                  </a:lnTo>
                  <a:lnTo>
                    <a:pt x="31" y="68"/>
                  </a:lnTo>
                  <a:lnTo>
                    <a:pt x="69" y="31"/>
                  </a:lnTo>
                  <a:lnTo>
                    <a:pt x="100" y="58"/>
                  </a:lnTo>
                  <a:lnTo>
                    <a:pt x="119" y="48"/>
                  </a:lnTo>
                  <a:lnTo>
                    <a:pt x="141" y="42"/>
                  </a:lnTo>
                  <a:lnTo>
                    <a:pt x="145" y="0"/>
                  </a:lnTo>
                  <a:close/>
                </a:path>
              </a:pathLst>
            </a:custGeom>
            <a:solidFill>
              <a:srgbClr val="FFFFFF"/>
            </a:solidFill>
            <a:ln w="0">
              <a:noFill/>
              <a:prstDash val="solid"/>
              <a:round/>
            </a:ln>
          </p:spPr>
          <p:txBody>
            <a:bodyPr vert="horz" wrap="square" lIns="86699" tIns="43349" rIns="86699" bIns="43349" numCol="1" anchor="t" anchorCtr="0" compatLnSpc="1"/>
            <a:lstStyle/>
            <a:p>
              <a:endParaRPr lang="zh-CN" altLang="en-US" sz="1707">
                <a:cs typeface="+mn-ea"/>
                <a:sym typeface="+mn-lt"/>
              </a:endParaRPr>
            </a:p>
          </p:txBody>
        </p:sp>
        <p:sp>
          <p:nvSpPr>
            <p:cNvPr id="18" name="Freeform 28"/>
            <p:cNvSpPr>
              <a:spLocks noEditPoints="1"/>
            </p:cNvSpPr>
            <p:nvPr/>
          </p:nvSpPr>
          <p:spPr bwMode="auto">
            <a:xfrm>
              <a:off x="7008813" y="3986213"/>
              <a:ext cx="98425" cy="98425"/>
            </a:xfrm>
            <a:custGeom>
              <a:avLst/>
              <a:gdLst>
                <a:gd name="T0" fmla="*/ 62 w 123"/>
                <a:gd name="T1" fmla="*/ 33 h 124"/>
                <a:gd name="T2" fmla="*/ 54 w 123"/>
                <a:gd name="T3" fmla="*/ 33 h 124"/>
                <a:gd name="T4" fmla="*/ 46 w 123"/>
                <a:gd name="T5" fmla="*/ 37 h 124"/>
                <a:gd name="T6" fmla="*/ 40 w 123"/>
                <a:gd name="T7" fmla="*/ 41 h 124"/>
                <a:gd name="T8" fmla="*/ 37 w 123"/>
                <a:gd name="T9" fmla="*/ 47 h 124"/>
                <a:gd name="T10" fmla="*/ 33 w 123"/>
                <a:gd name="T11" fmla="*/ 54 h 124"/>
                <a:gd name="T12" fmla="*/ 31 w 123"/>
                <a:gd name="T13" fmla="*/ 62 h 124"/>
                <a:gd name="T14" fmla="*/ 33 w 123"/>
                <a:gd name="T15" fmla="*/ 70 h 124"/>
                <a:gd name="T16" fmla="*/ 37 w 123"/>
                <a:gd name="T17" fmla="*/ 78 h 124"/>
                <a:gd name="T18" fmla="*/ 40 w 123"/>
                <a:gd name="T19" fmla="*/ 83 h 124"/>
                <a:gd name="T20" fmla="*/ 46 w 123"/>
                <a:gd name="T21" fmla="*/ 87 h 124"/>
                <a:gd name="T22" fmla="*/ 54 w 123"/>
                <a:gd name="T23" fmla="*/ 89 h 124"/>
                <a:gd name="T24" fmla="*/ 62 w 123"/>
                <a:gd name="T25" fmla="*/ 91 h 124"/>
                <a:gd name="T26" fmla="*/ 69 w 123"/>
                <a:gd name="T27" fmla="*/ 89 h 124"/>
                <a:gd name="T28" fmla="*/ 77 w 123"/>
                <a:gd name="T29" fmla="*/ 87 h 124"/>
                <a:gd name="T30" fmla="*/ 83 w 123"/>
                <a:gd name="T31" fmla="*/ 83 h 124"/>
                <a:gd name="T32" fmla="*/ 89 w 123"/>
                <a:gd name="T33" fmla="*/ 78 h 124"/>
                <a:gd name="T34" fmla="*/ 91 w 123"/>
                <a:gd name="T35" fmla="*/ 70 h 124"/>
                <a:gd name="T36" fmla="*/ 93 w 123"/>
                <a:gd name="T37" fmla="*/ 62 h 124"/>
                <a:gd name="T38" fmla="*/ 91 w 123"/>
                <a:gd name="T39" fmla="*/ 54 h 124"/>
                <a:gd name="T40" fmla="*/ 89 w 123"/>
                <a:gd name="T41" fmla="*/ 47 h 124"/>
                <a:gd name="T42" fmla="*/ 83 w 123"/>
                <a:gd name="T43" fmla="*/ 41 h 124"/>
                <a:gd name="T44" fmla="*/ 77 w 123"/>
                <a:gd name="T45" fmla="*/ 37 h 124"/>
                <a:gd name="T46" fmla="*/ 69 w 123"/>
                <a:gd name="T47" fmla="*/ 33 h 124"/>
                <a:gd name="T48" fmla="*/ 62 w 123"/>
                <a:gd name="T49" fmla="*/ 33 h 124"/>
                <a:gd name="T50" fmla="*/ 62 w 123"/>
                <a:gd name="T51" fmla="*/ 0 h 124"/>
                <a:gd name="T52" fmla="*/ 87 w 123"/>
                <a:gd name="T53" fmla="*/ 4 h 124"/>
                <a:gd name="T54" fmla="*/ 106 w 123"/>
                <a:gd name="T55" fmla="*/ 18 h 124"/>
                <a:gd name="T56" fmla="*/ 120 w 123"/>
                <a:gd name="T57" fmla="*/ 37 h 124"/>
                <a:gd name="T58" fmla="*/ 123 w 123"/>
                <a:gd name="T59" fmla="*/ 62 h 124"/>
                <a:gd name="T60" fmla="*/ 120 w 123"/>
                <a:gd name="T61" fmla="*/ 85 h 124"/>
                <a:gd name="T62" fmla="*/ 106 w 123"/>
                <a:gd name="T63" fmla="*/ 107 h 124"/>
                <a:gd name="T64" fmla="*/ 87 w 123"/>
                <a:gd name="T65" fmla="*/ 120 h 124"/>
                <a:gd name="T66" fmla="*/ 62 w 123"/>
                <a:gd name="T67" fmla="*/ 124 h 124"/>
                <a:gd name="T68" fmla="*/ 39 w 123"/>
                <a:gd name="T69" fmla="*/ 120 h 124"/>
                <a:gd name="T70" fmla="*/ 17 w 123"/>
                <a:gd name="T71" fmla="*/ 107 h 124"/>
                <a:gd name="T72" fmla="*/ 4 w 123"/>
                <a:gd name="T73" fmla="*/ 85 h 124"/>
                <a:gd name="T74" fmla="*/ 0 w 123"/>
                <a:gd name="T75" fmla="*/ 62 h 124"/>
                <a:gd name="T76" fmla="*/ 4 w 123"/>
                <a:gd name="T77" fmla="*/ 37 h 124"/>
                <a:gd name="T78" fmla="*/ 17 w 123"/>
                <a:gd name="T79" fmla="*/ 18 h 124"/>
                <a:gd name="T80" fmla="*/ 39 w 123"/>
                <a:gd name="T81" fmla="*/ 4 h 124"/>
                <a:gd name="T82" fmla="*/ 62 w 123"/>
                <a:gd name="T83"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3" h="124">
                  <a:moveTo>
                    <a:pt x="62" y="33"/>
                  </a:moveTo>
                  <a:lnTo>
                    <a:pt x="54" y="33"/>
                  </a:lnTo>
                  <a:lnTo>
                    <a:pt x="46" y="37"/>
                  </a:lnTo>
                  <a:lnTo>
                    <a:pt x="40" y="41"/>
                  </a:lnTo>
                  <a:lnTo>
                    <a:pt x="37" y="47"/>
                  </a:lnTo>
                  <a:lnTo>
                    <a:pt x="33" y="54"/>
                  </a:lnTo>
                  <a:lnTo>
                    <a:pt x="31" y="62"/>
                  </a:lnTo>
                  <a:lnTo>
                    <a:pt x="33" y="70"/>
                  </a:lnTo>
                  <a:lnTo>
                    <a:pt x="37" y="78"/>
                  </a:lnTo>
                  <a:lnTo>
                    <a:pt x="40" y="83"/>
                  </a:lnTo>
                  <a:lnTo>
                    <a:pt x="46" y="87"/>
                  </a:lnTo>
                  <a:lnTo>
                    <a:pt x="54" y="89"/>
                  </a:lnTo>
                  <a:lnTo>
                    <a:pt x="62" y="91"/>
                  </a:lnTo>
                  <a:lnTo>
                    <a:pt x="69" y="89"/>
                  </a:lnTo>
                  <a:lnTo>
                    <a:pt x="77" y="87"/>
                  </a:lnTo>
                  <a:lnTo>
                    <a:pt x="83" y="83"/>
                  </a:lnTo>
                  <a:lnTo>
                    <a:pt x="89" y="78"/>
                  </a:lnTo>
                  <a:lnTo>
                    <a:pt x="91" y="70"/>
                  </a:lnTo>
                  <a:lnTo>
                    <a:pt x="93" y="62"/>
                  </a:lnTo>
                  <a:lnTo>
                    <a:pt x="91" y="54"/>
                  </a:lnTo>
                  <a:lnTo>
                    <a:pt x="89" y="47"/>
                  </a:lnTo>
                  <a:lnTo>
                    <a:pt x="83" y="41"/>
                  </a:lnTo>
                  <a:lnTo>
                    <a:pt x="77" y="37"/>
                  </a:lnTo>
                  <a:lnTo>
                    <a:pt x="69" y="33"/>
                  </a:lnTo>
                  <a:lnTo>
                    <a:pt x="62" y="33"/>
                  </a:lnTo>
                  <a:close/>
                  <a:moveTo>
                    <a:pt x="62" y="0"/>
                  </a:moveTo>
                  <a:lnTo>
                    <a:pt x="87" y="4"/>
                  </a:lnTo>
                  <a:lnTo>
                    <a:pt x="106" y="18"/>
                  </a:lnTo>
                  <a:lnTo>
                    <a:pt x="120" y="37"/>
                  </a:lnTo>
                  <a:lnTo>
                    <a:pt x="123" y="62"/>
                  </a:lnTo>
                  <a:lnTo>
                    <a:pt x="120" y="85"/>
                  </a:lnTo>
                  <a:lnTo>
                    <a:pt x="106" y="107"/>
                  </a:lnTo>
                  <a:lnTo>
                    <a:pt x="87" y="120"/>
                  </a:lnTo>
                  <a:lnTo>
                    <a:pt x="62" y="124"/>
                  </a:lnTo>
                  <a:lnTo>
                    <a:pt x="39" y="120"/>
                  </a:lnTo>
                  <a:lnTo>
                    <a:pt x="17" y="107"/>
                  </a:lnTo>
                  <a:lnTo>
                    <a:pt x="4" y="85"/>
                  </a:lnTo>
                  <a:lnTo>
                    <a:pt x="0" y="62"/>
                  </a:lnTo>
                  <a:lnTo>
                    <a:pt x="4" y="37"/>
                  </a:lnTo>
                  <a:lnTo>
                    <a:pt x="17" y="18"/>
                  </a:lnTo>
                  <a:lnTo>
                    <a:pt x="39" y="4"/>
                  </a:lnTo>
                  <a:lnTo>
                    <a:pt x="62" y="0"/>
                  </a:lnTo>
                  <a:close/>
                </a:path>
              </a:pathLst>
            </a:custGeom>
            <a:solidFill>
              <a:srgbClr val="FFFFFF"/>
            </a:solidFill>
            <a:ln w="0">
              <a:noFill/>
              <a:prstDash val="solid"/>
              <a:round/>
            </a:ln>
          </p:spPr>
          <p:txBody>
            <a:bodyPr vert="horz" wrap="square" lIns="86699" tIns="43349" rIns="86699" bIns="43349" numCol="1" anchor="t" anchorCtr="0" compatLnSpc="1"/>
            <a:lstStyle/>
            <a:p>
              <a:endParaRPr lang="zh-CN" altLang="en-US" sz="1707">
                <a:cs typeface="+mn-ea"/>
                <a:sym typeface="+mn-lt"/>
              </a:endParaRPr>
            </a:p>
          </p:txBody>
        </p:sp>
        <p:sp>
          <p:nvSpPr>
            <p:cNvPr id="19" name="Freeform 29"/>
            <p:cNvSpPr>
              <a:spLocks noEditPoints="1"/>
            </p:cNvSpPr>
            <p:nvPr/>
          </p:nvSpPr>
          <p:spPr bwMode="auto">
            <a:xfrm>
              <a:off x="7173913" y="4038601"/>
              <a:ext cx="169863" cy="171450"/>
            </a:xfrm>
            <a:custGeom>
              <a:avLst/>
              <a:gdLst>
                <a:gd name="T0" fmla="*/ 110 w 215"/>
                <a:gd name="T1" fmla="*/ 48 h 215"/>
                <a:gd name="T2" fmla="*/ 87 w 215"/>
                <a:gd name="T3" fmla="*/ 52 h 215"/>
                <a:gd name="T4" fmla="*/ 66 w 215"/>
                <a:gd name="T5" fmla="*/ 64 h 215"/>
                <a:gd name="T6" fmla="*/ 54 w 215"/>
                <a:gd name="T7" fmla="*/ 83 h 215"/>
                <a:gd name="T8" fmla="*/ 49 w 215"/>
                <a:gd name="T9" fmla="*/ 104 h 215"/>
                <a:gd name="T10" fmla="*/ 51 w 215"/>
                <a:gd name="T11" fmla="*/ 128 h 215"/>
                <a:gd name="T12" fmla="*/ 64 w 215"/>
                <a:gd name="T13" fmla="*/ 147 h 215"/>
                <a:gd name="T14" fmla="*/ 82 w 215"/>
                <a:gd name="T15" fmla="*/ 161 h 215"/>
                <a:gd name="T16" fmla="*/ 105 w 215"/>
                <a:gd name="T17" fmla="*/ 166 h 215"/>
                <a:gd name="T18" fmla="*/ 128 w 215"/>
                <a:gd name="T19" fmla="*/ 162 h 215"/>
                <a:gd name="T20" fmla="*/ 147 w 215"/>
                <a:gd name="T21" fmla="*/ 151 h 215"/>
                <a:gd name="T22" fmla="*/ 161 w 215"/>
                <a:gd name="T23" fmla="*/ 133 h 215"/>
                <a:gd name="T24" fmla="*/ 166 w 215"/>
                <a:gd name="T25" fmla="*/ 110 h 215"/>
                <a:gd name="T26" fmla="*/ 163 w 215"/>
                <a:gd name="T27" fmla="*/ 87 h 215"/>
                <a:gd name="T28" fmla="*/ 151 w 215"/>
                <a:gd name="T29" fmla="*/ 68 h 215"/>
                <a:gd name="T30" fmla="*/ 132 w 215"/>
                <a:gd name="T31" fmla="*/ 54 h 215"/>
                <a:gd name="T32" fmla="*/ 110 w 215"/>
                <a:gd name="T33" fmla="*/ 48 h 215"/>
                <a:gd name="T34" fmla="*/ 85 w 215"/>
                <a:gd name="T35" fmla="*/ 0 h 215"/>
                <a:gd name="T36" fmla="*/ 97 w 215"/>
                <a:gd name="T37" fmla="*/ 23 h 215"/>
                <a:gd name="T38" fmla="*/ 110 w 215"/>
                <a:gd name="T39" fmla="*/ 23 h 215"/>
                <a:gd name="T40" fmla="*/ 124 w 215"/>
                <a:gd name="T41" fmla="*/ 25 h 215"/>
                <a:gd name="T42" fmla="*/ 138 w 215"/>
                <a:gd name="T43" fmla="*/ 2 h 215"/>
                <a:gd name="T44" fmla="*/ 168 w 215"/>
                <a:gd name="T45" fmla="*/ 15 h 215"/>
                <a:gd name="T46" fmla="*/ 159 w 215"/>
                <a:gd name="T47" fmla="*/ 41 h 215"/>
                <a:gd name="T48" fmla="*/ 168 w 215"/>
                <a:gd name="T49" fmla="*/ 50 h 215"/>
                <a:gd name="T50" fmla="*/ 178 w 215"/>
                <a:gd name="T51" fmla="*/ 62 h 215"/>
                <a:gd name="T52" fmla="*/ 203 w 215"/>
                <a:gd name="T53" fmla="*/ 54 h 215"/>
                <a:gd name="T54" fmla="*/ 215 w 215"/>
                <a:gd name="T55" fmla="*/ 85 h 215"/>
                <a:gd name="T56" fmla="*/ 190 w 215"/>
                <a:gd name="T57" fmla="*/ 97 h 215"/>
                <a:gd name="T58" fmla="*/ 192 w 215"/>
                <a:gd name="T59" fmla="*/ 110 h 215"/>
                <a:gd name="T60" fmla="*/ 190 w 215"/>
                <a:gd name="T61" fmla="*/ 126 h 215"/>
                <a:gd name="T62" fmla="*/ 213 w 215"/>
                <a:gd name="T63" fmla="*/ 137 h 215"/>
                <a:gd name="T64" fmla="*/ 197 w 215"/>
                <a:gd name="T65" fmla="*/ 168 h 215"/>
                <a:gd name="T66" fmla="*/ 172 w 215"/>
                <a:gd name="T67" fmla="*/ 159 h 215"/>
                <a:gd name="T68" fmla="*/ 165 w 215"/>
                <a:gd name="T69" fmla="*/ 168 h 215"/>
                <a:gd name="T70" fmla="*/ 153 w 215"/>
                <a:gd name="T71" fmla="*/ 178 h 215"/>
                <a:gd name="T72" fmla="*/ 161 w 215"/>
                <a:gd name="T73" fmla="*/ 203 h 215"/>
                <a:gd name="T74" fmla="*/ 128 w 215"/>
                <a:gd name="T75" fmla="*/ 215 h 215"/>
                <a:gd name="T76" fmla="*/ 118 w 215"/>
                <a:gd name="T77" fmla="*/ 191 h 215"/>
                <a:gd name="T78" fmla="*/ 103 w 215"/>
                <a:gd name="T79" fmla="*/ 191 h 215"/>
                <a:gd name="T80" fmla="*/ 89 w 215"/>
                <a:gd name="T81" fmla="*/ 190 h 215"/>
                <a:gd name="T82" fmla="*/ 78 w 215"/>
                <a:gd name="T83" fmla="*/ 213 h 215"/>
                <a:gd name="T84" fmla="*/ 47 w 215"/>
                <a:gd name="T85" fmla="*/ 199 h 215"/>
                <a:gd name="T86" fmla="*/ 56 w 215"/>
                <a:gd name="T87" fmla="*/ 174 h 215"/>
                <a:gd name="T88" fmla="*/ 45 w 215"/>
                <a:gd name="T89" fmla="*/ 164 h 215"/>
                <a:gd name="T90" fmla="*/ 37 w 215"/>
                <a:gd name="T91" fmla="*/ 153 h 215"/>
                <a:gd name="T92" fmla="*/ 12 w 215"/>
                <a:gd name="T93" fmla="*/ 161 h 215"/>
                <a:gd name="T94" fmla="*/ 0 w 215"/>
                <a:gd name="T95" fmla="*/ 130 h 215"/>
                <a:gd name="T96" fmla="*/ 24 w 215"/>
                <a:gd name="T97" fmla="*/ 118 h 215"/>
                <a:gd name="T98" fmla="*/ 24 w 215"/>
                <a:gd name="T99" fmla="*/ 104 h 215"/>
                <a:gd name="T100" fmla="*/ 26 w 215"/>
                <a:gd name="T101" fmla="*/ 91 h 215"/>
                <a:gd name="T102" fmla="*/ 2 w 215"/>
                <a:gd name="T103" fmla="*/ 77 h 215"/>
                <a:gd name="T104" fmla="*/ 16 w 215"/>
                <a:gd name="T105" fmla="*/ 46 h 215"/>
                <a:gd name="T106" fmla="*/ 41 w 215"/>
                <a:gd name="T107" fmla="*/ 56 h 215"/>
                <a:gd name="T108" fmla="*/ 51 w 215"/>
                <a:gd name="T109" fmla="*/ 46 h 215"/>
                <a:gd name="T110" fmla="*/ 62 w 215"/>
                <a:gd name="T111" fmla="*/ 37 h 215"/>
                <a:gd name="T112" fmla="*/ 54 w 215"/>
                <a:gd name="T113" fmla="*/ 12 h 215"/>
                <a:gd name="T114" fmla="*/ 85 w 215"/>
                <a:gd name="T115" fmla="*/ 0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5" h="215">
                  <a:moveTo>
                    <a:pt x="110" y="48"/>
                  </a:moveTo>
                  <a:lnTo>
                    <a:pt x="87" y="52"/>
                  </a:lnTo>
                  <a:lnTo>
                    <a:pt x="66" y="64"/>
                  </a:lnTo>
                  <a:lnTo>
                    <a:pt x="54" y="83"/>
                  </a:lnTo>
                  <a:lnTo>
                    <a:pt x="49" y="104"/>
                  </a:lnTo>
                  <a:lnTo>
                    <a:pt x="51" y="128"/>
                  </a:lnTo>
                  <a:lnTo>
                    <a:pt x="64" y="147"/>
                  </a:lnTo>
                  <a:lnTo>
                    <a:pt x="82" y="161"/>
                  </a:lnTo>
                  <a:lnTo>
                    <a:pt x="105" y="166"/>
                  </a:lnTo>
                  <a:lnTo>
                    <a:pt x="128" y="162"/>
                  </a:lnTo>
                  <a:lnTo>
                    <a:pt x="147" y="151"/>
                  </a:lnTo>
                  <a:lnTo>
                    <a:pt x="161" y="133"/>
                  </a:lnTo>
                  <a:lnTo>
                    <a:pt x="166" y="110"/>
                  </a:lnTo>
                  <a:lnTo>
                    <a:pt x="163" y="87"/>
                  </a:lnTo>
                  <a:lnTo>
                    <a:pt x="151" y="68"/>
                  </a:lnTo>
                  <a:lnTo>
                    <a:pt x="132" y="54"/>
                  </a:lnTo>
                  <a:lnTo>
                    <a:pt x="110" y="48"/>
                  </a:lnTo>
                  <a:close/>
                  <a:moveTo>
                    <a:pt x="85" y="0"/>
                  </a:moveTo>
                  <a:lnTo>
                    <a:pt x="97" y="23"/>
                  </a:lnTo>
                  <a:lnTo>
                    <a:pt x="110" y="23"/>
                  </a:lnTo>
                  <a:lnTo>
                    <a:pt x="124" y="25"/>
                  </a:lnTo>
                  <a:lnTo>
                    <a:pt x="138" y="2"/>
                  </a:lnTo>
                  <a:lnTo>
                    <a:pt x="168" y="15"/>
                  </a:lnTo>
                  <a:lnTo>
                    <a:pt x="159" y="41"/>
                  </a:lnTo>
                  <a:lnTo>
                    <a:pt x="168" y="50"/>
                  </a:lnTo>
                  <a:lnTo>
                    <a:pt x="178" y="62"/>
                  </a:lnTo>
                  <a:lnTo>
                    <a:pt x="203" y="54"/>
                  </a:lnTo>
                  <a:lnTo>
                    <a:pt x="215" y="85"/>
                  </a:lnTo>
                  <a:lnTo>
                    <a:pt x="190" y="97"/>
                  </a:lnTo>
                  <a:lnTo>
                    <a:pt x="192" y="110"/>
                  </a:lnTo>
                  <a:lnTo>
                    <a:pt x="190" y="126"/>
                  </a:lnTo>
                  <a:lnTo>
                    <a:pt x="213" y="137"/>
                  </a:lnTo>
                  <a:lnTo>
                    <a:pt x="197" y="168"/>
                  </a:lnTo>
                  <a:lnTo>
                    <a:pt x="172" y="159"/>
                  </a:lnTo>
                  <a:lnTo>
                    <a:pt x="165" y="168"/>
                  </a:lnTo>
                  <a:lnTo>
                    <a:pt x="153" y="178"/>
                  </a:lnTo>
                  <a:lnTo>
                    <a:pt x="161" y="203"/>
                  </a:lnTo>
                  <a:lnTo>
                    <a:pt x="128" y="215"/>
                  </a:lnTo>
                  <a:lnTo>
                    <a:pt x="118" y="191"/>
                  </a:lnTo>
                  <a:lnTo>
                    <a:pt x="103" y="191"/>
                  </a:lnTo>
                  <a:lnTo>
                    <a:pt x="89" y="190"/>
                  </a:lnTo>
                  <a:lnTo>
                    <a:pt x="78" y="213"/>
                  </a:lnTo>
                  <a:lnTo>
                    <a:pt x="47" y="199"/>
                  </a:lnTo>
                  <a:lnTo>
                    <a:pt x="56" y="174"/>
                  </a:lnTo>
                  <a:lnTo>
                    <a:pt x="45" y="164"/>
                  </a:lnTo>
                  <a:lnTo>
                    <a:pt x="37" y="153"/>
                  </a:lnTo>
                  <a:lnTo>
                    <a:pt x="12" y="161"/>
                  </a:lnTo>
                  <a:lnTo>
                    <a:pt x="0" y="130"/>
                  </a:lnTo>
                  <a:lnTo>
                    <a:pt x="24" y="118"/>
                  </a:lnTo>
                  <a:lnTo>
                    <a:pt x="24" y="104"/>
                  </a:lnTo>
                  <a:lnTo>
                    <a:pt x="26" y="91"/>
                  </a:lnTo>
                  <a:lnTo>
                    <a:pt x="2" y="77"/>
                  </a:lnTo>
                  <a:lnTo>
                    <a:pt x="16" y="46"/>
                  </a:lnTo>
                  <a:lnTo>
                    <a:pt x="41" y="56"/>
                  </a:lnTo>
                  <a:lnTo>
                    <a:pt x="51" y="46"/>
                  </a:lnTo>
                  <a:lnTo>
                    <a:pt x="62" y="37"/>
                  </a:lnTo>
                  <a:lnTo>
                    <a:pt x="54" y="12"/>
                  </a:lnTo>
                  <a:lnTo>
                    <a:pt x="85" y="0"/>
                  </a:lnTo>
                  <a:close/>
                </a:path>
              </a:pathLst>
            </a:custGeom>
            <a:solidFill>
              <a:srgbClr val="FFFFFF"/>
            </a:solidFill>
            <a:ln w="0">
              <a:noFill/>
              <a:prstDash val="solid"/>
              <a:round/>
            </a:ln>
          </p:spPr>
          <p:txBody>
            <a:bodyPr vert="horz" wrap="square" lIns="86699" tIns="43349" rIns="86699" bIns="43349" numCol="1" anchor="t" anchorCtr="0" compatLnSpc="1"/>
            <a:lstStyle/>
            <a:p>
              <a:endParaRPr lang="zh-CN" altLang="en-US" sz="1707">
                <a:cs typeface="+mn-ea"/>
                <a:sym typeface="+mn-lt"/>
              </a:endParaRPr>
            </a:p>
          </p:txBody>
        </p:sp>
        <p:sp>
          <p:nvSpPr>
            <p:cNvPr id="20" name="Freeform 30"/>
            <p:cNvSpPr>
              <a:spLocks noEditPoints="1"/>
            </p:cNvSpPr>
            <p:nvPr/>
          </p:nvSpPr>
          <p:spPr bwMode="auto">
            <a:xfrm>
              <a:off x="7227888" y="4092576"/>
              <a:ext cx="63500" cy="63500"/>
            </a:xfrm>
            <a:custGeom>
              <a:avLst/>
              <a:gdLst>
                <a:gd name="T0" fmla="*/ 39 w 79"/>
                <a:gd name="T1" fmla="*/ 21 h 79"/>
                <a:gd name="T2" fmla="*/ 33 w 79"/>
                <a:gd name="T3" fmla="*/ 21 h 79"/>
                <a:gd name="T4" fmla="*/ 27 w 79"/>
                <a:gd name="T5" fmla="*/ 25 h 79"/>
                <a:gd name="T6" fmla="*/ 23 w 79"/>
                <a:gd name="T7" fmla="*/ 29 h 79"/>
                <a:gd name="T8" fmla="*/ 21 w 79"/>
                <a:gd name="T9" fmla="*/ 34 h 79"/>
                <a:gd name="T10" fmla="*/ 19 w 79"/>
                <a:gd name="T11" fmla="*/ 40 h 79"/>
                <a:gd name="T12" fmla="*/ 21 w 79"/>
                <a:gd name="T13" fmla="*/ 46 h 79"/>
                <a:gd name="T14" fmla="*/ 23 w 79"/>
                <a:gd name="T15" fmla="*/ 52 h 79"/>
                <a:gd name="T16" fmla="*/ 29 w 79"/>
                <a:gd name="T17" fmla="*/ 56 h 79"/>
                <a:gd name="T18" fmla="*/ 33 w 79"/>
                <a:gd name="T19" fmla="*/ 58 h 79"/>
                <a:gd name="T20" fmla="*/ 39 w 79"/>
                <a:gd name="T21" fmla="*/ 58 h 79"/>
                <a:gd name="T22" fmla="*/ 46 w 79"/>
                <a:gd name="T23" fmla="*/ 58 h 79"/>
                <a:gd name="T24" fmla="*/ 50 w 79"/>
                <a:gd name="T25" fmla="*/ 54 h 79"/>
                <a:gd name="T26" fmla="*/ 56 w 79"/>
                <a:gd name="T27" fmla="*/ 50 h 79"/>
                <a:gd name="T28" fmla="*/ 58 w 79"/>
                <a:gd name="T29" fmla="*/ 44 h 79"/>
                <a:gd name="T30" fmla="*/ 58 w 79"/>
                <a:gd name="T31" fmla="*/ 38 h 79"/>
                <a:gd name="T32" fmla="*/ 58 w 79"/>
                <a:gd name="T33" fmla="*/ 33 h 79"/>
                <a:gd name="T34" fmla="*/ 54 w 79"/>
                <a:gd name="T35" fmla="*/ 27 h 79"/>
                <a:gd name="T36" fmla="*/ 50 w 79"/>
                <a:gd name="T37" fmla="*/ 23 h 79"/>
                <a:gd name="T38" fmla="*/ 44 w 79"/>
                <a:gd name="T39" fmla="*/ 21 h 79"/>
                <a:gd name="T40" fmla="*/ 39 w 79"/>
                <a:gd name="T41" fmla="*/ 21 h 79"/>
                <a:gd name="T42" fmla="*/ 41 w 79"/>
                <a:gd name="T43" fmla="*/ 0 h 79"/>
                <a:gd name="T44" fmla="*/ 56 w 79"/>
                <a:gd name="T45" fmla="*/ 4 h 79"/>
                <a:gd name="T46" fmla="*/ 68 w 79"/>
                <a:gd name="T47" fmla="*/ 13 h 79"/>
                <a:gd name="T48" fmla="*/ 77 w 79"/>
                <a:gd name="T49" fmla="*/ 27 h 79"/>
                <a:gd name="T50" fmla="*/ 79 w 79"/>
                <a:gd name="T51" fmla="*/ 42 h 79"/>
                <a:gd name="T52" fmla="*/ 75 w 79"/>
                <a:gd name="T53" fmla="*/ 56 h 79"/>
                <a:gd name="T54" fmla="*/ 66 w 79"/>
                <a:gd name="T55" fmla="*/ 69 h 79"/>
                <a:gd name="T56" fmla="*/ 52 w 79"/>
                <a:gd name="T57" fmla="*/ 77 h 79"/>
                <a:gd name="T58" fmla="*/ 37 w 79"/>
                <a:gd name="T59" fmla="*/ 79 h 79"/>
                <a:gd name="T60" fmla="*/ 23 w 79"/>
                <a:gd name="T61" fmla="*/ 75 h 79"/>
                <a:gd name="T62" fmla="*/ 10 w 79"/>
                <a:gd name="T63" fmla="*/ 67 h 79"/>
                <a:gd name="T64" fmla="*/ 2 w 79"/>
                <a:gd name="T65" fmla="*/ 54 h 79"/>
                <a:gd name="T66" fmla="*/ 0 w 79"/>
                <a:gd name="T67" fmla="*/ 36 h 79"/>
                <a:gd name="T68" fmla="*/ 4 w 79"/>
                <a:gd name="T69" fmla="*/ 23 h 79"/>
                <a:gd name="T70" fmla="*/ 12 w 79"/>
                <a:gd name="T71" fmla="*/ 9 h 79"/>
                <a:gd name="T72" fmla="*/ 25 w 79"/>
                <a:gd name="T73" fmla="*/ 2 h 79"/>
                <a:gd name="T74" fmla="*/ 41 w 79"/>
                <a:gd name="T75"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9" h="79">
                  <a:moveTo>
                    <a:pt x="39" y="21"/>
                  </a:moveTo>
                  <a:lnTo>
                    <a:pt x="33" y="21"/>
                  </a:lnTo>
                  <a:lnTo>
                    <a:pt x="27" y="25"/>
                  </a:lnTo>
                  <a:lnTo>
                    <a:pt x="23" y="29"/>
                  </a:lnTo>
                  <a:lnTo>
                    <a:pt x="21" y="34"/>
                  </a:lnTo>
                  <a:lnTo>
                    <a:pt x="19" y="40"/>
                  </a:lnTo>
                  <a:lnTo>
                    <a:pt x="21" y="46"/>
                  </a:lnTo>
                  <a:lnTo>
                    <a:pt x="23" y="52"/>
                  </a:lnTo>
                  <a:lnTo>
                    <a:pt x="29" y="56"/>
                  </a:lnTo>
                  <a:lnTo>
                    <a:pt x="33" y="58"/>
                  </a:lnTo>
                  <a:lnTo>
                    <a:pt x="39" y="58"/>
                  </a:lnTo>
                  <a:lnTo>
                    <a:pt x="46" y="58"/>
                  </a:lnTo>
                  <a:lnTo>
                    <a:pt x="50" y="54"/>
                  </a:lnTo>
                  <a:lnTo>
                    <a:pt x="56" y="50"/>
                  </a:lnTo>
                  <a:lnTo>
                    <a:pt x="58" y="44"/>
                  </a:lnTo>
                  <a:lnTo>
                    <a:pt x="58" y="38"/>
                  </a:lnTo>
                  <a:lnTo>
                    <a:pt x="58" y="33"/>
                  </a:lnTo>
                  <a:lnTo>
                    <a:pt x="54" y="27"/>
                  </a:lnTo>
                  <a:lnTo>
                    <a:pt x="50" y="23"/>
                  </a:lnTo>
                  <a:lnTo>
                    <a:pt x="44" y="21"/>
                  </a:lnTo>
                  <a:lnTo>
                    <a:pt x="39" y="21"/>
                  </a:lnTo>
                  <a:close/>
                  <a:moveTo>
                    <a:pt x="41" y="0"/>
                  </a:moveTo>
                  <a:lnTo>
                    <a:pt x="56" y="4"/>
                  </a:lnTo>
                  <a:lnTo>
                    <a:pt x="68" y="13"/>
                  </a:lnTo>
                  <a:lnTo>
                    <a:pt x="77" y="27"/>
                  </a:lnTo>
                  <a:lnTo>
                    <a:pt x="79" y="42"/>
                  </a:lnTo>
                  <a:lnTo>
                    <a:pt x="75" y="56"/>
                  </a:lnTo>
                  <a:lnTo>
                    <a:pt x="66" y="69"/>
                  </a:lnTo>
                  <a:lnTo>
                    <a:pt x="52" y="77"/>
                  </a:lnTo>
                  <a:lnTo>
                    <a:pt x="37" y="79"/>
                  </a:lnTo>
                  <a:lnTo>
                    <a:pt x="23" y="75"/>
                  </a:lnTo>
                  <a:lnTo>
                    <a:pt x="10" y="67"/>
                  </a:lnTo>
                  <a:lnTo>
                    <a:pt x="2" y="54"/>
                  </a:lnTo>
                  <a:lnTo>
                    <a:pt x="0" y="36"/>
                  </a:lnTo>
                  <a:lnTo>
                    <a:pt x="4" y="23"/>
                  </a:lnTo>
                  <a:lnTo>
                    <a:pt x="12" y="9"/>
                  </a:lnTo>
                  <a:lnTo>
                    <a:pt x="25" y="2"/>
                  </a:lnTo>
                  <a:lnTo>
                    <a:pt x="41" y="0"/>
                  </a:lnTo>
                  <a:close/>
                </a:path>
              </a:pathLst>
            </a:custGeom>
            <a:solidFill>
              <a:srgbClr val="FFFFFF"/>
            </a:solidFill>
            <a:ln w="0">
              <a:noFill/>
              <a:prstDash val="solid"/>
              <a:round/>
            </a:ln>
          </p:spPr>
          <p:txBody>
            <a:bodyPr vert="horz" wrap="square" lIns="86699" tIns="43349" rIns="86699" bIns="43349" numCol="1" anchor="t" anchorCtr="0" compatLnSpc="1"/>
            <a:lstStyle/>
            <a:p>
              <a:endParaRPr lang="zh-CN" altLang="en-US" sz="1707">
                <a:cs typeface="+mn-ea"/>
                <a:sym typeface="+mn-lt"/>
              </a:endParaRPr>
            </a:p>
          </p:txBody>
        </p:sp>
      </p:grpSp>
      <p:sp>
        <p:nvSpPr>
          <p:cNvPr id="21" name="Freeform 31"/>
          <p:cNvSpPr>
            <a:spLocks noEditPoints="1"/>
          </p:cNvSpPr>
          <p:nvPr/>
        </p:nvSpPr>
        <p:spPr bwMode="auto">
          <a:xfrm>
            <a:off x="7761179" y="4207741"/>
            <a:ext cx="386583" cy="370548"/>
          </a:xfrm>
          <a:custGeom>
            <a:avLst/>
            <a:gdLst>
              <a:gd name="T0" fmla="*/ 83 w 432"/>
              <a:gd name="T1" fmla="*/ 211 h 416"/>
              <a:gd name="T2" fmla="*/ 83 w 432"/>
              <a:gd name="T3" fmla="*/ 240 h 416"/>
              <a:gd name="T4" fmla="*/ 349 w 432"/>
              <a:gd name="T5" fmla="*/ 240 h 416"/>
              <a:gd name="T6" fmla="*/ 349 w 432"/>
              <a:gd name="T7" fmla="*/ 211 h 416"/>
              <a:gd name="T8" fmla="*/ 83 w 432"/>
              <a:gd name="T9" fmla="*/ 211 h 416"/>
              <a:gd name="T10" fmla="*/ 83 w 432"/>
              <a:gd name="T11" fmla="*/ 143 h 416"/>
              <a:gd name="T12" fmla="*/ 83 w 432"/>
              <a:gd name="T13" fmla="*/ 174 h 416"/>
              <a:gd name="T14" fmla="*/ 349 w 432"/>
              <a:gd name="T15" fmla="*/ 174 h 416"/>
              <a:gd name="T16" fmla="*/ 349 w 432"/>
              <a:gd name="T17" fmla="*/ 143 h 416"/>
              <a:gd name="T18" fmla="*/ 83 w 432"/>
              <a:gd name="T19" fmla="*/ 143 h 416"/>
              <a:gd name="T20" fmla="*/ 83 w 432"/>
              <a:gd name="T21" fmla="*/ 78 h 416"/>
              <a:gd name="T22" fmla="*/ 83 w 432"/>
              <a:gd name="T23" fmla="*/ 109 h 416"/>
              <a:gd name="T24" fmla="*/ 349 w 432"/>
              <a:gd name="T25" fmla="*/ 109 h 416"/>
              <a:gd name="T26" fmla="*/ 349 w 432"/>
              <a:gd name="T27" fmla="*/ 78 h 416"/>
              <a:gd name="T28" fmla="*/ 83 w 432"/>
              <a:gd name="T29" fmla="*/ 78 h 416"/>
              <a:gd name="T30" fmla="*/ 50 w 432"/>
              <a:gd name="T31" fmla="*/ 0 h 416"/>
              <a:gd name="T32" fmla="*/ 380 w 432"/>
              <a:gd name="T33" fmla="*/ 0 h 416"/>
              <a:gd name="T34" fmla="*/ 401 w 432"/>
              <a:gd name="T35" fmla="*/ 6 h 416"/>
              <a:gd name="T36" fmla="*/ 417 w 432"/>
              <a:gd name="T37" fmla="*/ 16 h 416"/>
              <a:gd name="T38" fmla="*/ 428 w 432"/>
              <a:gd name="T39" fmla="*/ 33 h 416"/>
              <a:gd name="T40" fmla="*/ 432 w 432"/>
              <a:gd name="T41" fmla="*/ 52 h 416"/>
              <a:gd name="T42" fmla="*/ 432 w 432"/>
              <a:gd name="T43" fmla="*/ 265 h 416"/>
              <a:gd name="T44" fmla="*/ 428 w 432"/>
              <a:gd name="T45" fmla="*/ 287 h 416"/>
              <a:gd name="T46" fmla="*/ 417 w 432"/>
              <a:gd name="T47" fmla="*/ 302 h 416"/>
              <a:gd name="T48" fmla="*/ 401 w 432"/>
              <a:gd name="T49" fmla="*/ 314 h 416"/>
              <a:gd name="T50" fmla="*/ 380 w 432"/>
              <a:gd name="T51" fmla="*/ 318 h 416"/>
              <a:gd name="T52" fmla="*/ 264 w 432"/>
              <a:gd name="T53" fmla="*/ 318 h 416"/>
              <a:gd name="T54" fmla="*/ 216 w 432"/>
              <a:gd name="T55" fmla="*/ 416 h 416"/>
              <a:gd name="T56" fmla="*/ 166 w 432"/>
              <a:gd name="T57" fmla="*/ 318 h 416"/>
              <a:gd name="T58" fmla="*/ 50 w 432"/>
              <a:gd name="T59" fmla="*/ 318 h 416"/>
              <a:gd name="T60" fmla="*/ 31 w 432"/>
              <a:gd name="T61" fmla="*/ 314 h 416"/>
              <a:gd name="T62" fmla="*/ 15 w 432"/>
              <a:gd name="T63" fmla="*/ 302 h 416"/>
              <a:gd name="T64" fmla="*/ 4 w 432"/>
              <a:gd name="T65" fmla="*/ 287 h 416"/>
              <a:gd name="T66" fmla="*/ 0 w 432"/>
              <a:gd name="T67" fmla="*/ 265 h 416"/>
              <a:gd name="T68" fmla="*/ 0 w 432"/>
              <a:gd name="T69" fmla="*/ 52 h 416"/>
              <a:gd name="T70" fmla="*/ 4 w 432"/>
              <a:gd name="T71" fmla="*/ 33 h 416"/>
              <a:gd name="T72" fmla="*/ 15 w 432"/>
              <a:gd name="T73" fmla="*/ 16 h 416"/>
              <a:gd name="T74" fmla="*/ 31 w 432"/>
              <a:gd name="T75" fmla="*/ 6 h 416"/>
              <a:gd name="T76" fmla="*/ 50 w 432"/>
              <a:gd name="T77" fmla="*/ 0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32" h="416">
                <a:moveTo>
                  <a:pt x="83" y="211"/>
                </a:moveTo>
                <a:lnTo>
                  <a:pt x="83" y="240"/>
                </a:lnTo>
                <a:lnTo>
                  <a:pt x="349" y="240"/>
                </a:lnTo>
                <a:lnTo>
                  <a:pt x="349" y="211"/>
                </a:lnTo>
                <a:lnTo>
                  <a:pt x="83" y="211"/>
                </a:lnTo>
                <a:close/>
                <a:moveTo>
                  <a:pt x="83" y="143"/>
                </a:moveTo>
                <a:lnTo>
                  <a:pt x="83" y="174"/>
                </a:lnTo>
                <a:lnTo>
                  <a:pt x="349" y="174"/>
                </a:lnTo>
                <a:lnTo>
                  <a:pt x="349" y="143"/>
                </a:lnTo>
                <a:lnTo>
                  <a:pt x="83" y="143"/>
                </a:lnTo>
                <a:close/>
                <a:moveTo>
                  <a:pt x="83" y="78"/>
                </a:moveTo>
                <a:lnTo>
                  <a:pt x="83" y="109"/>
                </a:lnTo>
                <a:lnTo>
                  <a:pt x="349" y="109"/>
                </a:lnTo>
                <a:lnTo>
                  <a:pt x="349" y="78"/>
                </a:lnTo>
                <a:lnTo>
                  <a:pt x="83" y="78"/>
                </a:lnTo>
                <a:close/>
                <a:moveTo>
                  <a:pt x="50" y="0"/>
                </a:moveTo>
                <a:lnTo>
                  <a:pt x="380" y="0"/>
                </a:lnTo>
                <a:lnTo>
                  <a:pt x="401" y="6"/>
                </a:lnTo>
                <a:lnTo>
                  <a:pt x="417" y="16"/>
                </a:lnTo>
                <a:lnTo>
                  <a:pt x="428" y="33"/>
                </a:lnTo>
                <a:lnTo>
                  <a:pt x="432" y="52"/>
                </a:lnTo>
                <a:lnTo>
                  <a:pt x="432" y="265"/>
                </a:lnTo>
                <a:lnTo>
                  <a:pt x="428" y="287"/>
                </a:lnTo>
                <a:lnTo>
                  <a:pt x="417" y="302"/>
                </a:lnTo>
                <a:lnTo>
                  <a:pt x="401" y="314"/>
                </a:lnTo>
                <a:lnTo>
                  <a:pt x="380" y="318"/>
                </a:lnTo>
                <a:lnTo>
                  <a:pt x="264" y="318"/>
                </a:lnTo>
                <a:lnTo>
                  <a:pt x="216" y="416"/>
                </a:lnTo>
                <a:lnTo>
                  <a:pt x="166" y="318"/>
                </a:lnTo>
                <a:lnTo>
                  <a:pt x="50" y="318"/>
                </a:lnTo>
                <a:lnTo>
                  <a:pt x="31" y="314"/>
                </a:lnTo>
                <a:lnTo>
                  <a:pt x="15" y="302"/>
                </a:lnTo>
                <a:lnTo>
                  <a:pt x="4" y="287"/>
                </a:lnTo>
                <a:lnTo>
                  <a:pt x="0" y="265"/>
                </a:lnTo>
                <a:lnTo>
                  <a:pt x="0" y="52"/>
                </a:lnTo>
                <a:lnTo>
                  <a:pt x="4" y="33"/>
                </a:lnTo>
                <a:lnTo>
                  <a:pt x="15" y="16"/>
                </a:lnTo>
                <a:lnTo>
                  <a:pt x="31" y="6"/>
                </a:lnTo>
                <a:lnTo>
                  <a:pt x="50" y="0"/>
                </a:lnTo>
                <a:close/>
              </a:path>
            </a:pathLst>
          </a:custGeom>
          <a:solidFill>
            <a:srgbClr val="FFFFFF"/>
          </a:solidFill>
          <a:ln w="0">
            <a:noFill/>
            <a:prstDash val="solid"/>
            <a:round/>
          </a:ln>
        </p:spPr>
        <p:txBody>
          <a:bodyPr vert="horz" wrap="square" lIns="86699" tIns="43349" rIns="86699" bIns="43349" numCol="1" anchor="t" anchorCtr="0" compatLnSpc="1"/>
          <a:lstStyle/>
          <a:p>
            <a:endParaRPr lang="zh-CN" altLang="en-US" sz="1707">
              <a:cs typeface="+mn-ea"/>
              <a:sym typeface="+mn-lt"/>
            </a:endParaRPr>
          </a:p>
        </p:txBody>
      </p:sp>
      <p:grpSp>
        <p:nvGrpSpPr>
          <p:cNvPr id="22" name="组合 21"/>
          <p:cNvGrpSpPr/>
          <p:nvPr/>
        </p:nvGrpSpPr>
        <p:grpSpPr>
          <a:xfrm>
            <a:off x="4871375" y="4178914"/>
            <a:ext cx="336701" cy="334919"/>
            <a:chOff x="6288088" y="4981576"/>
            <a:chExt cx="300038" cy="298450"/>
          </a:xfrm>
        </p:grpSpPr>
        <p:sp>
          <p:nvSpPr>
            <p:cNvPr id="23" name="Freeform 32"/>
            <p:cNvSpPr/>
            <p:nvPr/>
          </p:nvSpPr>
          <p:spPr bwMode="auto">
            <a:xfrm>
              <a:off x="6294438" y="4981576"/>
              <a:ext cx="84138" cy="233363"/>
            </a:xfrm>
            <a:custGeom>
              <a:avLst/>
              <a:gdLst>
                <a:gd name="T0" fmla="*/ 25 w 106"/>
                <a:gd name="T1" fmla="*/ 0 h 292"/>
                <a:gd name="T2" fmla="*/ 81 w 106"/>
                <a:gd name="T3" fmla="*/ 0 h 292"/>
                <a:gd name="T4" fmla="*/ 89 w 106"/>
                <a:gd name="T5" fmla="*/ 0 h 292"/>
                <a:gd name="T6" fmla="*/ 95 w 106"/>
                <a:gd name="T7" fmla="*/ 4 h 292"/>
                <a:gd name="T8" fmla="*/ 100 w 106"/>
                <a:gd name="T9" fmla="*/ 10 h 292"/>
                <a:gd name="T10" fmla="*/ 104 w 106"/>
                <a:gd name="T11" fmla="*/ 17 h 292"/>
                <a:gd name="T12" fmla="*/ 106 w 106"/>
                <a:gd name="T13" fmla="*/ 25 h 292"/>
                <a:gd name="T14" fmla="*/ 106 w 106"/>
                <a:gd name="T15" fmla="*/ 265 h 292"/>
                <a:gd name="T16" fmla="*/ 104 w 106"/>
                <a:gd name="T17" fmla="*/ 275 h 292"/>
                <a:gd name="T18" fmla="*/ 100 w 106"/>
                <a:gd name="T19" fmla="*/ 280 h 292"/>
                <a:gd name="T20" fmla="*/ 95 w 106"/>
                <a:gd name="T21" fmla="*/ 286 h 292"/>
                <a:gd name="T22" fmla="*/ 89 w 106"/>
                <a:gd name="T23" fmla="*/ 290 h 292"/>
                <a:gd name="T24" fmla="*/ 81 w 106"/>
                <a:gd name="T25" fmla="*/ 292 h 292"/>
                <a:gd name="T26" fmla="*/ 25 w 106"/>
                <a:gd name="T27" fmla="*/ 292 h 292"/>
                <a:gd name="T28" fmla="*/ 17 w 106"/>
                <a:gd name="T29" fmla="*/ 290 h 292"/>
                <a:gd name="T30" fmla="*/ 10 w 106"/>
                <a:gd name="T31" fmla="*/ 286 h 292"/>
                <a:gd name="T32" fmla="*/ 4 w 106"/>
                <a:gd name="T33" fmla="*/ 280 h 292"/>
                <a:gd name="T34" fmla="*/ 0 w 106"/>
                <a:gd name="T35" fmla="*/ 275 h 292"/>
                <a:gd name="T36" fmla="*/ 0 w 106"/>
                <a:gd name="T37" fmla="*/ 265 h 292"/>
                <a:gd name="T38" fmla="*/ 0 w 106"/>
                <a:gd name="T39" fmla="*/ 25 h 292"/>
                <a:gd name="T40" fmla="*/ 0 w 106"/>
                <a:gd name="T41" fmla="*/ 17 h 292"/>
                <a:gd name="T42" fmla="*/ 4 w 106"/>
                <a:gd name="T43" fmla="*/ 10 h 292"/>
                <a:gd name="T44" fmla="*/ 10 w 106"/>
                <a:gd name="T45" fmla="*/ 4 h 292"/>
                <a:gd name="T46" fmla="*/ 17 w 106"/>
                <a:gd name="T47" fmla="*/ 0 h 292"/>
                <a:gd name="T48" fmla="*/ 25 w 106"/>
                <a:gd name="T49"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6" h="292">
                  <a:moveTo>
                    <a:pt x="25" y="0"/>
                  </a:moveTo>
                  <a:lnTo>
                    <a:pt x="81" y="0"/>
                  </a:lnTo>
                  <a:lnTo>
                    <a:pt x="89" y="0"/>
                  </a:lnTo>
                  <a:lnTo>
                    <a:pt x="95" y="4"/>
                  </a:lnTo>
                  <a:lnTo>
                    <a:pt x="100" y="10"/>
                  </a:lnTo>
                  <a:lnTo>
                    <a:pt x="104" y="17"/>
                  </a:lnTo>
                  <a:lnTo>
                    <a:pt x="106" y="25"/>
                  </a:lnTo>
                  <a:lnTo>
                    <a:pt x="106" y="265"/>
                  </a:lnTo>
                  <a:lnTo>
                    <a:pt x="104" y="275"/>
                  </a:lnTo>
                  <a:lnTo>
                    <a:pt x="100" y="280"/>
                  </a:lnTo>
                  <a:lnTo>
                    <a:pt x="95" y="286"/>
                  </a:lnTo>
                  <a:lnTo>
                    <a:pt x="89" y="290"/>
                  </a:lnTo>
                  <a:lnTo>
                    <a:pt x="81" y="292"/>
                  </a:lnTo>
                  <a:lnTo>
                    <a:pt x="25" y="292"/>
                  </a:lnTo>
                  <a:lnTo>
                    <a:pt x="17" y="290"/>
                  </a:lnTo>
                  <a:lnTo>
                    <a:pt x="10" y="286"/>
                  </a:lnTo>
                  <a:lnTo>
                    <a:pt x="4" y="280"/>
                  </a:lnTo>
                  <a:lnTo>
                    <a:pt x="0" y="275"/>
                  </a:lnTo>
                  <a:lnTo>
                    <a:pt x="0" y="265"/>
                  </a:lnTo>
                  <a:lnTo>
                    <a:pt x="0" y="25"/>
                  </a:lnTo>
                  <a:lnTo>
                    <a:pt x="0" y="17"/>
                  </a:lnTo>
                  <a:lnTo>
                    <a:pt x="4" y="10"/>
                  </a:lnTo>
                  <a:lnTo>
                    <a:pt x="10" y="4"/>
                  </a:lnTo>
                  <a:lnTo>
                    <a:pt x="17" y="0"/>
                  </a:lnTo>
                  <a:lnTo>
                    <a:pt x="25" y="0"/>
                  </a:lnTo>
                  <a:close/>
                </a:path>
              </a:pathLst>
            </a:custGeom>
            <a:solidFill>
              <a:srgbClr val="FFFFFF"/>
            </a:solidFill>
            <a:ln w="0">
              <a:noFill/>
              <a:prstDash val="solid"/>
              <a:round/>
            </a:ln>
          </p:spPr>
          <p:txBody>
            <a:bodyPr vert="horz" wrap="square" lIns="86699" tIns="43349" rIns="86699" bIns="43349" numCol="1" anchor="t" anchorCtr="0" compatLnSpc="1"/>
            <a:lstStyle/>
            <a:p>
              <a:endParaRPr lang="zh-CN" altLang="en-US" sz="1707">
                <a:cs typeface="+mn-ea"/>
                <a:sym typeface="+mn-lt"/>
              </a:endParaRPr>
            </a:p>
          </p:txBody>
        </p:sp>
        <p:sp>
          <p:nvSpPr>
            <p:cNvPr id="24" name="Freeform 33"/>
            <p:cNvSpPr/>
            <p:nvPr/>
          </p:nvSpPr>
          <p:spPr bwMode="auto">
            <a:xfrm>
              <a:off x="6396038" y="5049838"/>
              <a:ext cx="84138" cy="165100"/>
            </a:xfrm>
            <a:custGeom>
              <a:avLst/>
              <a:gdLst>
                <a:gd name="T0" fmla="*/ 25 w 106"/>
                <a:gd name="T1" fmla="*/ 0 h 207"/>
                <a:gd name="T2" fmla="*/ 81 w 106"/>
                <a:gd name="T3" fmla="*/ 0 h 207"/>
                <a:gd name="T4" fmla="*/ 88 w 106"/>
                <a:gd name="T5" fmla="*/ 2 h 207"/>
                <a:gd name="T6" fmla="*/ 96 w 106"/>
                <a:gd name="T7" fmla="*/ 4 h 207"/>
                <a:gd name="T8" fmla="*/ 102 w 106"/>
                <a:gd name="T9" fmla="*/ 10 h 207"/>
                <a:gd name="T10" fmla="*/ 104 w 106"/>
                <a:gd name="T11" fmla="*/ 17 h 207"/>
                <a:gd name="T12" fmla="*/ 106 w 106"/>
                <a:gd name="T13" fmla="*/ 25 h 207"/>
                <a:gd name="T14" fmla="*/ 106 w 106"/>
                <a:gd name="T15" fmla="*/ 180 h 207"/>
                <a:gd name="T16" fmla="*/ 104 w 106"/>
                <a:gd name="T17" fmla="*/ 190 h 207"/>
                <a:gd name="T18" fmla="*/ 102 w 106"/>
                <a:gd name="T19" fmla="*/ 195 h 207"/>
                <a:gd name="T20" fmla="*/ 96 w 106"/>
                <a:gd name="T21" fmla="*/ 201 h 207"/>
                <a:gd name="T22" fmla="*/ 88 w 106"/>
                <a:gd name="T23" fmla="*/ 205 h 207"/>
                <a:gd name="T24" fmla="*/ 81 w 106"/>
                <a:gd name="T25" fmla="*/ 207 h 207"/>
                <a:gd name="T26" fmla="*/ 25 w 106"/>
                <a:gd name="T27" fmla="*/ 207 h 207"/>
                <a:gd name="T28" fmla="*/ 17 w 106"/>
                <a:gd name="T29" fmla="*/ 205 h 207"/>
                <a:gd name="T30" fmla="*/ 9 w 106"/>
                <a:gd name="T31" fmla="*/ 201 h 207"/>
                <a:gd name="T32" fmla="*/ 3 w 106"/>
                <a:gd name="T33" fmla="*/ 195 h 207"/>
                <a:gd name="T34" fmla="*/ 1 w 106"/>
                <a:gd name="T35" fmla="*/ 190 h 207"/>
                <a:gd name="T36" fmla="*/ 0 w 106"/>
                <a:gd name="T37" fmla="*/ 182 h 207"/>
                <a:gd name="T38" fmla="*/ 0 w 106"/>
                <a:gd name="T39" fmla="*/ 25 h 207"/>
                <a:gd name="T40" fmla="*/ 1 w 106"/>
                <a:gd name="T41" fmla="*/ 17 h 207"/>
                <a:gd name="T42" fmla="*/ 3 w 106"/>
                <a:gd name="T43" fmla="*/ 10 h 207"/>
                <a:gd name="T44" fmla="*/ 9 w 106"/>
                <a:gd name="T45" fmla="*/ 4 h 207"/>
                <a:gd name="T46" fmla="*/ 17 w 106"/>
                <a:gd name="T47" fmla="*/ 2 h 207"/>
                <a:gd name="T48" fmla="*/ 25 w 106"/>
                <a:gd name="T49"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6" h="207">
                  <a:moveTo>
                    <a:pt x="25" y="0"/>
                  </a:moveTo>
                  <a:lnTo>
                    <a:pt x="81" y="0"/>
                  </a:lnTo>
                  <a:lnTo>
                    <a:pt x="88" y="2"/>
                  </a:lnTo>
                  <a:lnTo>
                    <a:pt x="96" y="4"/>
                  </a:lnTo>
                  <a:lnTo>
                    <a:pt x="102" y="10"/>
                  </a:lnTo>
                  <a:lnTo>
                    <a:pt x="104" y="17"/>
                  </a:lnTo>
                  <a:lnTo>
                    <a:pt x="106" y="25"/>
                  </a:lnTo>
                  <a:lnTo>
                    <a:pt x="106" y="180"/>
                  </a:lnTo>
                  <a:lnTo>
                    <a:pt x="104" y="190"/>
                  </a:lnTo>
                  <a:lnTo>
                    <a:pt x="102" y="195"/>
                  </a:lnTo>
                  <a:lnTo>
                    <a:pt x="96" y="201"/>
                  </a:lnTo>
                  <a:lnTo>
                    <a:pt x="88" y="205"/>
                  </a:lnTo>
                  <a:lnTo>
                    <a:pt x="81" y="207"/>
                  </a:lnTo>
                  <a:lnTo>
                    <a:pt x="25" y="207"/>
                  </a:lnTo>
                  <a:lnTo>
                    <a:pt x="17" y="205"/>
                  </a:lnTo>
                  <a:lnTo>
                    <a:pt x="9" y="201"/>
                  </a:lnTo>
                  <a:lnTo>
                    <a:pt x="3" y="195"/>
                  </a:lnTo>
                  <a:lnTo>
                    <a:pt x="1" y="190"/>
                  </a:lnTo>
                  <a:lnTo>
                    <a:pt x="0" y="182"/>
                  </a:lnTo>
                  <a:lnTo>
                    <a:pt x="0" y="25"/>
                  </a:lnTo>
                  <a:lnTo>
                    <a:pt x="1" y="17"/>
                  </a:lnTo>
                  <a:lnTo>
                    <a:pt x="3" y="10"/>
                  </a:lnTo>
                  <a:lnTo>
                    <a:pt x="9" y="4"/>
                  </a:lnTo>
                  <a:lnTo>
                    <a:pt x="17" y="2"/>
                  </a:lnTo>
                  <a:lnTo>
                    <a:pt x="25" y="0"/>
                  </a:lnTo>
                  <a:close/>
                </a:path>
              </a:pathLst>
            </a:custGeom>
            <a:solidFill>
              <a:srgbClr val="FFFFFF"/>
            </a:solidFill>
            <a:ln w="0">
              <a:noFill/>
              <a:prstDash val="solid"/>
              <a:round/>
            </a:ln>
          </p:spPr>
          <p:txBody>
            <a:bodyPr vert="horz" wrap="square" lIns="86699" tIns="43349" rIns="86699" bIns="43349" numCol="1" anchor="t" anchorCtr="0" compatLnSpc="1"/>
            <a:lstStyle/>
            <a:p>
              <a:endParaRPr lang="zh-CN" altLang="en-US" sz="1707">
                <a:cs typeface="+mn-ea"/>
                <a:sym typeface="+mn-lt"/>
              </a:endParaRPr>
            </a:p>
          </p:txBody>
        </p:sp>
        <p:sp>
          <p:nvSpPr>
            <p:cNvPr id="25" name="Freeform 34"/>
            <p:cNvSpPr/>
            <p:nvPr/>
          </p:nvSpPr>
          <p:spPr bwMode="auto">
            <a:xfrm>
              <a:off x="6496051" y="5118101"/>
              <a:ext cx="85725" cy="96838"/>
            </a:xfrm>
            <a:custGeom>
              <a:avLst/>
              <a:gdLst>
                <a:gd name="T0" fmla="*/ 25 w 106"/>
                <a:gd name="T1" fmla="*/ 0 h 122"/>
                <a:gd name="T2" fmla="*/ 81 w 106"/>
                <a:gd name="T3" fmla="*/ 0 h 122"/>
                <a:gd name="T4" fmla="*/ 89 w 106"/>
                <a:gd name="T5" fmla="*/ 2 h 122"/>
                <a:gd name="T6" fmla="*/ 97 w 106"/>
                <a:gd name="T7" fmla="*/ 6 h 122"/>
                <a:gd name="T8" fmla="*/ 102 w 106"/>
                <a:gd name="T9" fmla="*/ 12 h 122"/>
                <a:gd name="T10" fmla="*/ 106 w 106"/>
                <a:gd name="T11" fmla="*/ 18 h 122"/>
                <a:gd name="T12" fmla="*/ 106 w 106"/>
                <a:gd name="T13" fmla="*/ 25 h 122"/>
                <a:gd name="T14" fmla="*/ 106 w 106"/>
                <a:gd name="T15" fmla="*/ 95 h 122"/>
                <a:gd name="T16" fmla="*/ 106 w 106"/>
                <a:gd name="T17" fmla="*/ 105 h 122"/>
                <a:gd name="T18" fmla="*/ 102 w 106"/>
                <a:gd name="T19" fmla="*/ 110 h 122"/>
                <a:gd name="T20" fmla="*/ 97 w 106"/>
                <a:gd name="T21" fmla="*/ 116 h 122"/>
                <a:gd name="T22" fmla="*/ 89 w 106"/>
                <a:gd name="T23" fmla="*/ 120 h 122"/>
                <a:gd name="T24" fmla="*/ 81 w 106"/>
                <a:gd name="T25" fmla="*/ 122 h 122"/>
                <a:gd name="T26" fmla="*/ 25 w 106"/>
                <a:gd name="T27" fmla="*/ 122 h 122"/>
                <a:gd name="T28" fmla="*/ 17 w 106"/>
                <a:gd name="T29" fmla="*/ 120 h 122"/>
                <a:gd name="T30" fmla="*/ 12 w 106"/>
                <a:gd name="T31" fmla="*/ 116 h 122"/>
                <a:gd name="T32" fmla="*/ 6 w 106"/>
                <a:gd name="T33" fmla="*/ 110 h 122"/>
                <a:gd name="T34" fmla="*/ 2 w 106"/>
                <a:gd name="T35" fmla="*/ 105 h 122"/>
                <a:gd name="T36" fmla="*/ 0 w 106"/>
                <a:gd name="T37" fmla="*/ 95 h 122"/>
                <a:gd name="T38" fmla="*/ 0 w 106"/>
                <a:gd name="T39" fmla="*/ 25 h 122"/>
                <a:gd name="T40" fmla="*/ 2 w 106"/>
                <a:gd name="T41" fmla="*/ 18 h 122"/>
                <a:gd name="T42" fmla="*/ 6 w 106"/>
                <a:gd name="T43" fmla="*/ 12 h 122"/>
                <a:gd name="T44" fmla="*/ 12 w 106"/>
                <a:gd name="T45" fmla="*/ 6 h 122"/>
                <a:gd name="T46" fmla="*/ 17 w 106"/>
                <a:gd name="T47" fmla="*/ 2 h 122"/>
                <a:gd name="T48" fmla="*/ 25 w 106"/>
                <a:gd name="T49"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6" h="122">
                  <a:moveTo>
                    <a:pt x="25" y="0"/>
                  </a:moveTo>
                  <a:lnTo>
                    <a:pt x="81" y="0"/>
                  </a:lnTo>
                  <a:lnTo>
                    <a:pt x="89" y="2"/>
                  </a:lnTo>
                  <a:lnTo>
                    <a:pt x="97" y="6"/>
                  </a:lnTo>
                  <a:lnTo>
                    <a:pt x="102" y="12"/>
                  </a:lnTo>
                  <a:lnTo>
                    <a:pt x="106" y="18"/>
                  </a:lnTo>
                  <a:lnTo>
                    <a:pt x="106" y="25"/>
                  </a:lnTo>
                  <a:lnTo>
                    <a:pt x="106" y="95"/>
                  </a:lnTo>
                  <a:lnTo>
                    <a:pt x="106" y="105"/>
                  </a:lnTo>
                  <a:lnTo>
                    <a:pt x="102" y="110"/>
                  </a:lnTo>
                  <a:lnTo>
                    <a:pt x="97" y="116"/>
                  </a:lnTo>
                  <a:lnTo>
                    <a:pt x="89" y="120"/>
                  </a:lnTo>
                  <a:lnTo>
                    <a:pt x="81" y="122"/>
                  </a:lnTo>
                  <a:lnTo>
                    <a:pt x="25" y="122"/>
                  </a:lnTo>
                  <a:lnTo>
                    <a:pt x="17" y="120"/>
                  </a:lnTo>
                  <a:lnTo>
                    <a:pt x="12" y="116"/>
                  </a:lnTo>
                  <a:lnTo>
                    <a:pt x="6" y="110"/>
                  </a:lnTo>
                  <a:lnTo>
                    <a:pt x="2" y="105"/>
                  </a:lnTo>
                  <a:lnTo>
                    <a:pt x="0" y="95"/>
                  </a:lnTo>
                  <a:lnTo>
                    <a:pt x="0" y="25"/>
                  </a:lnTo>
                  <a:lnTo>
                    <a:pt x="2" y="18"/>
                  </a:lnTo>
                  <a:lnTo>
                    <a:pt x="6" y="12"/>
                  </a:lnTo>
                  <a:lnTo>
                    <a:pt x="12" y="6"/>
                  </a:lnTo>
                  <a:lnTo>
                    <a:pt x="17" y="2"/>
                  </a:lnTo>
                  <a:lnTo>
                    <a:pt x="25" y="0"/>
                  </a:lnTo>
                  <a:close/>
                </a:path>
              </a:pathLst>
            </a:custGeom>
            <a:solidFill>
              <a:srgbClr val="FFFFFF"/>
            </a:solidFill>
            <a:ln w="0">
              <a:noFill/>
              <a:prstDash val="solid"/>
              <a:round/>
            </a:ln>
          </p:spPr>
          <p:txBody>
            <a:bodyPr vert="horz" wrap="square" lIns="86699" tIns="43349" rIns="86699" bIns="43349" numCol="1" anchor="t" anchorCtr="0" compatLnSpc="1"/>
            <a:lstStyle/>
            <a:p>
              <a:endParaRPr lang="zh-CN" altLang="en-US" sz="1707">
                <a:cs typeface="+mn-ea"/>
                <a:sym typeface="+mn-lt"/>
              </a:endParaRPr>
            </a:p>
          </p:txBody>
        </p:sp>
        <p:sp>
          <p:nvSpPr>
            <p:cNvPr id="26" name="Freeform 35"/>
            <p:cNvSpPr/>
            <p:nvPr/>
          </p:nvSpPr>
          <p:spPr bwMode="auto">
            <a:xfrm>
              <a:off x="6288088" y="5241926"/>
              <a:ext cx="300038" cy="38100"/>
            </a:xfrm>
            <a:custGeom>
              <a:avLst/>
              <a:gdLst>
                <a:gd name="T0" fmla="*/ 12 w 379"/>
                <a:gd name="T1" fmla="*/ 0 h 48"/>
                <a:gd name="T2" fmla="*/ 365 w 379"/>
                <a:gd name="T3" fmla="*/ 0 h 48"/>
                <a:gd name="T4" fmla="*/ 371 w 379"/>
                <a:gd name="T5" fmla="*/ 2 h 48"/>
                <a:gd name="T6" fmla="*/ 375 w 379"/>
                <a:gd name="T7" fmla="*/ 4 h 48"/>
                <a:gd name="T8" fmla="*/ 377 w 379"/>
                <a:gd name="T9" fmla="*/ 8 h 48"/>
                <a:gd name="T10" fmla="*/ 379 w 379"/>
                <a:gd name="T11" fmla="*/ 13 h 48"/>
                <a:gd name="T12" fmla="*/ 379 w 379"/>
                <a:gd name="T13" fmla="*/ 37 h 48"/>
                <a:gd name="T14" fmla="*/ 377 w 379"/>
                <a:gd name="T15" fmla="*/ 40 h 48"/>
                <a:gd name="T16" fmla="*/ 375 w 379"/>
                <a:gd name="T17" fmla="*/ 44 h 48"/>
                <a:gd name="T18" fmla="*/ 371 w 379"/>
                <a:gd name="T19" fmla="*/ 46 h 48"/>
                <a:gd name="T20" fmla="*/ 365 w 379"/>
                <a:gd name="T21" fmla="*/ 48 h 48"/>
                <a:gd name="T22" fmla="*/ 12 w 379"/>
                <a:gd name="T23" fmla="*/ 48 h 48"/>
                <a:gd name="T24" fmla="*/ 8 w 379"/>
                <a:gd name="T25" fmla="*/ 46 h 48"/>
                <a:gd name="T26" fmla="*/ 4 w 379"/>
                <a:gd name="T27" fmla="*/ 44 h 48"/>
                <a:gd name="T28" fmla="*/ 2 w 379"/>
                <a:gd name="T29" fmla="*/ 40 h 48"/>
                <a:gd name="T30" fmla="*/ 0 w 379"/>
                <a:gd name="T31" fmla="*/ 37 h 48"/>
                <a:gd name="T32" fmla="*/ 0 w 379"/>
                <a:gd name="T33" fmla="*/ 13 h 48"/>
                <a:gd name="T34" fmla="*/ 2 w 379"/>
                <a:gd name="T35" fmla="*/ 8 h 48"/>
                <a:gd name="T36" fmla="*/ 4 w 379"/>
                <a:gd name="T37" fmla="*/ 4 h 48"/>
                <a:gd name="T38" fmla="*/ 8 w 379"/>
                <a:gd name="T39" fmla="*/ 2 h 48"/>
                <a:gd name="T40" fmla="*/ 12 w 379"/>
                <a:gd name="T4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9" h="48">
                  <a:moveTo>
                    <a:pt x="12" y="0"/>
                  </a:moveTo>
                  <a:lnTo>
                    <a:pt x="365" y="0"/>
                  </a:lnTo>
                  <a:lnTo>
                    <a:pt x="371" y="2"/>
                  </a:lnTo>
                  <a:lnTo>
                    <a:pt x="375" y="4"/>
                  </a:lnTo>
                  <a:lnTo>
                    <a:pt x="377" y="8"/>
                  </a:lnTo>
                  <a:lnTo>
                    <a:pt x="379" y="13"/>
                  </a:lnTo>
                  <a:lnTo>
                    <a:pt x="379" y="37"/>
                  </a:lnTo>
                  <a:lnTo>
                    <a:pt x="377" y="40"/>
                  </a:lnTo>
                  <a:lnTo>
                    <a:pt x="375" y="44"/>
                  </a:lnTo>
                  <a:lnTo>
                    <a:pt x="371" y="46"/>
                  </a:lnTo>
                  <a:lnTo>
                    <a:pt x="365" y="48"/>
                  </a:lnTo>
                  <a:lnTo>
                    <a:pt x="12" y="48"/>
                  </a:lnTo>
                  <a:lnTo>
                    <a:pt x="8" y="46"/>
                  </a:lnTo>
                  <a:lnTo>
                    <a:pt x="4" y="44"/>
                  </a:lnTo>
                  <a:lnTo>
                    <a:pt x="2" y="40"/>
                  </a:lnTo>
                  <a:lnTo>
                    <a:pt x="0" y="37"/>
                  </a:lnTo>
                  <a:lnTo>
                    <a:pt x="0" y="13"/>
                  </a:lnTo>
                  <a:lnTo>
                    <a:pt x="2" y="8"/>
                  </a:lnTo>
                  <a:lnTo>
                    <a:pt x="4" y="4"/>
                  </a:lnTo>
                  <a:lnTo>
                    <a:pt x="8" y="2"/>
                  </a:lnTo>
                  <a:lnTo>
                    <a:pt x="12" y="0"/>
                  </a:lnTo>
                  <a:close/>
                </a:path>
              </a:pathLst>
            </a:custGeom>
            <a:solidFill>
              <a:srgbClr val="FFFFFF"/>
            </a:solidFill>
            <a:ln w="0">
              <a:noFill/>
              <a:prstDash val="solid"/>
              <a:round/>
            </a:ln>
          </p:spPr>
          <p:txBody>
            <a:bodyPr vert="horz" wrap="square" lIns="86699" tIns="43349" rIns="86699" bIns="43349" numCol="1" anchor="t" anchorCtr="0" compatLnSpc="1"/>
            <a:lstStyle/>
            <a:p>
              <a:endParaRPr lang="zh-CN" altLang="en-US" sz="1707">
                <a:cs typeface="+mn-ea"/>
                <a:sym typeface="+mn-lt"/>
              </a:endParaRPr>
            </a:p>
          </p:txBody>
        </p:sp>
      </p:grpSp>
      <p:sp>
        <p:nvSpPr>
          <p:cNvPr id="27" name="Freeform 19"/>
          <p:cNvSpPr>
            <a:spLocks noEditPoints="1"/>
          </p:cNvSpPr>
          <p:nvPr/>
        </p:nvSpPr>
        <p:spPr bwMode="auto">
          <a:xfrm>
            <a:off x="3328955" y="2625278"/>
            <a:ext cx="447144" cy="411372"/>
          </a:xfrm>
          <a:custGeom>
            <a:avLst/>
            <a:gdLst>
              <a:gd name="T0" fmla="*/ 431 w 601"/>
              <a:gd name="T1" fmla="*/ 480 h 553"/>
              <a:gd name="T2" fmla="*/ 492 w 601"/>
              <a:gd name="T3" fmla="*/ 344 h 553"/>
              <a:gd name="T4" fmla="*/ 368 w 601"/>
              <a:gd name="T5" fmla="*/ 344 h 553"/>
              <a:gd name="T6" fmla="*/ 390 w 601"/>
              <a:gd name="T7" fmla="*/ 480 h 553"/>
              <a:gd name="T8" fmla="*/ 368 w 601"/>
              <a:gd name="T9" fmla="*/ 344 h 553"/>
              <a:gd name="T10" fmla="*/ 284 w 601"/>
              <a:gd name="T11" fmla="*/ 480 h 553"/>
              <a:gd name="T12" fmla="*/ 320 w 601"/>
              <a:gd name="T13" fmla="*/ 344 h 553"/>
              <a:gd name="T14" fmla="*/ 196 w 601"/>
              <a:gd name="T15" fmla="*/ 344 h 553"/>
              <a:gd name="T16" fmla="*/ 243 w 601"/>
              <a:gd name="T17" fmla="*/ 480 h 553"/>
              <a:gd name="T18" fmla="*/ 196 w 601"/>
              <a:gd name="T19" fmla="*/ 344 h 553"/>
              <a:gd name="T20" fmla="*/ 140 w 601"/>
              <a:gd name="T21" fmla="*/ 480 h 553"/>
              <a:gd name="T22" fmla="*/ 148 w 601"/>
              <a:gd name="T23" fmla="*/ 344 h 553"/>
              <a:gd name="T24" fmla="*/ 267 w 601"/>
              <a:gd name="T25" fmla="*/ 0 h 553"/>
              <a:gd name="T26" fmla="*/ 293 w 601"/>
              <a:gd name="T27" fmla="*/ 17 h 553"/>
              <a:gd name="T28" fmla="*/ 293 w 601"/>
              <a:gd name="T29" fmla="*/ 48 h 553"/>
              <a:gd name="T30" fmla="*/ 267 w 601"/>
              <a:gd name="T31" fmla="*/ 65 h 553"/>
              <a:gd name="T32" fmla="*/ 260 w 601"/>
              <a:gd name="T33" fmla="*/ 63 h 553"/>
              <a:gd name="T34" fmla="*/ 420 w 601"/>
              <a:gd name="T35" fmla="*/ 198 h 553"/>
              <a:gd name="T36" fmla="*/ 337 w 601"/>
              <a:gd name="T37" fmla="*/ 63 h 553"/>
              <a:gd name="T38" fmla="*/ 318 w 601"/>
              <a:gd name="T39" fmla="*/ 60 h 553"/>
              <a:gd name="T40" fmla="*/ 305 w 601"/>
              <a:gd name="T41" fmla="*/ 33 h 553"/>
              <a:gd name="T42" fmla="*/ 318 w 601"/>
              <a:gd name="T43" fmla="*/ 6 h 553"/>
              <a:gd name="T44" fmla="*/ 349 w 601"/>
              <a:gd name="T45" fmla="*/ 6 h 553"/>
              <a:gd name="T46" fmla="*/ 364 w 601"/>
              <a:gd name="T47" fmla="*/ 33 h 553"/>
              <a:gd name="T48" fmla="*/ 361 w 601"/>
              <a:gd name="T49" fmla="*/ 46 h 553"/>
              <a:gd name="T50" fmla="*/ 442 w 601"/>
              <a:gd name="T51" fmla="*/ 198 h 553"/>
              <a:gd name="T52" fmla="*/ 587 w 601"/>
              <a:gd name="T53" fmla="*/ 203 h 553"/>
              <a:gd name="T54" fmla="*/ 601 w 601"/>
              <a:gd name="T55" fmla="*/ 232 h 553"/>
              <a:gd name="T56" fmla="*/ 597 w 601"/>
              <a:gd name="T57" fmla="*/ 273 h 553"/>
              <a:gd name="T58" fmla="*/ 573 w 601"/>
              <a:gd name="T59" fmla="*/ 290 h 553"/>
              <a:gd name="T60" fmla="*/ 553 w 601"/>
              <a:gd name="T61" fmla="*/ 293 h 553"/>
              <a:gd name="T62" fmla="*/ 516 w 601"/>
              <a:gd name="T63" fmla="*/ 538 h 553"/>
              <a:gd name="T64" fmla="*/ 490 w 601"/>
              <a:gd name="T65" fmla="*/ 553 h 553"/>
              <a:gd name="T66" fmla="*/ 102 w 601"/>
              <a:gd name="T67" fmla="*/ 553 h 553"/>
              <a:gd name="T68" fmla="*/ 90 w 601"/>
              <a:gd name="T69" fmla="*/ 543 h 553"/>
              <a:gd name="T70" fmla="*/ 82 w 601"/>
              <a:gd name="T71" fmla="*/ 529 h 553"/>
              <a:gd name="T72" fmla="*/ 49 w 601"/>
              <a:gd name="T73" fmla="*/ 293 h 553"/>
              <a:gd name="T74" fmla="*/ 48 w 601"/>
              <a:gd name="T75" fmla="*/ 290 h 553"/>
              <a:gd name="T76" fmla="*/ 14 w 601"/>
              <a:gd name="T77" fmla="*/ 284 h 553"/>
              <a:gd name="T78" fmla="*/ 0 w 601"/>
              <a:gd name="T79" fmla="*/ 257 h 553"/>
              <a:gd name="T80" fmla="*/ 5 w 601"/>
              <a:gd name="T81" fmla="*/ 215 h 553"/>
              <a:gd name="T82" fmla="*/ 29 w 601"/>
              <a:gd name="T83" fmla="*/ 198 h 553"/>
              <a:gd name="T84" fmla="*/ 245 w 601"/>
              <a:gd name="T85" fmla="*/ 53 h 553"/>
              <a:gd name="T86" fmla="*/ 238 w 601"/>
              <a:gd name="T87" fmla="*/ 40 h 553"/>
              <a:gd name="T88" fmla="*/ 242 w 601"/>
              <a:gd name="T89" fmla="*/ 17 h 553"/>
              <a:gd name="T90" fmla="*/ 267 w 601"/>
              <a:gd name="T91" fmla="*/ 0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01" h="553">
                <a:moveTo>
                  <a:pt x="454" y="344"/>
                </a:moveTo>
                <a:lnTo>
                  <a:pt x="431" y="480"/>
                </a:lnTo>
                <a:lnTo>
                  <a:pt x="461" y="480"/>
                </a:lnTo>
                <a:lnTo>
                  <a:pt x="492" y="344"/>
                </a:lnTo>
                <a:lnTo>
                  <a:pt x="454" y="344"/>
                </a:lnTo>
                <a:close/>
                <a:moveTo>
                  <a:pt x="368" y="344"/>
                </a:moveTo>
                <a:lnTo>
                  <a:pt x="357" y="480"/>
                </a:lnTo>
                <a:lnTo>
                  <a:pt x="390" y="480"/>
                </a:lnTo>
                <a:lnTo>
                  <a:pt x="405" y="344"/>
                </a:lnTo>
                <a:lnTo>
                  <a:pt x="368" y="344"/>
                </a:lnTo>
                <a:close/>
                <a:moveTo>
                  <a:pt x="281" y="344"/>
                </a:moveTo>
                <a:lnTo>
                  <a:pt x="284" y="480"/>
                </a:lnTo>
                <a:lnTo>
                  <a:pt x="317" y="480"/>
                </a:lnTo>
                <a:lnTo>
                  <a:pt x="320" y="344"/>
                </a:lnTo>
                <a:lnTo>
                  <a:pt x="281" y="344"/>
                </a:lnTo>
                <a:close/>
                <a:moveTo>
                  <a:pt x="196" y="344"/>
                </a:moveTo>
                <a:lnTo>
                  <a:pt x="213" y="480"/>
                </a:lnTo>
                <a:lnTo>
                  <a:pt x="243" y="480"/>
                </a:lnTo>
                <a:lnTo>
                  <a:pt x="233" y="344"/>
                </a:lnTo>
                <a:lnTo>
                  <a:pt x="196" y="344"/>
                </a:lnTo>
                <a:close/>
                <a:moveTo>
                  <a:pt x="109" y="344"/>
                </a:moveTo>
                <a:lnTo>
                  <a:pt x="140" y="480"/>
                </a:lnTo>
                <a:lnTo>
                  <a:pt x="172" y="480"/>
                </a:lnTo>
                <a:lnTo>
                  <a:pt x="148" y="344"/>
                </a:lnTo>
                <a:lnTo>
                  <a:pt x="109" y="344"/>
                </a:lnTo>
                <a:close/>
                <a:moveTo>
                  <a:pt x="267" y="0"/>
                </a:moveTo>
                <a:lnTo>
                  <a:pt x="283" y="6"/>
                </a:lnTo>
                <a:lnTo>
                  <a:pt x="293" y="17"/>
                </a:lnTo>
                <a:lnTo>
                  <a:pt x="298" y="33"/>
                </a:lnTo>
                <a:lnTo>
                  <a:pt x="293" y="48"/>
                </a:lnTo>
                <a:lnTo>
                  <a:pt x="283" y="60"/>
                </a:lnTo>
                <a:lnTo>
                  <a:pt x="267" y="65"/>
                </a:lnTo>
                <a:lnTo>
                  <a:pt x="264" y="63"/>
                </a:lnTo>
                <a:lnTo>
                  <a:pt x="260" y="63"/>
                </a:lnTo>
                <a:lnTo>
                  <a:pt x="180" y="198"/>
                </a:lnTo>
                <a:lnTo>
                  <a:pt x="420" y="198"/>
                </a:lnTo>
                <a:lnTo>
                  <a:pt x="342" y="63"/>
                </a:lnTo>
                <a:lnTo>
                  <a:pt x="337" y="63"/>
                </a:lnTo>
                <a:lnTo>
                  <a:pt x="334" y="65"/>
                </a:lnTo>
                <a:lnTo>
                  <a:pt x="318" y="60"/>
                </a:lnTo>
                <a:lnTo>
                  <a:pt x="308" y="48"/>
                </a:lnTo>
                <a:lnTo>
                  <a:pt x="305" y="33"/>
                </a:lnTo>
                <a:lnTo>
                  <a:pt x="308" y="17"/>
                </a:lnTo>
                <a:lnTo>
                  <a:pt x="318" y="6"/>
                </a:lnTo>
                <a:lnTo>
                  <a:pt x="334" y="0"/>
                </a:lnTo>
                <a:lnTo>
                  <a:pt x="349" y="6"/>
                </a:lnTo>
                <a:lnTo>
                  <a:pt x="359" y="17"/>
                </a:lnTo>
                <a:lnTo>
                  <a:pt x="364" y="33"/>
                </a:lnTo>
                <a:lnTo>
                  <a:pt x="362" y="40"/>
                </a:lnTo>
                <a:lnTo>
                  <a:pt x="361" y="46"/>
                </a:lnTo>
                <a:lnTo>
                  <a:pt x="356" y="53"/>
                </a:lnTo>
                <a:lnTo>
                  <a:pt x="442" y="198"/>
                </a:lnTo>
                <a:lnTo>
                  <a:pt x="573" y="198"/>
                </a:lnTo>
                <a:lnTo>
                  <a:pt x="587" y="203"/>
                </a:lnTo>
                <a:lnTo>
                  <a:pt x="597" y="215"/>
                </a:lnTo>
                <a:lnTo>
                  <a:pt x="601" y="232"/>
                </a:lnTo>
                <a:lnTo>
                  <a:pt x="601" y="257"/>
                </a:lnTo>
                <a:lnTo>
                  <a:pt x="597" y="273"/>
                </a:lnTo>
                <a:lnTo>
                  <a:pt x="587" y="284"/>
                </a:lnTo>
                <a:lnTo>
                  <a:pt x="573" y="290"/>
                </a:lnTo>
                <a:lnTo>
                  <a:pt x="553" y="290"/>
                </a:lnTo>
                <a:lnTo>
                  <a:pt x="553" y="293"/>
                </a:lnTo>
                <a:lnTo>
                  <a:pt x="521" y="521"/>
                </a:lnTo>
                <a:lnTo>
                  <a:pt x="516" y="538"/>
                </a:lnTo>
                <a:lnTo>
                  <a:pt x="505" y="550"/>
                </a:lnTo>
                <a:lnTo>
                  <a:pt x="490" y="553"/>
                </a:lnTo>
                <a:lnTo>
                  <a:pt x="111" y="553"/>
                </a:lnTo>
                <a:lnTo>
                  <a:pt x="102" y="553"/>
                </a:lnTo>
                <a:lnTo>
                  <a:pt x="95" y="550"/>
                </a:lnTo>
                <a:lnTo>
                  <a:pt x="90" y="543"/>
                </a:lnTo>
                <a:lnTo>
                  <a:pt x="85" y="536"/>
                </a:lnTo>
                <a:lnTo>
                  <a:pt x="82" y="529"/>
                </a:lnTo>
                <a:lnTo>
                  <a:pt x="80" y="521"/>
                </a:lnTo>
                <a:lnTo>
                  <a:pt x="49" y="293"/>
                </a:lnTo>
                <a:lnTo>
                  <a:pt x="48" y="290"/>
                </a:lnTo>
                <a:lnTo>
                  <a:pt x="48" y="290"/>
                </a:lnTo>
                <a:lnTo>
                  <a:pt x="29" y="290"/>
                </a:lnTo>
                <a:lnTo>
                  <a:pt x="14" y="284"/>
                </a:lnTo>
                <a:lnTo>
                  <a:pt x="5" y="273"/>
                </a:lnTo>
                <a:lnTo>
                  <a:pt x="0" y="257"/>
                </a:lnTo>
                <a:lnTo>
                  <a:pt x="0" y="232"/>
                </a:lnTo>
                <a:lnTo>
                  <a:pt x="5" y="215"/>
                </a:lnTo>
                <a:lnTo>
                  <a:pt x="14" y="203"/>
                </a:lnTo>
                <a:lnTo>
                  <a:pt x="29" y="198"/>
                </a:lnTo>
                <a:lnTo>
                  <a:pt x="160" y="198"/>
                </a:lnTo>
                <a:lnTo>
                  <a:pt x="245" y="53"/>
                </a:lnTo>
                <a:lnTo>
                  <a:pt x="242" y="46"/>
                </a:lnTo>
                <a:lnTo>
                  <a:pt x="238" y="40"/>
                </a:lnTo>
                <a:lnTo>
                  <a:pt x="238" y="33"/>
                </a:lnTo>
                <a:lnTo>
                  <a:pt x="242" y="17"/>
                </a:lnTo>
                <a:lnTo>
                  <a:pt x="252" y="6"/>
                </a:lnTo>
                <a:lnTo>
                  <a:pt x="267" y="0"/>
                </a:lnTo>
                <a:close/>
              </a:path>
            </a:pathLst>
          </a:custGeom>
          <a:solidFill>
            <a:srgbClr val="FFFFFF"/>
          </a:solidFill>
          <a:ln w="0">
            <a:noFill/>
            <a:prstDash val="solid"/>
            <a:round/>
          </a:ln>
        </p:spPr>
        <p:txBody>
          <a:bodyPr vert="horz" wrap="square" lIns="86699" tIns="43349" rIns="86699" bIns="43349" numCol="1" anchor="t" anchorCtr="0" compatLnSpc="1"/>
          <a:lstStyle/>
          <a:p>
            <a:endParaRPr lang="zh-CN" altLang="en-US" sz="1707">
              <a:cs typeface="+mn-ea"/>
              <a:sym typeface="+mn-lt"/>
            </a:endParaRPr>
          </a:p>
        </p:txBody>
      </p:sp>
      <p:sp>
        <p:nvSpPr>
          <p:cNvPr id="28" name="TextBox 23"/>
          <p:cNvSpPr txBox="1"/>
          <p:nvPr/>
        </p:nvSpPr>
        <p:spPr>
          <a:xfrm>
            <a:off x="1173742" y="3902241"/>
            <a:ext cx="2331716" cy="946156"/>
          </a:xfrm>
          <a:prstGeom prst="rect">
            <a:avLst/>
          </a:prstGeom>
          <a:noFill/>
        </p:spPr>
        <p:txBody>
          <a:bodyPr wrap="square" rtlCol="0">
            <a:spAutoFit/>
          </a:bodyPr>
          <a:lstStyle/>
          <a:p>
            <a:pPr algn="r">
              <a:lnSpc>
                <a:spcPct val="130000"/>
              </a:lnSpc>
            </a:pPr>
            <a:r>
              <a:rPr lang="zh-CN" altLang="en-US" sz="1067" dirty="0">
                <a:solidFill>
                  <a:schemeClr val="tx1">
                    <a:lumMod val="65000"/>
                    <a:lumOff val="35000"/>
                  </a:schemeClr>
                </a:solidFill>
                <a:cs typeface="+mn-ea"/>
                <a:sym typeface="+mn-lt"/>
              </a:rPr>
              <a:t>标题数字等都可以通过点击和重新输入进行更改，顶部“开始”面板中可以对字体、字号、颜色、行距等进行修改。</a:t>
            </a:r>
            <a:endParaRPr lang="en-GB" altLang="zh-CN" sz="1067" dirty="0">
              <a:solidFill>
                <a:schemeClr val="tx1">
                  <a:lumMod val="65000"/>
                  <a:lumOff val="35000"/>
                </a:schemeClr>
              </a:solidFill>
              <a:cs typeface="+mn-ea"/>
              <a:sym typeface="+mn-lt"/>
            </a:endParaRPr>
          </a:p>
        </p:txBody>
      </p:sp>
      <p:sp>
        <p:nvSpPr>
          <p:cNvPr id="29" name="TextBox 24"/>
          <p:cNvSpPr txBox="1"/>
          <p:nvPr/>
        </p:nvSpPr>
        <p:spPr>
          <a:xfrm>
            <a:off x="1711649" y="3404449"/>
            <a:ext cx="1935145" cy="503023"/>
          </a:xfrm>
          <a:prstGeom prst="rect">
            <a:avLst/>
          </a:prstGeom>
          <a:noFill/>
        </p:spPr>
        <p:txBody>
          <a:bodyPr wrap="none" rtlCol="0">
            <a:spAutoFit/>
          </a:bodyPr>
          <a:lstStyle/>
          <a:p>
            <a:pPr>
              <a:lnSpc>
                <a:spcPct val="130000"/>
              </a:lnSpc>
            </a:pPr>
            <a:r>
              <a:rPr lang="zh-CN" altLang="en-US" sz="2273" dirty="0">
                <a:cs typeface="+mn-ea"/>
                <a:sym typeface="+mn-lt"/>
              </a:rPr>
              <a:t>添加标题文字</a:t>
            </a:r>
            <a:endParaRPr lang="id-ID" altLang="zh-CN" sz="2273" dirty="0">
              <a:cs typeface="+mn-ea"/>
              <a:sym typeface="+mn-lt"/>
            </a:endParaRPr>
          </a:p>
        </p:txBody>
      </p:sp>
      <p:sp>
        <p:nvSpPr>
          <p:cNvPr id="33" name="TextBox 23"/>
          <p:cNvSpPr txBox="1"/>
          <p:nvPr/>
        </p:nvSpPr>
        <p:spPr>
          <a:xfrm>
            <a:off x="5139113" y="5289006"/>
            <a:ext cx="2331716" cy="946156"/>
          </a:xfrm>
          <a:prstGeom prst="rect">
            <a:avLst/>
          </a:prstGeom>
          <a:noFill/>
        </p:spPr>
        <p:txBody>
          <a:bodyPr wrap="square" rtlCol="0">
            <a:spAutoFit/>
          </a:bodyPr>
          <a:lstStyle/>
          <a:p>
            <a:pPr>
              <a:lnSpc>
                <a:spcPct val="130000"/>
              </a:lnSpc>
            </a:pPr>
            <a:r>
              <a:rPr lang="zh-CN" altLang="en-US" sz="1067" dirty="0">
                <a:solidFill>
                  <a:schemeClr val="tx1">
                    <a:lumMod val="65000"/>
                    <a:lumOff val="35000"/>
                  </a:schemeClr>
                </a:solidFill>
                <a:cs typeface="+mn-ea"/>
                <a:sym typeface="+mn-lt"/>
              </a:rPr>
              <a:t>标题数字等都可以通过点击和重新输入进行更改，顶部“开始”面板中可以对字体、字号、颜色、行距等进行修改。</a:t>
            </a:r>
            <a:endParaRPr lang="en-GB" altLang="zh-CN" sz="1067" dirty="0">
              <a:solidFill>
                <a:schemeClr val="tx1">
                  <a:lumMod val="65000"/>
                  <a:lumOff val="35000"/>
                </a:schemeClr>
              </a:solidFill>
              <a:cs typeface="+mn-ea"/>
              <a:sym typeface="+mn-lt"/>
            </a:endParaRPr>
          </a:p>
        </p:txBody>
      </p:sp>
      <p:sp>
        <p:nvSpPr>
          <p:cNvPr id="34" name="TextBox 24"/>
          <p:cNvSpPr txBox="1"/>
          <p:nvPr/>
        </p:nvSpPr>
        <p:spPr>
          <a:xfrm>
            <a:off x="5139113" y="4791214"/>
            <a:ext cx="1935145" cy="503023"/>
          </a:xfrm>
          <a:prstGeom prst="rect">
            <a:avLst/>
          </a:prstGeom>
          <a:noFill/>
        </p:spPr>
        <p:txBody>
          <a:bodyPr wrap="none" rtlCol="0">
            <a:spAutoFit/>
          </a:bodyPr>
          <a:lstStyle/>
          <a:p>
            <a:pPr>
              <a:lnSpc>
                <a:spcPct val="130000"/>
              </a:lnSpc>
            </a:pPr>
            <a:r>
              <a:rPr lang="zh-CN" altLang="en-US" sz="2273" dirty="0">
                <a:cs typeface="+mn-ea"/>
                <a:sym typeface="+mn-lt"/>
              </a:rPr>
              <a:t>添加标题文字</a:t>
            </a:r>
            <a:endParaRPr lang="id-ID" altLang="zh-CN" sz="2273" dirty="0">
              <a:cs typeface="+mn-ea"/>
              <a:sym typeface="+mn-lt"/>
            </a:endParaRPr>
          </a:p>
        </p:txBody>
      </p:sp>
      <p:sp>
        <p:nvSpPr>
          <p:cNvPr id="35" name="TextBox 23"/>
          <p:cNvSpPr txBox="1"/>
          <p:nvPr/>
        </p:nvSpPr>
        <p:spPr>
          <a:xfrm>
            <a:off x="6980746" y="1888303"/>
            <a:ext cx="2331716" cy="946156"/>
          </a:xfrm>
          <a:prstGeom prst="rect">
            <a:avLst/>
          </a:prstGeom>
          <a:noFill/>
        </p:spPr>
        <p:txBody>
          <a:bodyPr wrap="square" rtlCol="0">
            <a:spAutoFit/>
          </a:bodyPr>
          <a:lstStyle/>
          <a:p>
            <a:pPr>
              <a:lnSpc>
                <a:spcPct val="130000"/>
              </a:lnSpc>
            </a:pPr>
            <a:r>
              <a:rPr lang="zh-CN" altLang="en-US" sz="1067" dirty="0">
                <a:solidFill>
                  <a:schemeClr val="tx1">
                    <a:lumMod val="65000"/>
                    <a:lumOff val="35000"/>
                  </a:schemeClr>
                </a:solidFill>
                <a:cs typeface="+mn-ea"/>
                <a:sym typeface="+mn-lt"/>
              </a:rPr>
              <a:t>标题数字等都可以通过点击和重新输入进行更改，顶部“开始”面板中可以对字体、字号、颜色、行距等进行修改。</a:t>
            </a:r>
            <a:endParaRPr lang="en-GB" altLang="zh-CN" sz="1067" dirty="0">
              <a:solidFill>
                <a:schemeClr val="tx1">
                  <a:lumMod val="65000"/>
                  <a:lumOff val="35000"/>
                </a:schemeClr>
              </a:solidFill>
              <a:cs typeface="+mn-ea"/>
              <a:sym typeface="+mn-lt"/>
            </a:endParaRPr>
          </a:p>
        </p:txBody>
      </p:sp>
      <p:sp>
        <p:nvSpPr>
          <p:cNvPr id="36" name="TextBox 24"/>
          <p:cNvSpPr txBox="1"/>
          <p:nvPr/>
        </p:nvSpPr>
        <p:spPr>
          <a:xfrm>
            <a:off x="6980746" y="1390510"/>
            <a:ext cx="1935145" cy="503023"/>
          </a:xfrm>
          <a:prstGeom prst="rect">
            <a:avLst/>
          </a:prstGeom>
          <a:noFill/>
        </p:spPr>
        <p:txBody>
          <a:bodyPr wrap="none" rtlCol="0">
            <a:spAutoFit/>
          </a:bodyPr>
          <a:lstStyle/>
          <a:p>
            <a:pPr>
              <a:lnSpc>
                <a:spcPct val="130000"/>
              </a:lnSpc>
            </a:pPr>
            <a:r>
              <a:rPr lang="zh-CN" altLang="en-US" sz="2273" dirty="0">
                <a:cs typeface="+mn-ea"/>
                <a:sym typeface="+mn-lt"/>
              </a:rPr>
              <a:t>添加标题文字</a:t>
            </a:r>
            <a:endParaRPr lang="id-ID" altLang="zh-CN" sz="2273" dirty="0">
              <a:cs typeface="+mn-ea"/>
              <a:sym typeface="+mn-lt"/>
            </a:endParaRPr>
          </a:p>
        </p:txBody>
      </p:sp>
      <p:sp>
        <p:nvSpPr>
          <p:cNvPr id="37" name="TextBox 23"/>
          <p:cNvSpPr txBox="1"/>
          <p:nvPr/>
        </p:nvSpPr>
        <p:spPr>
          <a:xfrm>
            <a:off x="8520366" y="4851333"/>
            <a:ext cx="2331716" cy="946156"/>
          </a:xfrm>
          <a:prstGeom prst="rect">
            <a:avLst/>
          </a:prstGeom>
          <a:noFill/>
        </p:spPr>
        <p:txBody>
          <a:bodyPr wrap="square" rtlCol="0">
            <a:spAutoFit/>
          </a:bodyPr>
          <a:lstStyle/>
          <a:p>
            <a:pPr>
              <a:lnSpc>
                <a:spcPct val="130000"/>
              </a:lnSpc>
            </a:pPr>
            <a:r>
              <a:rPr lang="zh-CN" altLang="en-US" sz="1067" dirty="0">
                <a:solidFill>
                  <a:schemeClr val="tx1">
                    <a:lumMod val="65000"/>
                    <a:lumOff val="35000"/>
                  </a:schemeClr>
                </a:solidFill>
                <a:cs typeface="+mn-ea"/>
                <a:sym typeface="+mn-lt"/>
              </a:rPr>
              <a:t>标题数字等都可以通过点击和重新输入进行更改，顶部“开始”面板中可以对字体、字号、颜色、行距等进行修改。</a:t>
            </a:r>
            <a:endParaRPr lang="en-GB" altLang="zh-CN" sz="1067" dirty="0">
              <a:solidFill>
                <a:schemeClr val="tx1">
                  <a:lumMod val="65000"/>
                  <a:lumOff val="35000"/>
                </a:schemeClr>
              </a:solidFill>
              <a:cs typeface="+mn-ea"/>
              <a:sym typeface="+mn-lt"/>
            </a:endParaRPr>
          </a:p>
        </p:txBody>
      </p:sp>
      <p:sp>
        <p:nvSpPr>
          <p:cNvPr id="38" name="TextBox 24"/>
          <p:cNvSpPr txBox="1"/>
          <p:nvPr/>
        </p:nvSpPr>
        <p:spPr>
          <a:xfrm>
            <a:off x="8520366" y="4353541"/>
            <a:ext cx="1935145" cy="503023"/>
          </a:xfrm>
          <a:prstGeom prst="rect">
            <a:avLst/>
          </a:prstGeom>
          <a:noFill/>
        </p:spPr>
        <p:txBody>
          <a:bodyPr wrap="none" rtlCol="0">
            <a:spAutoFit/>
          </a:bodyPr>
          <a:lstStyle/>
          <a:p>
            <a:pPr>
              <a:lnSpc>
                <a:spcPct val="130000"/>
              </a:lnSpc>
            </a:pPr>
            <a:r>
              <a:rPr lang="zh-CN" altLang="en-US" sz="2273" dirty="0">
                <a:cs typeface="+mn-ea"/>
                <a:sym typeface="+mn-lt"/>
              </a:rPr>
              <a:t>添加标题文字</a:t>
            </a:r>
            <a:endParaRPr lang="id-ID" altLang="zh-CN" sz="2273" dirty="0">
              <a:cs typeface="+mn-ea"/>
              <a:sym typeface="+mn-lt"/>
            </a:endParaRPr>
          </a:p>
        </p:txBody>
      </p:sp>
    </p:spTree>
    <p:extLst>
      <p:ext uri="{BB962C8B-B14F-4D97-AF65-F5344CB8AC3E}">
        <p14:creationId xmlns:p14="http://schemas.microsoft.com/office/powerpoint/2010/main" val="974976539"/>
      </p:ext>
    </p:extLst>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par>
                                <p:cTn id="8" presetID="22" presetClass="entr" presetSubtype="4" fill="hold"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wipe(down)">
                                      <p:cBhvr>
                                        <p:cTn id="10" dur="500"/>
                                        <p:tgtEl>
                                          <p:spTgt spid="32"/>
                                        </p:tgtEl>
                                      </p:cBhvr>
                                    </p:animEffect>
                                  </p:childTnLst>
                                </p:cTn>
                              </p:par>
                              <p:par>
                                <p:cTn id="11" presetID="22" presetClass="entr" presetSubtype="1" fill="hold" nodeType="with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wipe(up)">
                                      <p:cBhvr>
                                        <p:cTn id="13" dur="500"/>
                                        <p:tgtEl>
                                          <p:spTgt spid="31"/>
                                        </p:tgtEl>
                                      </p:cBhvr>
                                    </p:animEffect>
                                  </p:childTnLst>
                                </p:cTn>
                              </p:par>
                              <p:par>
                                <p:cTn id="14" presetID="22" presetClass="entr" presetSubtype="4" fill="hold" nodeType="with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wipe(down)">
                                      <p:cBhvr>
                                        <p:cTn id="16" dur="500"/>
                                        <p:tgtEl>
                                          <p:spTgt spid="30"/>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1000"/>
                                        <p:tgtEl>
                                          <p:spTgt spid="27"/>
                                        </p:tgtEl>
                                      </p:cBhvr>
                                    </p:animEffect>
                                    <p:anim calcmode="lin" valueType="num">
                                      <p:cBhvr>
                                        <p:cTn id="22" dur="1000" fill="hold"/>
                                        <p:tgtEl>
                                          <p:spTgt spid="27"/>
                                        </p:tgtEl>
                                        <p:attrNameLst>
                                          <p:attrName>ppt_x</p:attrName>
                                        </p:attrNameLst>
                                      </p:cBhvr>
                                      <p:tavLst>
                                        <p:tav tm="0">
                                          <p:val>
                                            <p:strVal val="#ppt_x"/>
                                          </p:val>
                                        </p:tav>
                                        <p:tav tm="100000">
                                          <p:val>
                                            <p:strVal val="#ppt_x"/>
                                          </p:val>
                                        </p:tav>
                                      </p:tavLst>
                                    </p:anim>
                                    <p:anim calcmode="lin" valueType="num">
                                      <p:cBhvr>
                                        <p:cTn id="23" dur="1000" fill="hold"/>
                                        <p:tgtEl>
                                          <p:spTgt spid="27"/>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fade">
                                      <p:cBhvr>
                                        <p:cTn id="26" dur="1000"/>
                                        <p:tgtEl>
                                          <p:spTgt spid="22"/>
                                        </p:tgtEl>
                                      </p:cBhvr>
                                    </p:animEffect>
                                    <p:anim calcmode="lin" valueType="num">
                                      <p:cBhvr>
                                        <p:cTn id="27" dur="1000" fill="hold"/>
                                        <p:tgtEl>
                                          <p:spTgt spid="22"/>
                                        </p:tgtEl>
                                        <p:attrNameLst>
                                          <p:attrName>ppt_x</p:attrName>
                                        </p:attrNameLst>
                                      </p:cBhvr>
                                      <p:tavLst>
                                        <p:tav tm="0">
                                          <p:val>
                                            <p:strVal val="#ppt_x"/>
                                          </p:val>
                                        </p:tav>
                                        <p:tav tm="100000">
                                          <p:val>
                                            <p:strVal val="#ppt_x"/>
                                          </p:val>
                                        </p:tav>
                                      </p:tavLst>
                                    </p:anim>
                                    <p:anim calcmode="lin" valueType="num">
                                      <p:cBhvr>
                                        <p:cTn id="28" dur="1000" fill="hold"/>
                                        <p:tgtEl>
                                          <p:spTgt spid="22"/>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1000"/>
                                        <p:tgtEl>
                                          <p:spTgt spid="16"/>
                                        </p:tgtEl>
                                      </p:cBhvr>
                                    </p:animEffect>
                                    <p:anim calcmode="lin" valueType="num">
                                      <p:cBhvr>
                                        <p:cTn id="32" dur="1000" fill="hold"/>
                                        <p:tgtEl>
                                          <p:spTgt spid="16"/>
                                        </p:tgtEl>
                                        <p:attrNameLst>
                                          <p:attrName>ppt_x</p:attrName>
                                        </p:attrNameLst>
                                      </p:cBhvr>
                                      <p:tavLst>
                                        <p:tav tm="0">
                                          <p:val>
                                            <p:strVal val="#ppt_x"/>
                                          </p:val>
                                        </p:tav>
                                        <p:tav tm="100000">
                                          <p:val>
                                            <p:strVal val="#ppt_x"/>
                                          </p:val>
                                        </p:tav>
                                      </p:tavLst>
                                    </p:anim>
                                    <p:anim calcmode="lin" valueType="num">
                                      <p:cBhvr>
                                        <p:cTn id="33" dur="1000" fill="hold"/>
                                        <p:tgtEl>
                                          <p:spTgt spid="16"/>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1000"/>
                                        <p:tgtEl>
                                          <p:spTgt spid="21"/>
                                        </p:tgtEl>
                                      </p:cBhvr>
                                    </p:animEffect>
                                    <p:anim calcmode="lin" valueType="num">
                                      <p:cBhvr>
                                        <p:cTn id="37" dur="1000" fill="hold"/>
                                        <p:tgtEl>
                                          <p:spTgt spid="21"/>
                                        </p:tgtEl>
                                        <p:attrNameLst>
                                          <p:attrName>ppt_x</p:attrName>
                                        </p:attrNameLst>
                                      </p:cBhvr>
                                      <p:tavLst>
                                        <p:tav tm="0">
                                          <p:val>
                                            <p:strVal val="#ppt_x"/>
                                          </p:val>
                                        </p:tav>
                                        <p:tav tm="100000">
                                          <p:val>
                                            <p:strVal val="#ppt_x"/>
                                          </p:val>
                                        </p:tav>
                                      </p:tavLst>
                                    </p:anim>
                                    <p:anim calcmode="lin" valueType="num">
                                      <p:cBhvr>
                                        <p:cTn id="38" dur="1000" fill="hold"/>
                                        <p:tgtEl>
                                          <p:spTgt spid="21"/>
                                        </p:tgtEl>
                                        <p:attrNameLst>
                                          <p:attrName>ppt_y</p:attrName>
                                        </p:attrNameLst>
                                      </p:cBhvr>
                                      <p:tavLst>
                                        <p:tav tm="0">
                                          <p:val>
                                            <p:strVal val="#ppt_y+.1"/>
                                          </p:val>
                                        </p:tav>
                                        <p:tav tm="100000">
                                          <p:val>
                                            <p:strVal val="#ppt_y"/>
                                          </p:val>
                                        </p:tav>
                                      </p:tavLst>
                                    </p:anim>
                                  </p:childTnLst>
                                </p:cTn>
                              </p:par>
                            </p:childTnLst>
                          </p:cTn>
                        </p:par>
                        <p:par>
                          <p:cTn id="39" fill="hold">
                            <p:stCondLst>
                              <p:cond delay="1000"/>
                            </p:stCondLst>
                            <p:childTnLst>
                              <p:par>
                                <p:cTn id="40" presetID="12" presetClass="entr" presetSubtype="4" fill="hold" grpId="0" nodeType="afterEffect">
                                  <p:stCondLst>
                                    <p:cond delay="0"/>
                                  </p:stCondLst>
                                  <p:childTnLst>
                                    <p:set>
                                      <p:cBhvr>
                                        <p:cTn id="41" dur="1" fill="hold">
                                          <p:stCondLst>
                                            <p:cond delay="0"/>
                                          </p:stCondLst>
                                        </p:cTn>
                                        <p:tgtEl>
                                          <p:spTgt spid="28"/>
                                        </p:tgtEl>
                                        <p:attrNameLst>
                                          <p:attrName>style.visibility</p:attrName>
                                        </p:attrNameLst>
                                      </p:cBhvr>
                                      <p:to>
                                        <p:strVal val="visible"/>
                                      </p:to>
                                    </p:set>
                                    <p:anim calcmode="lin" valueType="num">
                                      <p:cBhvr additive="base">
                                        <p:cTn id="42" dur="500"/>
                                        <p:tgtEl>
                                          <p:spTgt spid="28"/>
                                        </p:tgtEl>
                                        <p:attrNameLst>
                                          <p:attrName>ppt_y</p:attrName>
                                        </p:attrNameLst>
                                      </p:cBhvr>
                                      <p:tavLst>
                                        <p:tav tm="0">
                                          <p:val>
                                            <p:strVal val="#ppt_y+#ppt_h*1.125000"/>
                                          </p:val>
                                        </p:tav>
                                        <p:tav tm="100000">
                                          <p:val>
                                            <p:strVal val="#ppt_y"/>
                                          </p:val>
                                        </p:tav>
                                      </p:tavLst>
                                    </p:anim>
                                    <p:animEffect transition="in" filter="wipe(up)">
                                      <p:cBhvr>
                                        <p:cTn id="43" dur="500"/>
                                        <p:tgtEl>
                                          <p:spTgt spid="28"/>
                                        </p:tgtEl>
                                      </p:cBhvr>
                                    </p:animEffect>
                                  </p:childTnLst>
                                </p:cTn>
                              </p:par>
                              <p:par>
                                <p:cTn id="44" presetID="12" presetClass="entr" presetSubtype="1" fill="hold" grpId="0" nodeType="withEffect">
                                  <p:stCondLst>
                                    <p:cond delay="0"/>
                                  </p:stCondLst>
                                  <p:childTnLst>
                                    <p:set>
                                      <p:cBhvr>
                                        <p:cTn id="45" dur="1" fill="hold">
                                          <p:stCondLst>
                                            <p:cond delay="0"/>
                                          </p:stCondLst>
                                        </p:cTn>
                                        <p:tgtEl>
                                          <p:spTgt spid="29"/>
                                        </p:tgtEl>
                                        <p:attrNameLst>
                                          <p:attrName>style.visibility</p:attrName>
                                        </p:attrNameLst>
                                      </p:cBhvr>
                                      <p:to>
                                        <p:strVal val="visible"/>
                                      </p:to>
                                    </p:set>
                                    <p:anim calcmode="lin" valueType="num">
                                      <p:cBhvr additive="base">
                                        <p:cTn id="46" dur="500"/>
                                        <p:tgtEl>
                                          <p:spTgt spid="29"/>
                                        </p:tgtEl>
                                        <p:attrNameLst>
                                          <p:attrName>ppt_y</p:attrName>
                                        </p:attrNameLst>
                                      </p:cBhvr>
                                      <p:tavLst>
                                        <p:tav tm="0">
                                          <p:val>
                                            <p:strVal val="#ppt_y-#ppt_h*1.125000"/>
                                          </p:val>
                                        </p:tav>
                                        <p:tav tm="100000">
                                          <p:val>
                                            <p:strVal val="#ppt_y"/>
                                          </p:val>
                                        </p:tav>
                                      </p:tavLst>
                                    </p:anim>
                                    <p:animEffect transition="in" filter="wipe(down)">
                                      <p:cBhvr>
                                        <p:cTn id="47" dur="500"/>
                                        <p:tgtEl>
                                          <p:spTgt spid="29"/>
                                        </p:tgtEl>
                                      </p:cBhvr>
                                    </p:animEffect>
                                  </p:childTnLst>
                                </p:cTn>
                              </p:par>
                            </p:childTnLst>
                          </p:cTn>
                        </p:par>
                        <p:par>
                          <p:cTn id="48" fill="hold">
                            <p:stCondLst>
                              <p:cond delay="1500"/>
                            </p:stCondLst>
                            <p:childTnLst>
                              <p:par>
                                <p:cTn id="49" presetID="12" presetClass="entr" presetSubtype="4" fill="hold" grpId="0" nodeType="afterEffect">
                                  <p:stCondLst>
                                    <p:cond delay="0"/>
                                  </p:stCondLst>
                                  <p:childTnLst>
                                    <p:set>
                                      <p:cBhvr>
                                        <p:cTn id="50" dur="1" fill="hold">
                                          <p:stCondLst>
                                            <p:cond delay="0"/>
                                          </p:stCondLst>
                                        </p:cTn>
                                        <p:tgtEl>
                                          <p:spTgt spid="33"/>
                                        </p:tgtEl>
                                        <p:attrNameLst>
                                          <p:attrName>style.visibility</p:attrName>
                                        </p:attrNameLst>
                                      </p:cBhvr>
                                      <p:to>
                                        <p:strVal val="visible"/>
                                      </p:to>
                                    </p:set>
                                    <p:anim calcmode="lin" valueType="num">
                                      <p:cBhvr additive="base">
                                        <p:cTn id="51" dur="500"/>
                                        <p:tgtEl>
                                          <p:spTgt spid="33"/>
                                        </p:tgtEl>
                                        <p:attrNameLst>
                                          <p:attrName>ppt_y</p:attrName>
                                        </p:attrNameLst>
                                      </p:cBhvr>
                                      <p:tavLst>
                                        <p:tav tm="0">
                                          <p:val>
                                            <p:strVal val="#ppt_y+#ppt_h*1.125000"/>
                                          </p:val>
                                        </p:tav>
                                        <p:tav tm="100000">
                                          <p:val>
                                            <p:strVal val="#ppt_y"/>
                                          </p:val>
                                        </p:tav>
                                      </p:tavLst>
                                    </p:anim>
                                    <p:animEffect transition="in" filter="wipe(up)">
                                      <p:cBhvr>
                                        <p:cTn id="52" dur="500"/>
                                        <p:tgtEl>
                                          <p:spTgt spid="33"/>
                                        </p:tgtEl>
                                      </p:cBhvr>
                                    </p:animEffect>
                                  </p:childTnLst>
                                </p:cTn>
                              </p:par>
                              <p:par>
                                <p:cTn id="53" presetID="12" presetClass="entr" presetSubtype="1" fill="hold" grpId="0" nodeType="withEffect">
                                  <p:stCondLst>
                                    <p:cond delay="0"/>
                                  </p:stCondLst>
                                  <p:childTnLst>
                                    <p:set>
                                      <p:cBhvr>
                                        <p:cTn id="54" dur="1" fill="hold">
                                          <p:stCondLst>
                                            <p:cond delay="0"/>
                                          </p:stCondLst>
                                        </p:cTn>
                                        <p:tgtEl>
                                          <p:spTgt spid="34"/>
                                        </p:tgtEl>
                                        <p:attrNameLst>
                                          <p:attrName>style.visibility</p:attrName>
                                        </p:attrNameLst>
                                      </p:cBhvr>
                                      <p:to>
                                        <p:strVal val="visible"/>
                                      </p:to>
                                    </p:set>
                                    <p:anim calcmode="lin" valueType="num">
                                      <p:cBhvr additive="base">
                                        <p:cTn id="55" dur="500"/>
                                        <p:tgtEl>
                                          <p:spTgt spid="34"/>
                                        </p:tgtEl>
                                        <p:attrNameLst>
                                          <p:attrName>ppt_y</p:attrName>
                                        </p:attrNameLst>
                                      </p:cBhvr>
                                      <p:tavLst>
                                        <p:tav tm="0">
                                          <p:val>
                                            <p:strVal val="#ppt_y-#ppt_h*1.125000"/>
                                          </p:val>
                                        </p:tav>
                                        <p:tav tm="100000">
                                          <p:val>
                                            <p:strVal val="#ppt_y"/>
                                          </p:val>
                                        </p:tav>
                                      </p:tavLst>
                                    </p:anim>
                                    <p:animEffect transition="in" filter="wipe(down)">
                                      <p:cBhvr>
                                        <p:cTn id="56" dur="500"/>
                                        <p:tgtEl>
                                          <p:spTgt spid="34"/>
                                        </p:tgtEl>
                                      </p:cBhvr>
                                    </p:animEffect>
                                  </p:childTnLst>
                                </p:cTn>
                              </p:par>
                            </p:childTnLst>
                          </p:cTn>
                        </p:par>
                        <p:par>
                          <p:cTn id="57" fill="hold">
                            <p:stCondLst>
                              <p:cond delay="2000"/>
                            </p:stCondLst>
                            <p:childTnLst>
                              <p:par>
                                <p:cTn id="58" presetID="12" presetClass="entr" presetSubtype="4" fill="hold" grpId="0" nodeType="afterEffect">
                                  <p:stCondLst>
                                    <p:cond delay="0"/>
                                  </p:stCondLst>
                                  <p:childTnLst>
                                    <p:set>
                                      <p:cBhvr>
                                        <p:cTn id="59" dur="1" fill="hold">
                                          <p:stCondLst>
                                            <p:cond delay="0"/>
                                          </p:stCondLst>
                                        </p:cTn>
                                        <p:tgtEl>
                                          <p:spTgt spid="35"/>
                                        </p:tgtEl>
                                        <p:attrNameLst>
                                          <p:attrName>style.visibility</p:attrName>
                                        </p:attrNameLst>
                                      </p:cBhvr>
                                      <p:to>
                                        <p:strVal val="visible"/>
                                      </p:to>
                                    </p:set>
                                    <p:anim calcmode="lin" valueType="num">
                                      <p:cBhvr additive="base">
                                        <p:cTn id="60" dur="500"/>
                                        <p:tgtEl>
                                          <p:spTgt spid="35"/>
                                        </p:tgtEl>
                                        <p:attrNameLst>
                                          <p:attrName>ppt_y</p:attrName>
                                        </p:attrNameLst>
                                      </p:cBhvr>
                                      <p:tavLst>
                                        <p:tav tm="0">
                                          <p:val>
                                            <p:strVal val="#ppt_y+#ppt_h*1.125000"/>
                                          </p:val>
                                        </p:tav>
                                        <p:tav tm="100000">
                                          <p:val>
                                            <p:strVal val="#ppt_y"/>
                                          </p:val>
                                        </p:tav>
                                      </p:tavLst>
                                    </p:anim>
                                    <p:animEffect transition="in" filter="wipe(up)">
                                      <p:cBhvr>
                                        <p:cTn id="61" dur="500"/>
                                        <p:tgtEl>
                                          <p:spTgt spid="35"/>
                                        </p:tgtEl>
                                      </p:cBhvr>
                                    </p:animEffect>
                                  </p:childTnLst>
                                </p:cTn>
                              </p:par>
                              <p:par>
                                <p:cTn id="62" presetID="12" presetClass="entr" presetSubtype="1" fill="hold" grpId="0" nodeType="withEffect">
                                  <p:stCondLst>
                                    <p:cond delay="0"/>
                                  </p:stCondLst>
                                  <p:childTnLst>
                                    <p:set>
                                      <p:cBhvr>
                                        <p:cTn id="63" dur="1" fill="hold">
                                          <p:stCondLst>
                                            <p:cond delay="0"/>
                                          </p:stCondLst>
                                        </p:cTn>
                                        <p:tgtEl>
                                          <p:spTgt spid="36"/>
                                        </p:tgtEl>
                                        <p:attrNameLst>
                                          <p:attrName>style.visibility</p:attrName>
                                        </p:attrNameLst>
                                      </p:cBhvr>
                                      <p:to>
                                        <p:strVal val="visible"/>
                                      </p:to>
                                    </p:set>
                                    <p:anim calcmode="lin" valueType="num">
                                      <p:cBhvr additive="base">
                                        <p:cTn id="64" dur="500"/>
                                        <p:tgtEl>
                                          <p:spTgt spid="36"/>
                                        </p:tgtEl>
                                        <p:attrNameLst>
                                          <p:attrName>ppt_y</p:attrName>
                                        </p:attrNameLst>
                                      </p:cBhvr>
                                      <p:tavLst>
                                        <p:tav tm="0">
                                          <p:val>
                                            <p:strVal val="#ppt_y-#ppt_h*1.125000"/>
                                          </p:val>
                                        </p:tav>
                                        <p:tav tm="100000">
                                          <p:val>
                                            <p:strVal val="#ppt_y"/>
                                          </p:val>
                                        </p:tav>
                                      </p:tavLst>
                                    </p:anim>
                                    <p:animEffect transition="in" filter="wipe(down)">
                                      <p:cBhvr>
                                        <p:cTn id="65" dur="500"/>
                                        <p:tgtEl>
                                          <p:spTgt spid="36"/>
                                        </p:tgtEl>
                                      </p:cBhvr>
                                    </p:animEffect>
                                  </p:childTnLst>
                                </p:cTn>
                              </p:par>
                            </p:childTnLst>
                          </p:cTn>
                        </p:par>
                        <p:par>
                          <p:cTn id="66" fill="hold">
                            <p:stCondLst>
                              <p:cond delay="2500"/>
                            </p:stCondLst>
                            <p:childTnLst>
                              <p:par>
                                <p:cTn id="67" presetID="12" presetClass="entr" presetSubtype="4" fill="hold" grpId="0" nodeType="afterEffect">
                                  <p:stCondLst>
                                    <p:cond delay="0"/>
                                  </p:stCondLst>
                                  <p:childTnLst>
                                    <p:set>
                                      <p:cBhvr>
                                        <p:cTn id="68" dur="1" fill="hold">
                                          <p:stCondLst>
                                            <p:cond delay="0"/>
                                          </p:stCondLst>
                                        </p:cTn>
                                        <p:tgtEl>
                                          <p:spTgt spid="37"/>
                                        </p:tgtEl>
                                        <p:attrNameLst>
                                          <p:attrName>style.visibility</p:attrName>
                                        </p:attrNameLst>
                                      </p:cBhvr>
                                      <p:to>
                                        <p:strVal val="visible"/>
                                      </p:to>
                                    </p:set>
                                    <p:anim calcmode="lin" valueType="num">
                                      <p:cBhvr additive="base">
                                        <p:cTn id="69" dur="500"/>
                                        <p:tgtEl>
                                          <p:spTgt spid="37"/>
                                        </p:tgtEl>
                                        <p:attrNameLst>
                                          <p:attrName>ppt_y</p:attrName>
                                        </p:attrNameLst>
                                      </p:cBhvr>
                                      <p:tavLst>
                                        <p:tav tm="0">
                                          <p:val>
                                            <p:strVal val="#ppt_y+#ppt_h*1.125000"/>
                                          </p:val>
                                        </p:tav>
                                        <p:tav tm="100000">
                                          <p:val>
                                            <p:strVal val="#ppt_y"/>
                                          </p:val>
                                        </p:tav>
                                      </p:tavLst>
                                    </p:anim>
                                    <p:animEffect transition="in" filter="wipe(up)">
                                      <p:cBhvr>
                                        <p:cTn id="70" dur="500"/>
                                        <p:tgtEl>
                                          <p:spTgt spid="37"/>
                                        </p:tgtEl>
                                      </p:cBhvr>
                                    </p:animEffect>
                                  </p:childTnLst>
                                </p:cTn>
                              </p:par>
                              <p:par>
                                <p:cTn id="71" presetID="12" presetClass="entr" presetSubtype="1" fill="hold" grpId="0" nodeType="withEffect">
                                  <p:stCondLst>
                                    <p:cond delay="0"/>
                                  </p:stCondLst>
                                  <p:childTnLst>
                                    <p:set>
                                      <p:cBhvr>
                                        <p:cTn id="72" dur="1" fill="hold">
                                          <p:stCondLst>
                                            <p:cond delay="0"/>
                                          </p:stCondLst>
                                        </p:cTn>
                                        <p:tgtEl>
                                          <p:spTgt spid="38"/>
                                        </p:tgtEl>
                                        <p:attrNameLst>
                                          <p:attrName>style.visibility</p:attrName>
                                        </p:attrNameLst>
                                      </p:cBhvr>
                                      <p:to>
                                        <p:strVal val="visible"/>
                                      </p:to>
                                    </p:set>
                                    <p:anim calcmode="lin" valueType="num">
                                      <p:cBhvr additive="base">
                                        <p:cTn id="73" dur="500"/>
                                        <p:tgtEl>
                                          <p:spTgt spid="38"/>
                                        </p:tgtEl>
                                        <p:attrNameLst>
                                          <p:attrName>ppt_y</p:attrName>
                                        </p:attrNameLst>
                                      </p:cBhvr>
                                      <p:tavLst>
                                        <p:tav tm="0">
                                          <p:val>
                                            <p:strVal val="#ppt_y-#ppt_h*1.125000"/>
                                          </p:val>
                                        </p:tav>
                                        <p:tav tm="100000">
                                          <p:val>
                                            <p:strVal val="#ppt_y"/>
                                          </p:val>
                                        </p:tav>
                                      </p:tavLst>
                                    </p:anim>
                                    <p:animEffect transition="in" filter="wipe(down)">
                                      <p:cBhvr>
                                        <p:cTn id="74"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7" grpId="0" animBg="1"/>
      <p:bldP spid="28" grpId="0"/>
      <p:bldP spid="29" grpId="0"/>
      <p:bldP spid="33" grpId="0"/>
      <p:bldP spid="34" grpId="0"/>
      <p:bldP spid="35" grpId="0"/>
      <p:bldP spid="36" grpId="0"/>
      <p:bldP spid="37" grpId="0"/>
      <p:bldP spid="3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Rectangle 74"/>
          <p:cNvSpPr/>
          <p:nvPr/>
        </p:nvSpPr>
        <p:spPr>
          <a:xfrm>
            <a:off x="1046165" y="2202853"/>
            <a:ext cx="2414356" cy="2033633"/>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1435" tIns="45717" rIns="91435" bIns="45717" rtlCol="0" anchor="ctr"/>
          <a:lstStyle/>
          <a:p>
            <a:pPr algn="ctr"/>
            <a:endParaRPr lang="en-US" sz="2667" dirty="0">
              <a:cs typeface="+mn-ea"/>
              <a:sym typeface="+mn-lt"/>
            </a:endParaRPr>
          </a:p>
        </p:txBody>
      </p:sp>
      <p:cxnSp>
        <p:nvCxnSpPr>
          <p:cNvPr id="64" name="Straight Connector 7"/>
          <p:cNvCxnSpPr/>
          <p:nvPr/>
        </p:nvCxnSpPr>
        <p:spPr>
          <a:xfrm>
            <a:off x="1294934" y="3889368"/>
            <a:ext cx="1962401" cy="3"/>
          </a:xfrm>
          <a:prstGeom prst="line">
            <a:avLst/>
          </a:prstGeom>
          <a:ln w="381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65" name="TextBox 64"/>
          <p:cNvSpPr txBox="1"/>
          <p:nvPr/>
        </p:nvSpPr>
        <p:spPr>
          <a:xfrm>
            <a:off x="1104221" y="3448404"/>
            <a:ext cx="2414351" cy="287323"/>
          </a:xfrm>
          <a:prstGeom prst="rect">
            <a:avLst/>
          </a:prstGeom>
          <a:noFill/>
        </p:spPr>
        <p:txBody>
          <a:bodyPr wrap="square" lIns="0" tIns="0" rIns="91415" bIns="0" rtlCol="0">
            <a:spAutoFit/>
          </a:bodyPr>
          <a:lstStyle/>
          <a:p>
            <a:pPr algn="ctr"/>
            <a:r>
              <a:rPr lang="zh-CN" altLang="en-US" sz="1867" b="1" dirty="0">
                <a:solidFill>
                  <a:schemeClr val="bg1"/>
                </a:solidFill>
                <a:cs typeface="+mn-ea"/>
                <a:sym typeface="+mn-lt"/>
              </a:rPr>
              <a:t>加入标题</a:t>
            </a:r>
            <a:endParaRPr lang="en-US" sz="1867" b="1" dirty="0">
              <a:solidFill>
                <a:schemeClr val="bg1"/>
              </a:solidFill>
              <a:cs typeface="+mn-ea"/>
              <a:sym typeface="+mn-lt"/>
            </a:endParaRPr>
          </a:p>
        </p:txBody>
      </p:sp>
      <p:sp>
        <p:nvSpPr>
          <p:cNvPr id="66" name="TextBox 65"/>
          <p:cNvSpPr txBox="1"/>
          <p:nvPr/>
        </p:nvSpPr>
        <p:spPr>
          <a:xfrm>
            <a:off x="1046169" y="4439530"/>
            <a:ext cx="2414351" cy="931537"/>
          </a:xfrm>
          <a:prstGeom prst="rect">
            <a:avLst/>
          </a:prstGeom>
          <a:noFill/>
        </p:spPr>
        <p:txBody>
          <a:bodyPr wrap="square" lIns="91435" tIns="0" rIns="91415" bIns="0" rtlCol="0">
            <a:spAutoFit/>
          </a:bodyPr>
          <a:lstStyle/>
          <a:p>
            <a:pPr>
              <a:lnSpc>
                <a:spcPct val="150000"/>
              </a:lnSpc>
            </a:pPr>
            <a:r>
              <a:rPr lang="zh-CN" altLang="en-US" sz="1400" dirty="0">
                <a:solidFill>
                  <a:schemeClr val="tx1">
                    <a:lumMod val="65000"/>
                    <a:lumOff val="35000"/>
                  </a:schemeClr>
                </a:solidFill>
                <a:cs typeface="+mn-ea"/>
                <a:sym typeface="+mn-lt"/>
              </a:rPr>
              <a:t>标题数字等都可以通过点击和重新输入进行更改。，语言描述尽量简洁。</a:t>
            </a:r>
          </a:p>
        </p:txBody>
      </p:sp>
      <p:sp>
        <p:nvSpPr>
          <p:cNvPr id="67" name="Rectangle 90"/>
          <p:cNvSpPr/>
          <p:nvPr/>
        </p:nvSpPr>
        <p:spPr>
          <a:xfrm>
            <a:off x="3617482" y="2202853"/>
            <a:ext cx="2414356" cy="203363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435" tIns="45717" rIns="91435" bIns="45717" rtlCol="0" anchor="ctr"/>
          <a:lstStyle/>
          <a:p>
            <a:pPr algn="ctr"/>
            <a:endParaRPr lang="en-US" sz="2667" dirty="0">
              <a:cs typeface="+mn-ea"/>
              <a:sym typeface="+mn-lt"/>
            </a:endParaRPr>
          </a:p>
        </p:txBody>
      </p:sp>
      <p:cxnSp>
        <p:nvCxnSpPr>
          <p:cNvPr id="68" name="Straight Connector 97"/>
          <p:cNvCxnSpPr/>
          <p:nvPr/>
        </p:nvCxnSpPr>
        <p:spPr>
          <a:xfrm>
            <a:off x="3866252" y="3889368"/>
            <a:ext cx="1962401" cy="3"/>
          </a:xfrm>
          <a:prstGeom prst="line">
            <a:avLst/>
          </a:prstGeom>
          <a:ln w="381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69" name="TextBox 68"/>
          <p:cNvSpPr txBox="1"/>
          <p:nvPr/>
        </p:nvSpPr>
        <p:spPr>
          <a:xfrm>
            <a:off x="3675537" y="3448404"/>
            <a:ext cx="2414351" cy="287323"/>
          </a:xfrm>
          <a:prstGeom prst="rect">
            <a:avLst/>
          </a:prstGeom>
          <a:noFill/>
        </p:spPr>
        <p:txBody>
          <a:bodyPr wrap="square" lIns="0" tIns="0" rIns="91415" bIns="0" rtlCol="0">
            <a:spAutoFit/>
          </a:bodyPr>
          <a:lstStyle/>
          <a:p>
            <a:pPr algn="ctr"/>
            <a:r>
              <a:rPr lang="zh-CN" altLang="en-US" sz="1867" b="1" dirty="0">
                <a:solidFill>
                  <a:schemeClr val="bg1"/>
                </a:solidFill>
                <a:cs typeface="+mn-ea"/>
                <a:sym typeface="+mn-lt"/>
              </a:rPr>
              <a:t>加入标题</a:t>
            </a:r>
            <a:endParaRPr lang="en-US" altLang="zh-CN" sz="1867" b="1" dirty="0">
              <a:solidFill>
                <a:schemeClr val="bg1"/>
              </a:solidFill>
              <a:cs typeface="+mn-ea"/>
              <a:sym typeface="+mn-lt"/>
            </a:endParaRPr>
          </a:p>
        </p:txBody>
      </p:sp>
      <p:sp>
        <p:nvSpPr>
          <p:cNvPr id="70" name="TextBox 69"/>
          <p:cNvSpPr txBox="1"/>
          <p:nvPr/>
        </p:nvSpPr>
        <p:spPr>
          <a:xfrm>
            <a:off x="3617485" y="4439530"/>
            <a:ext cx="2414351" cy="931537"/>
          </a:xfrm>
          <a:prstGeom prst="rect">
            <a:avLst/>
          </a:prstGeom>
          <a:noFill/>
        </p:spPr>
        <p:txBody>
          <a:bodyPr wrap="square" lIns="91435" tIns="0" rIns="91415" bIns="0" rtlCol="0">
            <a:spAutoFit/>
          </a:bodyPr>
          <a:lstStyle/>
          <a:p>
            <a:pPr>
              <a:lnSpc>
                <a:spcPct val="150000"/>
              </a:lnSpc>
            </a:pPr>
            <a:r>
              <a:rPr lang="zh-CN" altLang="en-US" sz="1400" dirty="0">
                <a:solidFill>
                  <a:schemeClr val="tx1">
                    <a:lumMod val="65000"/>
                    <a:lumOff val="35000"/>
                  </a:schemeClr>
                </a:solidFill>
                <a:cs typeface="+mn-ea"/>
                <a:sym typeface="+mn-lt"/>
              </a:rPr>
              <a:t>标题数字等都可以通过点击和重新输入进行更改。，语言描述尽量简洁。</a:t>
            </a:r>
          </a:p>
        </p:txBody>
      </p:sp>
      <p:sp>
        <p:nvSpPr>
          <p:cNvPr id="71" name="Rectangle 127"/>
          <p:cNvSpPr/>
          <p:nvPr/>
        </p:nvSpPr>
        <p:spPr>
          <a:xfrm>
            <a:off x="6200374" y="2197170"/>
            <a:ext cx="2414356" cy="2033633"/>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1435" tIns="45717" rIns="91435" bIns="45717" rtlCol="0" anchor="ctr"/>
          <a:lstStyle/>
          <a:p>
            <a:pPr algn="ctr"/>
            <a:endParaRPr lang="en-US" sz="2667" dirty="0">
              <a:cs typeface="+mn-ea"/>
              <a:sym typeface="+mn-lt"/>
            </a:endParaRPr>
          </a:p>
        </p:txBody>
      </p:sp>
      <p:cxnSp>
        <p:nvCxnSpPr>
          <p:cNvPr id="72" name="Straight Connector 130"/>
          <p:cNvCxnSpPr/>
          <p:nvPr/>
        </p:nvCxnSpPr>
        <p:spPr>
          <a:xfrm>
            <a:off x="6449141" y="3883685"/>
            <a:ext cx="1962401" cy="3"/>
          </a:xfrm>
          <a:prstGeom prst="line">
            <a:avLst/>
          </a:prstGeom>
          <a:ln w="381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73" name="TextBox 72"/>
          <p:cNvSpPr txBox="1"/>
          <p:nvPr/>
        </p:nvSpPr>
        <p:spPr>
          <a:xfrm>
            <a:off x="6258429" y="3442721"/>
            <a:ext cx="2414351" cy="287323"/>
          </a:xfrm>
          <a:prstGeom prst="rect">
            <a:avLst/>
          </a:prstGeom>
          <a:noFill/>
        </p:spPr>
        <p:txBody>
          <a:bodyPr wrap="square" lIns="0" tIns="0" rIns="91415" bIns="0" rtlCol="0">
            <a:spAutoFit/>
          </a:bodyPr>
          <a:lstStyle/>
          <a:p>
            <a:pPr algn="ctr"/>
            <a:r>
              <a:rPr lang="zh-CN" altLang="en-US" sz="1867" b="1" dirty="0">
                <a:solidFill>
                  <a:schemeClr val="bg1"/>
                </a:solidFill>
                <a:cs typeface="+mn-ea"/>
                <a:sym typeface="+mn-lt"/>
              </a:rPr>
              <a:t>加入标题</a:t>
            </a:r>
            <a:endParaRPr lang="en-US" altLang="zh-CN" sz="1867" b="1" dirty="0">
              <a:solidFill>
                <a:schemeClr val="bg1"/>
              </a:solidFill>
              <a:cs typeface="+mn-ea"/>
              <a:sym typeface="+mn-lt"/>
            </a:endParaRPr>
          </a:p>
        </p:txBody>
      </p:sp>
      <p:sp>
        <p:nvSpPr>
          <p:cNvPr id="74" name="TextBox 73"/>
          <p:cNvSpPr txBox="1"/>
          <p:nvPr/>
        </p:nvSpPr>
        <p:spPr>
          <a:xfrm>
            <a:off x="6200375" y="4433847"/>
            <a:ext cx="2414351" cy="931537"/>
          </a:xfrm>
          <a:prstGeom prst="rect">
            <a:avLst/>
          </a:prstGeom>
          <a:noFill/>
        </p:spPr>
        <p:txBody>
          <a:bodyPr wrap="square" lIns="91435" tIns="0" rIns="91415" bIns="0" rtlCol="0">
            <a:spAutoFit/>
          </a:bodyPr>
          <a:lstStyle/>
          <a:p>
            <a:pPr>
              <a:lnSpc>
                <a:spcPct val="150000"/>
              </a:lnSpc>
            </a:pPr>
            <a:r>
              <a:rPr lang="zh-CN" altLang="en-US" sz="1400" dirty="0">
                <a:solidFill>
                  <a:schemeClr val="tx1">
                    <a:lumMod val="65000"/>
                    <a:lumOff val="35000"/>
                  </a:schemeClr>
                </a:solidFill>
                <a:cs typeface="+mn-ea"/>
                <a:sym typeface="+mn-lt"/>
              </a:rPr>
              <a:t>标题数字等都可以通过点击和重新输入进行更改。，语言描述尽量简洁。</a:t>
            </a:r>
          </a:p>
        </p:txBody>
      </p:sp>
      <p:sp>
        <p:nvSpPr>
          <p:cNvPr id="75" name="Rectangle 159"/>
          <p:cNvSpPr/>
          <p:nvPr/>
        </p:nvSpPr>
        <p:spPr>
          <a:xfrm>
            <a:off x="8766649" y="2191646"/>
            <a:ext cx="2414356" cy="203363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435" tIns="45717" rIns="91435" bIns="45717" rtlCol="0" anchor="ctr"/>
          <a:lstStyle/>
          <a:p>
            <a:pPr algn="ctr"/>
            <a:endParaRPr lang="en-US" sz="2667" dirty="0">
              <a:cs typeface="+mn-ea"/>
              <a:sym typeface="+mn-lt"/>
            </a:endParaRPr>
          </a:p>
        </p:txBody>
      </p:sp>
      <p:cxnSp>
        <p:nvCxnSpPr>
          <p:cNvPr id="76" name="Straight Connector 161"/>
          <p:cNvCxnSpPr/>
          <p:nvPr/>
        </p:nvCxnSpPr>
        <p:spPr>
          <a:xfrm>
            <a:off x="9015418" y="3878161"/>
            <a:ext cx="1962401" cy="3"/>
          </a:xfrm>
          <a:prstGeom prst="line">
            <a:avLst/>
          </a:prstGeom>
          <a:ln w="381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77" name="TextBox 76"/>
          <p:cNvSpPr txBox="1"/>
          <p:nvPr/>
        </p:nvSpPr>
        <p:spPr>
          <a:xfrm>
            <a:off x="8824705" y="3437197"/>
            <a:ext cx="2414351" cy="287323"/>
          </a:xfrm>
          <a:prstGeom prst="rect">
            <a:avLst/>
          </a:prstGeom>
          <a:noFill/>
        </p:spPr>
        <p:txBody>
          <a:bodyPr wrap="square" lIns="0" tIns="0" rIns="91415" bIns="0" rtlCol="0">
            <a:spAutoFit/>
          </a:bodyPr>
          <a:lstStyle/>
          <a:p>
            <a:pPr algn="ctr"/>
            <a:r>
              <a:rPr lang="zh-CN" altLang="en-US" sz="1867" b="1" dirty="0">
                <a:solidFill>
                  <a:schemeClr val="bg1"/>
                </a:solidFill>
                <a:cs typeface="+mn-ea"/>
                <a:sym typeface="+mn-lt"/>
              </a:rPr>
              <a:t>加入标题</a:t>
            </a:r>
            <a:endParaRPr lang="en-US" altLang="zh-CN" sz="1867" b="1" dirty="0">
              <a:solidFill>
                <a:schemeClr val="bg1"/>
              </a:solidFill>
              <a:cs typeface="+mn-ea"/>
              <a:sym typeface="+mn-lt"/>
            </a:endParaRPr>
          </a:p>
        </p:txBody>
      </p:sp>
      <p:sp>
        <p:nvSpPr>
          <p:cNvPr id="78" name="TextBox 77"/>
          <p:cNvSpPr txBox="1"/>
          <p:nvPr/>
        </p:nvSpPr>
        <p:spPr>
          <a:xfrm>
            <a:off x="8766653" y="4428323"/>
            <a:ext cx="2414351" cy="931537"/>
          </a:xfrm>
          <a:prstGeom prst="rect">
            <a:avLst/>
          </a:prstGeom>
          <a:noFill/>
        </p:spPr>
        <p:txBody>
          <a:bodyPr wrap="square" lIns="91435" tIns="0" rIns="91415" bIns="0" rtlCol="0">
            <a:spAutoFit/>
          </a:bodyPr>
          <a:lstStyle/>
          <a:p>
            <a:pPr>
              <a:lnSpc>
                <a:spcPct val="150000"/>
              </a:lnSpc>
            </a:pPr>
            <a:r>
              <a:rPr lang="zh-CN" altLang="en-US" sz="1400" dirty="0">
                <a:solidFill>
                  <a:schemeClr val="tx1">
                    <a:lumMod val="65000"/>
                    <a:lumOff val="35000"/>
                  </a:schemeClr>
                </a:solidFill>
                <a:cs typeface="+mn-ea"/>
                <a:sym typeface="+mn-lt"/>
              </a:rPr>
              <a:t>标题数字等都可以通过点击和重新输入进行更改。，语言描述尽量简洁。</a:t>
            </a:r>
          </a:p>
        </p:txBody>
      </p:sp>
      <p:grpSp>
        <p:nvGrpSpPr>
          <p:cNvPr id="4" name="组合 78"/>
          <p:cNvGrpSpPr/>
          <p:nvPr/>
        </p:nvGrpSpPr>
        <p:grpSpPr>
          <a:xfrm>
            <a:off x="4418736" y="2432620"/>
            <a:ext cx="814499" cy="725688"/>
            <a:chOff x="3332164" y="207963"/>
            <a:chExt cx="509588" cy="454025"/>
          </a:xfrm>
          <a:solidFill>
            <a:schemeClr val="bg1"/>
          </a:solidFill>
        </p:grpSpPr>
        <p:sp>
          <p:nvSpPr>
            <p:cNvPr id="80" name="Freeform 41"/>
            <p:cNvSpPr>
              <a:spLocks noEditPoints="1"/>
            </p:cNvSpPr>
            <p:nvPr/>
          </p:nvSpPr>
          <p:spPr bwMode="auto">
            <a:xfrm>
              <a:off x="3332164" y="207963"/>
              <a:ext cx="509588" cy="454025"/>
            </a:xfrm>
            <a:custGeom>
              <a:avLst/>
              <a:gdLst>
                <a:gd name="T0" fmla="*/ 229 w 236"/>
                <a:gd name="T1" fmla="*/ 0 h 210"/>
                <a:gd name="T2" fmla="*/ 7 w 236"/>
                <a:gd name="T3" fmla="*/ 0 h 210"/>
                <a:gd name="T4" fmla="*/ 0 w 236"/>
                <a:gd name="T5" fmla="*/ 7 h 210"/>
                <a:gd name="T6" fmla="*/ 0 w 236"/>
                <a:gd name="T7" fmla="*/ 202 h 210"/>
                <a:gd name="T8" fmla="*/ 7 w 236"/>
                <a:gd name="T9" fmla="*/ 210 h 210"/>
                <a:gd name="T10" fmla="*/ 229 w 236"/>
                <a:gd name="T11" fmla="*/ 210 h 210"/>
                <a:gd name="T12" fmla="*/ 236 w 236"/>
                <a:gd name="T13" fmla="*/ 202 h 210"/>
                <a:gd name="T14" fmla="*/ 236 w 236"/>
                <a:gd name="T15" fmla="*/ 7 h 210"/>
                <a:gd name="T16" fmla="*/ 229 w 236"/>
                <a:gd name="T17" fmla="*/ 0 h 210"/>
                <a:gd name="T18" fmla="*/ 182 w 236"/>
                <a:gd name="T19" fmla="*/ 16 h 210"/>
                <a:gd name="T20" fmla="*/ 192 w 236"/>
                <a:gd name="T21" fmla="*/ 26 h 210"/>
                <a:gd name="T22" fmla="*/ 182 w 236"/>
                <a:gd name="T23" fmla="*/ 36 h 210"/>
                <a:gd name="T24" fmla="*/ 172 w 236"/>
                <a:gd name="T25" fmla="*/ 26 h 210"/>
                <a:gd name="T26" fmla="*/ 182 w 236"/>
                <a:gd name="T27" fmla="*/ 16 h 210"/>
                <a:gd name="T28" fmla="*/ 153 w 236"/>
                <a:gd name="T29" fmla="*/ 16 h 210"/>
                <a:gd name="T30" fmla="*/ 163 w 236"/>
                <a:gd name="T31" fmla="*/ 26 h 210"/>
                <a:gd name="T32" fmla="*/ 153 w 236"/>
                <a:gd name="T33" fmla="*/ 36 h 210"/>
                <a:gd name="T34" fmla="*/ 143 w 236"/>
                <a:gd name="T35" fmla="*/ 26 h 210"/>
                <a:gd name="T36" fmla="*/ 153 w 236"/>
                <a:gd name="T37" fmla="*/ 16 h 210"/>
                <a:gd name="T38" fmla="*/ 221 w 236"/>
                <a:gd name="T39" fmla="*/ 195 h 210"/>
                <a:gd name="T40" fmla="*/ 15 w 236"/>
                <a:gd name="T41" fmla="*/ 195 h 210"/>
                <a:gd name="T42" fmla="*/ 15 w 236"/>
                <a:gd name="T43" fmla="*/ 52 h 210"/>
                <a:gd name="T44" fmla="*/ 221 w 236"/>
                <a:gd name="T45" fmla="*/ 52 h 210"/>
                <a:gd name="T46" fmla="*/ 221 w 236"/>
                <a:gd name="T47" fmla="*/ 195 h 210"/>
                <a:gd name="T48" fmla="*/ 211 w 236"/>
                <a:gd name="T49" fmla="*/ 36 h 210"/>
                <a:gd name="T50" fmla="*/ 201 w 236"/>
                <a:gd name="T51" fmla="*/ 26 h 210"/>
                <a:gd name="T52" fmla="*/ 211 w 236"/>
                <a:gd name="T53" fmla="*/ 16 h 210"/>
                <a:gd name="T54" fmla="*/ 221 w 236"/>
                <a:gd name="T55" fmla="*/ 26 h 210"/>
                <a:gd name="T56" fmla="*/ 211 w 236"/>
                <a:gd name="T57" fmla="*/ 36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10">
                  <a:moveTo>
                    <a:pt x="229" y="0"/>
                  </a:moveTo>
                  <a:cubicBezTo>
                    <a:pt x="7" y="0"/>
                    <a:pt x="7" y="0"/>
                    <a:pt x="7" y="0"/>
                  </a:cubicBezTo>
                  <a:cubicBezTo>
                    <a:pt x="3" y="0"/>
                    <a:pt x="0" y="3"/>
                    <a:pt x="0" y="7"/>
                  </a:cubicBezTo>
                  <a:cubicBezTo>
                    <a:pt x="0" y="202"/>
                    <a:pt x="0" y="202"/>
                    <a:pt x="0" y="202"/>
                  </a:cubicBezTo>
                  <a:cubicBezTo>
                    <a:pt x="0" y="206"/>
                    <a:pt x="3" y="210"/>
                    <a:pt x="7" y="210"/>
                  </a:cubicBezTo>
                  <a:cubicBezTo>
                    <a:pt x="229" y="210"/>
                    <a:pt x="229" y="210"/>
                    <a:pt x="229" y="210"/>
                  </a:cubicBezTo>
                  <a:cubicBezTo>
                    <a:pt x="233" y="210"/>
                    <a:pt x="236" y="206"/>
                    <a:pt x="236" y="202"/>
                  </a:cubicBezTo>
                  <a:cubicBezTo>
                    <a:pt x="236" y="7"/>
                    <a:pt x="236" y="7"/>
                    <a:pt x="236" y="7"/>
                  </a:cubicBezTo>
                  <a:cubicBezTo>
                    <a:pt x="236" y="3"/>
                    <a:pt x="233" y="0"/>
                    <a:pt x="229" y="0"/>
                  </a:cubicBezTo>
                  <a:close/>
                  <a:moveTo>
                    <a:pt x="182" y="16"/>
                  </a:moveTo>
                  <a:cubicBezTo>
                    <a:pt x="187" y="16"/>
                    <a:pt x="192" y="21"/>
                    <a:pt x="192" y="26"/>
                  </a:cubicBezTo>
                  <a:cubicBezTo>
                    <a:pt x="192" y="32"/>
                    <a:pt x="187" y="36"/>
                    <a:pt x="182" y="36"/>
                  </a:cubicBezTo>
                  <a:cubicBezTo>
                    <a:pt x="176" y="36"/>
                    <a:pt x="172" y="32"/>
                    <a:pt x="172" y="26"/>
                  </a:cubicBezTo>
                  <a:cubicBezTo>
                    <a:pt x="172" y="21"/>
                    <a:pt x="176" y="16"/>
                    <a:pt x="182" y="16"/>
                  </a:cubicBezTo>
                  <a:close/>
                  <a:moveTo>
                    <a:pt x="153" y="16"/>
                  </a:moveTo>
                  <a:cubicBezTo>
                    <a:pt x="158" y="16"/>
                    <a:pt x="163" y="21"/>
                    <a:pt x="163" y="26"/>
                  </a:cubicBezTo>
                  <a:cubicBezTo>
                    <a:pt x="163" y="32"/>
                    <a:pt x="158" y="36"/>
                    <a:pt x="153" y="36"/>
                  </a:cubicBezTo>
                  <a:cubicBezTo>
                    <a:pt x="147" y="36"/>
                    <a:pt x="143" y="32"/>
                    <a:pt x="143" y="26"/>
                  </a:cubicBezTo>
                  <a:cubicBezTo>
                    <a:pt x="143" y="21"/>
                    <a:pt x="147" y="16"/>
                    <a:pt x="153" y="16"/>
                  </a:cubicBezTo>
                  <a:close/>
                  <a:moveTo>
                    <a:pt x="221" y="195"/>
                  </a:moveTo>
                  <a:cubicBezTo>
                    <a:pt x="15" y="195"/>
                    <a:pt x="15" y="195"/>
                    <a:pt x="15" y="195"/>
                  </a:cubicBezTo>
                  <a:cubicBezTo>
                    <a:pt x="15" y="52"/>
                    <a:pt x="15" y="52"/>
                    <a:pt x="15" y="52"/>
                  </a:cubicBezTo>
                  <a:cubicBezTo>
                    <a:pt x="221" y="52"/>
                    <a:pt x="221" y="52"/>
                    <a:pt x="221" y="52"/>
                  </a:cubicBezTo>
                  <a:lnTo>
                    <a:pt x="221" y="195"/>
                  </a:lnTo>
                  <a:close/>
                  <a:moveTo>
                    <a:pt x="211" y="36"/>
                  </a:moveTo>
                  <a:cubicBezTo>
                    <a:pt x="206" y="36"/>
                    <a:pt x="201" y="32"/>
                    <a:pt x="201" y="26"/>
                  </a:cubicBezTo>
                  <a:cubicBezTo>
                    <a:pt x="201" y="21"/>
                    <a:pt x="206" y="16"/>
                    <a:pt x="211" y="16"/>
                  </a:cubicBezTo>
                  <a:cubicBezTo>
                    <a:pt x="217" y="16"/>
                    <a:pt x="221" y="21"/>
                    <a:pt x="221" y="26"/>
                  </a:cubicBezTo>
                  <a:cubicBezTo>
                    <a:pt x="221" y="32"/>
                    <a:pt x="217" y="36"/>
                    <a:pt x="211"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en-US" sz="3200" dirty="0">
                <a:cs typeface="+mn-ea"/>
                <a:sym typeface="+mn-lt"/>
              </a:endParaRPr>
            </a:p>
          </p:txBody>
        </p:sp>
        <p:sp>
          <p:nvSpPr>
            <p:cNvPr id="81" name="Freeform 42"/>
            <p:cNvSpPr/>
            <p:nvPr/>
          </p:nvSpPr>
          <p:spPr bwMode="auto">
            <a:xfrm>
              <a:off x="3405189" y="400051"/>
              <a:ext cx="120650" cy="153988"/>
            </a:xfrm>
            <a:custGeom>
              <a:avLst/>
              <a:gdLst>
                <a:gd name="T0" fmla="*/ 47 w 56"/>
                <a:gd name="T1" fmla="*/ 71 h 71"/>
                <a:gd name="T2" fmla="*/ 42 w 56"/>
                <a:gd name="T3" fmla="*/ 70 h 71"/>
                <a:gd name="T4" fmla="*/ 4 w 56"/>
                <a:gd name="T5" fmla="*/ 43 h 71"/>
                <a:gd name="T6" fmla="*/ 0 w 56"/>
                <a:gd name="T7" fmla="*/ 36 h 71"/>
                <a:gd name="T8" fmla="*/ 4 w 56"/>
                <a:gd name="T9" fmla="*/ 29 h 71"/>
                <a:gd name="T10" fmla="*/ 42 w 56"/>
                <a:gd name="T11" fmla="*/ 2 h 71"/>
                <a:gd name="T12" fmla="*/ 54 w 56"/>
                <a:gd name="T13" fmla="*/ 4 h 71"/>
                <a:gd name="T14" fmla="*/ 51 w 56"/>
                <a:gd name="T15" fmla="*/ 16 h 71"/>
                <a:gd name="T16" fmla="*/ 23 w 56"/>
                <a:gd name="T17" fmla="*/ 36 h 71"/>
                <a:gd name="T18" fmla="*/ 51 w 56"/>
                <a:gd name="T19" fmla="*/ 56 h 71"/>
                <a:gd name="T20" fmla="*/ 54 w 56"/>
                <a:gd name="T21" fmla="*/ 67 h 71"/>
                <a:gd name="T22" fmla="*/ 47 w 56"/>
                <a:gd name="T23" fmla="*/ 7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 h="71">
                  <a:moveTo>
                    <a:pt x="47" y="71"/>
                  </a:moveTo>
                  <a:cubicBezTo>
                    <a:pt x="45" y="71"/>
                    <a:pt x="43" y="71"/>
                    <a:pt x="42" y="70"/>
                  </a:cubicBezTo>
                  <a:cubicBezTo>
                    <a:pt x="4" y="43"/>
                    <a:pt x="4" y="43"/>
                    <a:pt x="4" y="43"/>
                  </a:cubicBezTo>
                  <a:cubicBezTo>
                    <a:pt x="1" y="41"/>
                    <a:pt x="0" y="39"/>
                    <a:pt x="0" y="36"/>
                  </a:cubicBezTo>
                  <a:cubicBezTo>
                    <a:pt x="0" y="33"/>
                    <a:pt x="1" y="31"/>
                    <a:pt x="4" y="29"/>
                  </a:cubicBezTo>
                  <a:cubicBezTo>
                    <a:pt x="42" y="2"/>
                    <a:pt x="42" y="2"/>
                    <a:pt x="42" y="2"/>
                  </a:cubicBezTo>
                  <a:cubicBezTo>
                    <a:pt x="45" y="0"/>
                    <a:pt x="51" y="1"/>
                    <a:pt x="54" y="4"/>
                  </a:cubicBezTo>
                  <a:cubicBezTo>
                    <a:pt x="56" y="8"/>
                    <a:pt x="55" y="14"/>
                    <a:pt x="51" y="16"/>
                  </a:cubicBezTo>
                  <a:cubicBezTo>
                    <a:pt x="23" y="36"/>
                    <a:pt x="23" y="36"/>
                    <a:pt x="23" y="36"/>
                  </a:cubicBezTo>
                  <a:cubicBezTo>
                    <a:pt x="51" y="56"/>
                    <a:pt x="51" y="56"/>
                    <a:pt x="51" y="56"/>
                  </a:cubicBezTo>
                  <a:cubicBezTo>
                    <a:pt x="55" y="58"/>
                    <a:pt x="56" y="64"/>
                    <a:pt x="54" y="67"/>
                  </a:cubicBezTo>
                  <a:cubicBezTo>
                    <a:pt x="52" y="70"/>
                    <a:pt x="49" y="71"/>
                    <a:pt x="47" y="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en-US" sz="3200" dirty="0">
                <a:cs typeface="+mn-ea"/>
                <a:sym typeface="+mn-lt"/>
              </a:endParaRPr>
            </a:p>
          </p:txBody>
        </p:sp>
        <p:sp>
          <p:nvSpPr>
            <p:cNvPr id="82" name="Freeform 43"/>
            <p:cNvSpPr/>
            <p:nvPr/>
          </p:nvSpPr>
          <p:spPr bwMode="auto">
            <a:xfrm>
              <a:off x="3646489" y="400051"/>
              <a:ext cx="122238" cy="153988"/>
            </a:xfrm>
            <a:custGeom>
              <a:avLst/>
              <a:gdLst>
                <a:gd name="T0" fmla="*/ 9 w 56"/>
                <a:gd name="T1" fmla="*/ 71 h 71"/>
                <a:gd name="T2" fmla="*/ 2 w 56"/>
                <a:gd name="T3" fmla="*/ 67 h 71"/>
                <a:gd name="T4" fmla="*/ 4 w 56"/>
                <a:gd name="T5" fmla="*/ 56 h 71"/>
                <a:gd name="T6" fmla="*/ 33 w 56"/>
                <a:gd name="T7" fmla="*/ 36 h 71"/>
                <a:gd name="T8" fmla="*/ 4 w 56"/>
                <a:gd name="T9" fmla="*/ 16 h 71"/>
                <a:gd name="T10" fmla="*/ 2 w 56"/>
                <a:gd name="T11" fmla="*/ 4 h 71"/>
                <a:gd name="T12" fmla="*/ 14 w 56"/>
                <a:gd name="T13" fmla="*/ 2 h 71"/>
                <a:gd name="T14" fmla="*/ 52 w 56"/>
                <a:gd name="T15" fmla="*/ 29 h 71"/>
                <a:gd name="T16" fmla="*/ 56 w 56"/>
                <a:gd name="T17" fmla="*/ 36 h 71"/>
                <a:gd name="T18" fmla="*/ 52 w 56"/>
                <a:gd name="T19" fmla="*/ 43 h 71"/>
                <a:gd name="T20" fmla="*/ 14 w 56"/>
                <a:gd name="T21" fmla="*/ 70 h 71"/>
                <a:gd name="T22" fmla="*/ 9 w 56"/>
                <a:gd name="T23" fmla="*/ 7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 h="71">
                  <a:moveTo>
                    <a:pt x="9" y="71"/>
                  </a:moveTo>
                  <a:cubicBezTo>
                    <a:pt x="7" y="71"/>
                    <a:pt x="4" y="70"/>
                    <a:pt x="2" y="67"/>
                  </a:cubicBezTo>
                  <a:cubicBezTo>
                    <a:pt x="0" y="64"/>
                    <a:pt x="1" y="58"/>
                    <a:pt x="4" y="56"/>
                  </a:cubicBezTo>
                  <a:cubicBezTo>
                    <a:pt x="33" y="36"/>
                    <a:pt x="33" y="36"/>
                    <a:pt x="33" y="36"/>
                  </a:cubicBezTo>
                  <a:cubicBezTo>
                    <a:pt x="4" y="16"/>
                    <a:pt x="4" y="16"/>
                    <a:pt x="4" y="16"/>
                  </a:cubicBezTo>
                  <a:cubicBezTo>
                    <a:pt x="1" y="14"/>
                    <a:pt x="0" y="8"/>
                    <a:pt x="2" y="4"/>
                  </a:cubicBezTo>
                  <a:cubicBezTo>
                    <a:pt x="5" y="1"/>
                    <a:pt x="10" y="0"/>
                    <a:pt x="14" y="2"/>
                  </a:cubicBezTo>
                  <a:cubicBezTo>
                    <a:pt x="52" y="29"/>
                    <a:pt x="52" y="29"/>
                    <a:pt x="52" y="29"/>
                  </a:cubicBezTo>
                  <a:cubicBezTo>
                    <a:pt x="55" y="31"/>
                    <a:pt x="56" y="33"/>
                    <a:pt x="56" y="36"/>
                  </a:cubicBezTo>
                  <a:cubicBezTo>
                    <a:pt x="56" y="39"/>
                    <a:pt x="55" y="41"/>
                    <a:pt x="52" y="43"/>
                  </a:cubicBezTo>
                  <a:cubicBezTo>
                    <a:pt x="14" y="70"/>
                    <a:pt x="14" y="70"/>
                    <a:pt x="14" y="70"/>
                  </a:cubicBezTo>
                  <a:cubicBezTo>
                    <a:pt x="13" y="71"/>
                    <a:pt x="11" y="71"/>
                    <a:pt x="9" y="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en-US" sz="3200" dirty="0">
                <a:cs typeface="+mn-ea"/>
                <a:sym typeface="+mn-lt"/>
              </a:endParaRPr>
            </a:p>
          </p:txBody>
        </p:sp>
        <p:sp>
          <p:nvSpPr>
            <p:cNvPr id="83" name="Freeform 44"/>
            <p:cNvSpPr/>
            <p:nvPr/>
          </p:nvSpPr>
          <p:spPr bwMode="auto">
            <a:xfrm>
              <a:off x="3536951" y="384176"/>
              <a:ext cx="100013" cy="184150"/>
            </a:xfrm>
            <a:custGeom>
              <a:avLst/>
              <a:gdLst>
                <a:gd name="T0" fmla="*/ 9 w 46"/>
                <a:gd name="T1" fmla="*/ 85 h 85"/>
                <a:gd name="T2" fmla="*/ 6 w 46"/>
                <a:gd name="T3" fmla="*/ 84 h 85"/>
                <a:gd name="T4" fmla="*/ 1 w 46"/>
                <a:gd name="T5" fmla="*/ 73 h 85"/>
                <a:gd name="T6" fmla="*/ 29 w 46"/>
                <a:gd name="T7" fmla="*/ 7 h 85"/>
                <a:gd name="T8" fmla="*/ 40 w 46"/>
                <a:gd name="T9" fmla="*/ 2 h 85"/>
                <a:gd name="T10" fmla="*/ 44 w 46"/>
                <a:gd name="T11" fmla="*/ 13 h 85"/>
                <a:gd name="T12" fmla="*/ 17 w 46"/>
                <a:gd name="T13" fmla="*/ 79 h 85"/>
                <a:gd name="T14" fmla="*/ 9 w 46"/>
                <a:gd name="T15" fmla="*/ 85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85">
                  <a:moveTo>
                    <a:pt x="9" y="85"/>
                  </a:moveTo>
                  <a:cubicBezTo>
                    <a:pt x="8" y="85"/>
                    <a:pt x="7" y="84"/>
                    <a:pt x="6" y="84"/>
                  </a:cubicBezTo>
                  <a:cubicBezTo>
                    <a:pt x="2" y="82"/>
                    <a:pt x="0" y="77"/>
                    <a:pt x="1" y="73"/>
                  </a:cubicBezTo>
                  <a:cubicBezTo>
                    <a:pt x="29" y="7"/>
                    <a:pt x="29" y="7"/>
                    <a:pt x="29" y="7"/>
                  </a:cubicBezTo>
                  <a:cubicBezTo>
                    <a:pt x="30" y="2"/>
                    <a:pt x="35" y="0"/>
                    <a:pt x="40" y="2"/>
                  </a:cubicBezTo>
                  <a:cubicBezTo>
                    <a:pt x="44" y="4"/>
                    <a:pt x="46" y="9"/>
                    <a:pt x="44" y="13"/>
                  </a:cubicBezTo>
                  <a:cubicBezTo>
                    <a:pt x="17" y="79"/>
                    <a:pt x="17" y="79"/>
                    <a:pt x="17" y="79"/>
                  </a:cubicBezTo>
                  <a:cubicBezTo>
                    <a:pt x="16" y="83"/>
                    <a:pt x="13" y="85"/>
                    <a:pt x="9" y="8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en-US" sz="3200" dirty="0">
                <a:cs typeface="+mn-ea"/>
                <a:sym typeface="+mn-lt"/>
              </a:endParaRPr>
            </a:p>
          </p:txBody>
        </p:sp>
      </p:grpSp>
      <p:grpSp>
        <p:nvGrpSpPr>
          <p:cNvPr id="5" name="组合 83"/>
          <p:cNvGrpSpPr/>
          <p:nvPr/>
        </p:nvGrpSpPr>
        <p:grpSpPr>
          <a:xfrm>
            <a:off x="9501873" y="2322243"/>
            <a:ext cx="943904" cy="946443"/>
            <a:chOff x="3292476" y="115888"/>
            <a:chExt cx="590550" cy="592138"/>
          </a:xfrm>
          <a:solidFill>
            <a:schemeClr val="bg1"/>
          </a:solidFill>
        </p:grpSpPr>
        <p:sp>
          <p:nvSpPr>
            <p:cNvPr id="85" name="Freeform 526"/>
            <p:cNvSpPr>
              <a:spLocks noEditPoints="1"/>
            </p:cNvSpPr>
            <p:nvPr/>
          </p:nvSpPr>
          <p:spPr bwMode="auto">
            <a:xfrm>
              <a:off x="3292476" y="115888"/>
              <a:ext cx="590550" cy="592138"/>
            </a:xfrm>
            <a:custGeom>
              <a:avLst/>
              <a:gdLst>
                <a:gd name="T0" fmla="*/ 137 w 274"/>
                <a:gd name="T1" fmla="*/ 0 h 274"/>
                <a:gd name="T2" fmla="*/ 0 w 274"/>
                <a:gd name="T3" fmla="*/ 137 h 274"/>
                <a:gd name="T4" fmla="*/ 137 w 274"/>
                <a:gd name="T5" fmla="*/ 274 h 274"/>
                <a:gd name="T6" fmla="*/ 274 w 274"/>
                <a:gd name="T7" fmla="*/ 137 h 274"/>
                <a:gd name="T8" fmla="*/ 137 w 274"/>
                <a:gd name="T9" fmla="*/ 0 h 274"/>
                <a:gd name="T10" fmla="*/ 137 w 274"/>
                <a:gd name="T11" fmla="*/ 262 h 274"/>
                <a:gd name="T12" fmla="*/ 12 w 274"/>
                <a:gd name="T13" fmla="*/ 137 h 274"/>
                <a:gd name="T14" fmla="*/ 137 w 274"/>
                <a:gd name="T15" fmla="*/ 12 h 274"/>
                <a:gd name="T16" fmla="*/ 262 w 274"/>
                <a:gd name="T17" fmla="*/ 137 h 274"/>
                <a:gd name="T18" fmla="*/ 137 w 274"/>
                <a:gd name="T19" fmla="*/ 262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4" h="274">
                  <a:moveTo>
                    <a:pt x="137" y="0"/>
                  </a:moveTo>
                  <a:cubicBezTo>
                    <a:pt x="61" y="0"/>
                    <a:pt x="0" y="61"/>
                    <a:pt x="0" y="137"/>
                  </a:cubicBezTo>
                  <a:cubicBezTo>
                    <a:pt x="0" y="212"/>
                    <a:pt x="61" y="274"/>
                    <a:pt x="137" y="274"/>
                  </a:cubicBezTo>
                  <a:cubicBezTo>
                    <a:pt x="213" y="274"/>
                    <a:pt x="274" y="212"/>
                    <a:pt x="274" y="137"/>
                  </a:cubicBezTo>
                  <a:cubicBezTo>
                    <a:pt x="274" y="61"/>
                    <a:pt x="213" y="0"/>
                    <a:pt x="137" y="0"/>
                  </a:cubicBezTo>
                  <a:close/>
                  <a:moveTo>
                    <a:pt x="137" y="262"/>
                  </a:moveTo>
                  <a:cubicBezTo>
                    <a:pt x="68" y="262"/>
                    <a:pt x="12" y="206"/>
                    <a:pt x="12" y="137"/>
                  </a:cubicBezTo>
                  <a:cubicBezTo>
                    <a:pt x="12" y="68"/>
                    <a:pt x="68" y="12"/>
                    <a:pt x="137" y="12"/>
                  </a:cubicBezTo>
                  <a:cubicBezTo>
                    <a:pt x="206" y="12"/>
                    <a:pt x="262" y="68"/>
                    <a:pt x="262" y="137"/>
                  </a:cubicBezTo>
                  <a:cubicBezTo>
                    <a:pt x="262" y="206"/>
                    <a:pt x="206" y="262"/>
                    <a:pt x="137" y="2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en-US" sz="3200" dirty="0">
                <a:cs typeface="+mn-ea"/>
                <a:sym typeface="+mn-lt"/>
              </a:endParaRPr>
            </a:p>
          </p:txBody>
        </p:sp>
        <p:sp>
          <p:nvSpPr>
            <p:cNvPr id="86" name="Freeform 527"/>
            <p:cNvSpPr/>
            <p:nvPr/>
          </p:nvSpPr>
          <p:spPr bwMode="auto">
            <a:xfrm>
              <a:off x="3490914" y="166688"/>
              <a:ext cx="341313" cy="231775"/>
            </a:xfrm>
            <a:custGeom>
              <a:avLst/>
              <a:gdLst>
                <a:gd name="T0" fmla="*/ 27 w 158"/>
                <a:gd name="T1" fmla="*/ 70 h 108"/>
                <a:gd name="T2" fmla="*/ 45 w 158"/>
                <a:gd name="T3" fmla="*/ 66 h 108"/>
                <a:gd name="T4" fmla="*/ 93 w 158"/>
                <a:gd name="T5" fmla="*/ 108 h 108"/>
                <a:gd name="T6" fmla="*/ 158 w 158"/>
                <a:gd name="T7" fmla="*/ 100 h 108"/>
                <a:gd name="T8" fmla="*/ 45 w 158"/>
                <a:gd name="T9" fmla="*/ 0 h 108"/>
                <a:gd name="T10" fmla="*/ 0 w 158"/>
                <a:gd name="T11" fmla="*/ 9 h 108"/>
                <a:gd name="T12" fmla="*/ 27 w 158"/>
                <a:gd name="T13" fmla="*/ 70 h 108"/>
              </a:gdLst>
              <a:ahLst/>
              <a:cxnLst>
                <a:cxn ang="0">
                  <a:pos x="T0" y="T1"/>
                </a:cxn>
                <a:cxn ang="0">
                  <a:pos x="T2" y="T3"/>
                </a:cxn>
                <a:cxn ang="0">
                  <a:pos x="T4" y="T5"/>
                </a:cxn>
                <a:cxn ang="0">
                  <a:pos x="T6" y="T7"/>
                </a:cxn>
                <a:cxn ang="0">
                  <a:pos x="T8" y="T9"/>
                </a:cxn>
                <a:cxn ang="0">
                  <a:pos x="T10" y="T11"/>
                </a:cxn>
                <a:cxn ang="0">
                  <a:pos x="T12" y="T13"/>
                </a:cxn>
              </a:cxnLst>
              <a:rect l="0" t="0" r="r" b="b"/>
              <a:pathLst>
                <a:path w="158" h="108">
                  <a:moveTo>
                    <a:pt x="27" y="70"/>
                  </a:moveTo>
                  <a:cubicBezTo>
                    <a:pt x="32" y="67"/>
                    <a:pt x="39" y="66"/>
                    <a:pt x="45" y="66"/>
                  </a:cubicBezTo>
                  <a:cubicBezTo>
                    <a:pt x="69" y="66"/>
                    <a:pt x="90" y="84"/>
                    <a:pt x="93" y="108"/>
                  </a:cubicBezTo>
                  <a:cubicBezTo>
                    <a:pt x="158" y="100"/>
                    <a:pt x="158" y="100"/>
                    <a:pt x="158" y="100"/>
                  </a:cubicBezTo>
                  <a:cubicBezTo>
                    <a:pt x="151" y="44"/>
                    <a:pt x="103" y="0"/>
                    <a:pt x="45" y="0"/>
                  </a:cubicBezTo>
                  <a:cubicBezTo>
                    <a:pt x="29" y="0"/>
                    <a:pt x="14" y="3"/>
                    <a:pt x="0" y="9"/>
                  </a:cubicBezTo>
                  <a:lnTo>
                    <a:pt x="27" y="7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en-US" sz="3200" dirty="0">
                <a:cs typeface="+mn-ea"/>
                <a:sym typeface="+mn-lt"/>
              </a:endParaRPr>
            </a:p>
          </p:txBody>
        </p:sp>
        <p:sp>
          <p:nvSpPr>
            <p:cNvPr id="87" name="Freeform 528"/>
            <p:cNvSpPr/>
            <p:nvPr/>
          </p:nvSpPr>
          <p:spPr bwMode="auto">
            <a:xfrm>
              <a:off x="3683001" y="425451"/>
              <a:ext cx="149225" cy="84138"/>
            </a:xfrm>
            <a:custGeom>
              <a:avLst/>
              <a:gdLst>
                <a:gd name="T0" fmla="*/ 0 w 69"/>
                <a:gd name="T1" fmla="*/ 13 h 39"/>
                <a:gd name="T2" fmla="*/ 61 w 69"/>
                <a:gd name="T3" fmla="*/ 39 h 39"/>
                <a:gd name="T4" fmla="*/ 69 w 69"/>
                <a:gd name="T5" fmla="*/ 8 h 39"/>
                <a:gd name="T6" fmla="*/ 3 w 69"/>
                <a:gd name="T7" fmla="*/ 0 h 39"/>
                <a:gd name="T8" fmla="*/ 0 w 69"/>
                <a:gd name="T9" fmla="*/ 13 h 39"/>
              </a:gdLst>
              <a:ahLst/>
              <a:cxnLst>
                <a:cxn ang="0">
                  <a:pos x="T0" y="T1"/>
                </a:cxn>
                <a:cxn ang="0">
                  <a:pos x="T2" y="T3"/>
                </a:cxn>
                <a:cxn ang="0">
                  <a:pos x="T4" y="T5"/>
                </a:cxn>
                <a:cxn ang="0">
                  <a:pos x="T6" y="T7"/>
                </a:cxn>
                <a:cxn ang="0">
                  <a:pos x="T8" y="T9"/>
                </a:cxn>
              </a:cxnLst>
              <a:rect l="0" t="0" r="r" b="b"/>
              <a:pathLst>
                <a:path w="69" h="39">
                  <a:moveTo>
                    <a:pt x="0" y="13"/>
                  </a:moveTo>
                  <a:cubicBezTo>
                    <a:pt x="61" y="39"/>
                    <a:pt x="61" y="39"/>
                    <a:pt x="61" y="39"/>
                  </a:cubicBezTo>
                  <a:cubicBezTo>
                    <a:pt x="65" y="29"/>
                    <a:pt x="68" y="19"/>
                    <a:pt x="69" y="8"/>
                  </a:cubicBezTo>
                  <a:cubicBezTo>
                    <a:pt x="3" y="0"/>
                    <a:pt x="3" y="0"/>
                    <a:pt x="3" y="0"/>
                  </a:cubicBezTo>
                  <a:cubicBezTo>
                    <a:pt x="3" y="5"/>
                    <a:pt x="2" y="9"/>
                    <a:pt x="0"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en-US" sz="3200" dirty="0">
                <a:cs typeface="+mn-ea"/>
                <a:sym typeface="+mn-lt"/>
              </a:endParaRPr>
            </a:p>
          </p:txBody>
        </p:sp>
        <p:sp>
          <p:nvSpPr>
            <p:cNvPr id="88" name="Freeform 529"/>
            <p:cNvSpPr/>
            <p:nvPr/>
          </p:nvSpPr>
          <p:spPr bwMode="auto">
            <a:xfrm>
              <a:off x="3368676" y="254001"/>
              <a:ext cx="139700" cy="111125"/>
            </a:xfrm>
            <a:custGeom>
              <a:avLst/>
              <a:gdLst>
                <a:gd name="T0" fmla="*/ 65 w 65"/>
                <a:gd name="T1" fmla="*/ 42 h 51"/>
                <a:gd name="T2" fmla="*/ 14 w 65"/>
                <a:gd name="T3" fmla="*/ 0 h 51"/>
                <a:gd name="T4" fmla="*/ 0 w 65"/>
                <a:gd name="T5" fmla="*/ 22 h 51"/>
                <a:gd name="T6" fmla="*/ 60 w 65"/>
                <a:gd name="T7" fmla="*/ 51 h 51"/>
                <a:gd name="T8" fmla="*/ 65 w 65"/>
                <a:gd name="T9" fmla="*/ 42 h 51"/>
              </a:gdLst>
              <a:ahLst/>
              <a:cxnLst>
                <a:cxn ang="0">
                  <a:pos x="T0" y="T1"/>
                </a:cxn>
                <a:cxn ang="0">
                  <a:pos x="T2" y="T3"/>
                </a:cxn>
                <a:cxn ang="0">
                  <a:pos x="T4" y="T5"/>
                </a:cxn>
                <a:cxn ang="0">
                  <a:pos x="T6" y="T7"/>
                </a:cxn>
                <a:cxn ang="0">
                  <a:pos x="T8" y="T9"/>
                </a:cxn>
              </a:cxnLst>
              <a:rect l="0" t="0" r="r" b="b"/>
              <a:pathLst>
                <a:path w="65" h="51">
                  <a:moveTo>
                    <a:pt x="65" y="42"/>
                  </a:moveTo>
                  <a:cubicBezTo>
                    <a:pt x="14" y="0"/>
                    <a:pt x="14" y="0"/>
                    <a:pt x="14" y="0"/>
                  </a:cubicBezTo>
                  <a:cubicBezTo>
                    <a:pt x="9" y="7"/>
                    <a:pt x="4" y="14"/>
                    <a:pt x="0" y="22"/>
                  </a:cubicBezTo>
                  <a:cubicBezTo>
                    <a:pt x="60" y="51"/>
                    <a:pt x="60" y="51"/>
                    <a:pt x="60" y="51"/>
                  </a:cubicBezTo>
                  <a:cubicBezTo>
                    <a:pt x="61" y="48"/>
                    <a:pt x="63" y="45"/>
                    <a:pt x="65"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en-US" sz="3200" dirty="0">
                <a:cs typeface="+mn-ea"/>
                <a:sym typeface="+mn-lt"/>
              </a:endParaRPr>
            </a:p>
          </p:txBody>
        </p:sp>
        <p:sp>
          <p:nvSpPr>
            <p:cNvPr id="89" name="Freeform 530"/>
            <p:cNvSpPr/>
            <p:nvPr/>
          </p:nvSpPr>
          <p:spPr bwMode="auto">
            <a:xfrm>
              <a:off x="3630614" y="465138"/>
              <a:ext cx="168275" cy="166688"/>
            </a:xfrm>
            <a:custGeom>
              <a:avLst/>
              <a:gdLst>
                <a:gd name="T0" fmla="*/ 21 w 78"/>
                <a:gd name="T1" fmla="*/ 0 h 77"/>
                <a:gd name="T2" fmla="*/ 0 w 78"/>
                <a:gd name="T3" fmla="*/ 18 h 77"/>
                <a:gd name="T4" fmla="*/ 30 w 78"/>
                <a:gd name="T5" fmla="*/ 77 h 77"/>
                <a:gd name="T6" fmla="*/ 78 w 78"/>
                <a:gd name="T7" fmla="*/ 33 h 77"/>
                <a:gd name="T8" fmla="*/ 21 w 78"/>
                <a:gd name="T9" fmla="*/ 0 h 77"/>
              </a:gdLst>
              <a:ahLst/>
              <a:cxnLst>
                <a:cxn ang="0">
                  <a:pos x="T0" y="T1"/>
                </a:cxn>
                <a:cxn ang="0">
                  <a:pos x="T2" y="T3"/>
                </a:cxn>
                <a:cxn ang="0">
                  <a:pos x="T4" y="T5"/>
                </a:cxn>
                <a:cxn ang="0">
                  <a:pos x="T6" y="T7"/>
                </a:cxn>
                <a:cxn ang="0">
                  <a:pos x="T8" y="T9"/>
                </a:cxn>
              </a:cxnLst>
              <a:rect l="0" t="0" r="r" b="b"/>
              <a:pathLst>
                <a:path w="78" h="77">
                  <a:moveTo>
                    <a:pt x="21" y="0"/>
                  </a:moveTo>
                  <a:cubicBezTo>
                    <a:pt x="16" y="8"/>
                    <a:pt x="9" y="14"/>
                    <a:pt x="0" y="18"/>
                  </a:cubicBezTo>
                  <a:cubicBezTo>
                    <a:pt x="30" y="77"/>
                    <a:pt x="30" y="77"/>
                    <a:pt x="30" y="77"/>
                  </a:cubicBezTo>
                  <a:cubicBezTo>
                    <a:pt x="50" y="67"/>
                    <a:pt x="67" y="52"/>
                    <a:pt x="78" y="33"/>
                  </a:cubicBezTo>
                  <a:lnTo>
                    <a:pt x="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en-US" sz="3200" dirty="0">
                <a:cs typeface="+mn-ea"/>
                <a:sym typeface="+mn-lt"/>
              </a:endParaRPr>
            </a:p>
          </p:txBody>
        </p:sp>
        <p:sp>
          <p:nvSpPr>
            <p:cNvPr id="90" name="Freeform 531"/>
            <p:cNvSpPr/>
            <p:nvPr/>
          </p:nvSpPr>
          <p:spPr bwMode="auto">
            <a:xfrm>
              <a:off x="3341689" y="414338"/>
              <a:ext cx="244475" cy="242888"/>
            </a:xfrm>
            <a:custGeom>
              <a:avLst/>
              <a:gdLst>
                <a:gd name="T0" fmla="*/ 113 w 113"/>
                <a:gd name="T1" fmla="*/ 47 h 113"/>
                <a:gd name="T2" fmla="*/ 66 w 113"/>
                <a:gd name="T3" fmla="*/ 0 h 113"/>
                <a:gd name="T4" fmla="*/ 0 w 113"/>
                <a:gd name="T5" fmla="*/ 0 h 113"/>
                <a:gd name="T6" fmla="*/ 112 w 113"/>
                <a:gd name="T7" fmla="*/ 113 h 113"/>
                <a:gd name="T8" fmla="*/ 113 w 113"/>
                <a:gd name="T9" fmla="*/ 47 h 113"/>
              </a:gdLst>
              <a:ahLst/>
              <a:cxnLst>
                <a:cxn ang="0">
                  <a:pos x="T0" y="T1"/>
                </a:cxn>
                <a:cxn ang="0">
                  <a:pos x="T2" y="T3"/>
                </a:cxn>
                <a:cxn ang="0">
                  <a:pos x="T4" y="T5"/>
                </a:cxn>
                <a:cxn ang="0">
                  <a:pos x="T6" y="T7"/>
                </a:cxn>
                <a:cxn ang="0">
                  <a:pos x="T8" y="T9"/>
                </a:cxn>
              </a:cxnLst>
              <a:rect l="0" t="0" r="r" b="b"/>
              <a:pathLst>
                <a:path w="113" h="113">
                  <a:moveTo>
                    <a:pt x="113" y="47"/>
                  </a:moveTo>
                  <a:cubicBezTo>
                    <a:pt x="87" y="46"/>
                    <a:pt x="67" y="25"/>
                    <a:pt x="66" y="0"/>
                  </a:cubicBezTo>
                  <a:cubicBezTo>
                    <a:pt x="0" y="0"/>
                    <a:pt x="0" y="0"/>
                    <a:pt x="0" y="0"/>
                  </a:cubicBezTo>
                  <a:cubicBezTo>
                    <a:pt x="1" y="62"/>
                    <a:pt x="51" y="112"/>
                    <a:pt x="112" y="113"/>
                  </a:cubicBezTo>
                  <a:lnTo>
                    <a:pt x="113" y="4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en-US" sz="3200" dirty="0">
                <a:cs typeface="+mn-ea"/>
                <a:sym typeface="+mn-lt"/>
              </a:endParaRPr>
            </a:p>
          </p:txBody>
        </p:sp>
        <p:sp>
          <p:nvSpPr>
            <p:cNvPr id="91" name="Freeform 532"/>
            <p:cNvSpPr/>
            <p:nvPr/>
          </p:nvSpPr>
          <p:spPr bwMode="auto">
            <a:xfrm>
              <a:off x="3348039" y="330201"/>
              <a:ext cx="142875" cy="58738"/>
            </a:xfrm>
            <a:custGeom>
              <a:avLst/>
              <a:gdLst>
                <a:gd name="T0" fmla="*/ 64 w 66"/>
                <a:gd name="T1" fmla="*/ 27 h 27"/>
                <a:gd name="T2" fmla="*/ 66 w 66"/>
                <a:gd name="T3" fmla="*/ 21 h 27"/>
                <a:gd name="T4" fmla="*/ 4 w 66"/>
                <a:gd name="T5" fmla="*/ 0 h 27"/>
                <a:gd name="T6" fmla="*/ 0 w 66"/>
                <a:gd name="T7" fmla="*/ 12 h 27"/>
                <a:gd name="T8" fmla="*/ 64 w 66"/>
                <a:gd name="T9" fmla="*/ 27 h 27"/>
              </a:gdLst>
              <a:ahLst/>
              <a:cxnLst>
                <a:cxn ang="0">
                  <a:pos x="T0" y="T1"/>
                </a:cxn>
                <a:cxn ang="0">
                  <a:pos x="T2" y="T3"/>
                </a:cxn>
                <a:cxn ang="0">
                  <a:pos x="T4" y="T5"/>
                </a:cxn>
                <a:cxn ang="0">
                  <a:pos x="T6" y="T7"/>
                </a:cxn>
                <a:cxn ang="0">
                  <a:pos x="T8" y="T9"/>
                </a:cxn>
              </a:cxnLst>
              <a:rect l="0" t="0" r="r" b="b"/>
              <a:pathLst>
                <a:path w="66" h="27">
                  <a:moveTo>
                    <a:pt x="64" y="27"/>
                  </a:moveTo>
                  <a:cubicBezTo>
                    <a:pt x="65" y="25"/>
                    <a:pt x="65" y="23"/>
                    <a:pt x="66" y="21"/>
                  </a:cubicBezTo>
                  <a:cubicBezTo>
                    <a:pt x="4" y="0"/>
                    <a:pt x="4" y="0"/>
                    <a:pt x="4" y="0"/>
                  </a:cubicBezTo>
                  <a:cubicBezTo>
                    <a:pt x="2" y="4"/>
                    <a:pt x="1" y="8"/>
                    <a:pt x="0" y="12"/>
                  </a:cubicBezTo>
                  <a:lnTo>
                    <a:pt x="64"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en-US" sz="3200" dirty="0">
                <a:cs typeface="+mn-ea"/>
                <a:sym typeface="+mn-lt"/>
              </a:endParaRPr>
            </a:p>
          </p:txBody>
        </p:sp>
        <p:sp>
          <p:nvSpPr>
            <p:cNvPr id="92" name="Freeform 533"/>
            <p:cNvSpPr>
              <a:spLocks noEditPoints="1"/>
            </p:cNvSpPr>
            <p:nvPr/>
          </p:nvSpPr>
          <p:spPr bwMode="auto">
            <a:xfrm>
              <a:off x="3503614" y="328613"/>
              <a:ext cx="168275" cy="165100"/>
            </a:xfrm>
            <a:custGeom>
              <a:avLst/>
              <a:gdLst>
                <a:gd name="T0" fmla="*/ 39 w 78"/>
                <a:gd name="T1" fmla="*/ 0 h 77"/>
                <a:gd name="T2" fmla="*/ 0 w 78"/>
                <a:gd name="T3" fmla="*/ 39 h 77"/>
                <a:gd name="T4" fmla="*/ 39 w 78"/>
                <a:gd name="T5" fmla="*/ 77 h 77"/>
                <a:gd name="T6" fmla="*/ 78 w 78"/>
                <a:gd name="T7" fmla="*/ 39 h 77"/>
                <a:gd name="T8" fmla="*/ 39 w 78"/>
                <a:gd name="T9" fmla="*/ 0 h 77"/>
                <a:gd name="T10" fmla="*/ 39 w 78"/>
                <a:gd name="T11" fmla="*/ 69 h 77"/>
                <a:gd name="T12" fmla="*/ 9 w 78"/>
                <a:gd name="T13" fmla="*/ 39 h 77"/>
                <a:gd name="T14" fmla="*/ 39 w 78"/>
                <a:gd name="T15" fmla="*/ 9 h 77"/>
                <a:gd name="T16" fmla="*/ 69 w 78"/>
                <a:gd name="T17" fmla="*/ 39 h 77"/>
                <a:gd name="T18" fmla="*/ 39 w 78"/>
                <a:gd name="T19" fmla="*/ 69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8" h="77">
                  <a:moveTo>
                    <a:pt x="39" y="0"/>
                  </a:moveTo>
                  <a:cubicBezTo>
                    <a:pt x="18" y="0"/>
                    <a:pt x="0" y="17"/>
                    <a:pt x="0" y="39"/>
                  </a:cubicBezTo>
                  <a:cubicBezTo>
                    <a:pt x="0" y="60"/>
                    <a:pt x="18" y="77"/>
                    <a:pt x="39" y="77"/>
                  </a:cubicBezTo>
                  <a:cubicBezTo>
                    <a:pt x="60" y="77"/>
                    <a:pt x="78" y="60"/>
                    <a:pt x="78" y="39"/>
                  </a:cubicBezTo>
                  <a:cubicBezTo>
                    <a:pt x="78" y="17"/>
                    <a:pt x="60" y="0"/>
                    <a:pt x="39" y="0"/>
                  </a:cubicBezTo>
                  <a:close/>
                  <a:moveTo>
                    <a:pt x="39" y="69"/>
                  </a:moveTo>
                  <a:cubicBezTo>
                    <a:pt x="23" y="69"/>
                    <a:pt x="9" y="55"/>
                    <a:pt x="9" y="39"/>
                  </a:cubicBezTo>
                  <a:cubicBezTo>
                    <a:pt x="9" y="22"/>
                    <a:pt x="23" y="9"/>
                    <a:pt x="39" y="9"/>
                  </a:cubicBezTo>
                  <a:cubicBezTo>
                    <a:pt x="55" y="9"/>
                    <a:pt x="69" y="22"/>
                    <a:pt x="69" y="39"/>
                  </a:cubicBezTo>
                  <a:cubicBezTo>
                    <a:pt x="69" y="55"/>
                    <a:pt x="55" y="69"/>
                    <a:pt x="39" y="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en-US" sz="3200" dirty="0">
                <a:cs typeface="+mn-ea"/>
                <a:sym typeface="+mn-lt"/>
              </a:endParaRPr>
            </a:p>
          </p:txBody>
        </p:sp>
      </p:grpSp>
      <p:grpSp>
        <p:nvGrpSpPr>
          <p:cNvPr id="6" name="组合 92"/>
          <p:cNvGrpSpPr/>
          <p:nvPr/>
        </p:nvGrpSpPr>
        <p:grpSpPr>
          <a:xfrm>
            <a:off x="1798467" y="2384410"/>
            <a:ext cx="905844" cy="822111"/>
            <a:chOff x="8356601" y="152401"/>
            <a:chExt cx="566738" cy="514350"/>
          </a:xfrm>
          <a:solidFill>
            <a:schemeClr val="bg1"/>
          </a:solidFill>
        </p:grpSpPr>
        <p:sp>
          <p:nvSpPr>
            <p:cNvPr id="94" name="Rectangle 541"/>
            <p:cNvSpPr>
              <a:spLocks noChangeArrowheads="1"/>
            </p:cNvSpPr>
            <p:nvPr/>
          </p:nvSpPr>
          <p:spPr bwMode="auto">
            <a:xfrm>
              <a:off x="8564564" y="614363"/>
              <a:ext cx="149225" cy="333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13" tIns="60956" rIns="121913" bIns="60956" numCol="1" anchor="t" anchorCtr="0" compatLnSpc="1"/>
            <a:lstStyle/>
            <a:p>
              <a:endParaRPr lang="en-US" sz="3200" dirty="0">
                <a:cs typeface="+mn-ea"/>
                <a:sym typeface="+mn-lt"/>
              </a:endParaRPr>
            </a:p>
          </p:txBody>
        </p:sp>
        <p:sp>
          <p:nvSpPr>
            <p:cNvPr id="95" name="Freeform 542"/>
            <p:cNvSpPr/>
            <p:nvPr/>
          </p:nvSpPr>
          <p:spPr bwMode="auto">
            <a:xfrm>
              <a:off x="8520114" y="654051"/>
              <a:ext cx="241300" cy="12700"/>
            </a:xfrm>
            <a:custGeom>
              <a:avLst/>
              <a:gdLst>
                <a:gd name="T0" fmla="*/ 107 w 112"/>
                <a:gd name="T1" fmla="*/ 0 h 6"/>
                <a:gd name="T2" fmla="*/ 4 w 112"/>
                <a:gd name="T3" fmla="*/ 0 h 6"/>
                <a:gd name="T4" fmla="*/ 0 w 112"/>
                <a:gd name="T5" fmla="*/ 5 h 6"/>
                <a:gd name="T6" fmla="*/ 0 w 112"/>
                <a:gd name="T7" fmla="*/ 6 h 6"/>
                <a:gd name="T8" fmla="*/ 112 w 112"/>
                <a:gd name="T9" fmla="*/ 6 h 6"/>
                <a:gd name="T10" fmla="*/ 112 w 112"/>
                <a:gd name="T11" fmla="*/ 5 h 6"/>
                <a:gd name="T12" fmla="*/ 107 w 112"/>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112" h="6">
                  <a:moveTo>
                    <a:pt x="107" y="0"/>
                  </a:moveTo>
                  <a:cubicBezTo>
                    <a:pt x="4" y="0"/>
                    <a:pt x="4" y="0"/>
                    <a:pt x="4" y="0"/>
                  </a:cubicBezTo>
                  <a:cubicBezTo>
                    <a:pt x="2" y="0"/>
                    <a:pt x="0" y="2"/>
                    <a:pt x="0" y="5"/>
                  </a:cubicBezTo>
                  <a:cubicBezTo>
                    <a:pt x="0" y="6"/>
                    <a:pt x="0" y="6"/>
                    <a:pt x="0" y="6"/>
                  </a:cubicBezTo>
                  <a:cubicBezTo>
                    <a:pt x="112" y="6"/>
                    <a:pt x="112" y="6"/>
                    <a:pt x="112" y="6"/>
                  </a:cubicBezTo>
                  <a:cubicBezTo>
                    <a:pt x="112" y="5"/>
                    <a:pt x="112" y="5"/>
                    <a:pt x="112" y="5"/>
                  </a:cubicBezTo>
                  <a:cubicBezTo>
                    <a:pt x="112" y="2"/>
                    <a:pt x="110" y="0"/>
                    <a:pt x="10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en-US" sz="3200" dirty="0">
                <a:cs typeface="+mn-ea"/>
                <a:sym typeface="+mn-lt"/>
              </a:endParaRPr>
            </a:p>
          </p:txBody>
        </p:sp>
        <p:sp>
          <p:nvSpPr>
            <p:cNvPr id="96" name="Freeform 543"/>
            <p:cNvSpPr/>
            <p:nvPr/>
          </p:nvSpPr>
          <p:spPr bwMode="auto">
            <a:xfrm>
              <a:off x="8356601" y="193676"/>
              <a:ext cx="566738" cy="412750"/>
            </a:xfrm>
            <a:custGeom>
              <a:avLst/>
              <a:gdLst>
                <a:gd name="T0" fmla="*/ 257 w 263"/>
                <a:gd name="T1" fmla="*/ 0 h 191"/>
                <a:gd name="T2" fmla="*/ 232 w 263"/>
                <a:gd name="T3" fmla="*/ 0 h 191"/>
                <a:gd name="T4" fmla="*/ 224 w 263"/>
                <a:gd name="T5" fmla="*/ 10 h 191"/>
                <a:gd name="T6" fmla="*/ 219 w 263"/>
                <a:gd name="T7" fmla="*/ 16 h 191"/>
                <a:gd name="T8" fmla="*/ 247 w 263"/>
                <a:gd name="T9" fmla="*/ 16 h 191"/>
                <a:gd name="T10" fmla="*/ 247 w 263"/>
                <a:gd name="T11" fmla="*/ 150 h 191"/>
                <a:gd name="T12" fmla="*/ 16 w 263"/>
                <a:gd name="T13" fmla="*/ 150 h 191"/>
                <a:gd name="T14" fmla="*/ 16 w 263"/>
                <a:gd name="T15" fmla="*/ 16 h 191"/>
                <a:gd name="T16" fmla="*/ 158 w 263"/>
                <a:gd name="T17" fmla="*/ 16 h 191"/>
                <a:gd name="T18" fmla="*/ 181 w 263"/>
                <a:gd name="T19" fmla="*/ 0 h 191"/>
                <a:gd name="T20" fmla="*/ 7 w 263"/>
                <a:gd name="T21" fmla="*/ 0 h 191"/>
                <a:gd name="T22" fmla="*/ 0 w 263"/>
                <a:gd name="T23" fmla="*/ 7 h 191"/>
                <a:gd name="T24" fmla="*/ 0 w 263"/>
                <a:gd name="T25" fmla="*/ 185 h 191"/>
                <a:gd name="T26" fmla="*/ 7 w 263"/>
                <a:gd name="T27" fmla="*/ 191 h 191"/>
                <a:gd name="T28" fmla="*/ 257 w 263"/>
                <a:gd name="T29" fmla="*/ 191 h 191"/>
                <a:gd name="T30" fmla="*/ 263 w 263"/>
                <a:gd name="T31" fmla="*/ 185 h 191"/>
                <a:gd name="T32" fmla="*/ 263 w 263"/>
                <a:gd name="T33" fmla="*/ 7 h 191"/>
                <a:gd name="T34" fmla="*/ 257 w 263"/>
                <a:gd name="T35"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3" h="191">
                  <a:moveTo>
                    <a:pt x="257" y="0"/>
                  </a:moveTo>
                  <a:cubicBezTo>
                    <a:pt x="232" y="0"/>
                    <a:pt x="232" y="0"/>
                    <a:pt x="232" y="0"/>
                  </a:cubicBezTo>
                  <a:cubicBezTo>
                    <a:pt x="230" y="3"/>
                    <a:pt x="227" y="6"/>
                    <a:pt x="224" y="10"/>
                  </a:cubicBezTo>
                  <a:cubicBezTo>
                    <a:pt x="219" y="16"/>
                    <a:pt x="219" y="16"/>
                    <a:pt x="219" y="16"/>
                  </a:cubicBezTo>
                  <a:cubicBezTo>
                    <a:pt x="247" y="16"/>
                    <a:pt x="247" y="16"/>
                    <a:pt x="247" y="16"/>
                  </a:cubicBezTo>
                  <a:cubicBezTo>
                    <a:pt x="247" y="150"/>
                    <a:pt x="247" y="150"/>
                    <a:pt x="247" y="150"/>
                  </a:cubicBezTo>
                  <a:cubicBezTo>
                    <a:pt x="16" y="150"/>
                    <a:pt x="16" y="150"/>
                    <a:pt x="16" y="150"/>
                  </a:cubicBezTo>
                  <a:cubicBezTo>
                    <a:pt x="16" y="16"/>
                    <a:pt x="16" y="16"/>
                    <a:pt x="16" y="16"/>
                  </a:cubicBezTo>
                  <a:cubicBezTo>
                    <a:pt x="158" y="16"/>
                    <a:pt x="158" y="16"/>
                    <a:pt x="158" y="16"/>
                  </a:cubicBezTo>
                  <a:cubicBezTo>
                    <a:pt x="181" y="0"/>
                    <a:pt x="181" y="0"/>
                    <a:pt x="181" y="0"/>
                  </a:cubicBezTo>
                  <a:cubicBezTo>
                    <a:pt x="7" y="0"/>
                    <a:pt x="7" y="0"/>
                    <a:pt x="7" y="0"/>
                  </a:cubicBezTo>
                  <a:cubicBezTo>
                    <a:pt x="3" y="0"/>
                    <a:pt x="0" y="3"/>
                    <a:pt x="0" y="7"/>
                  </a:cubicBezTo>
                  <a:cubicBezTo>
                    <a:pt x="0" y="185"/>
                    <a:pt x="0" y="185"/>
                    <a:pt x="0" y="185"/>
                  </a:cubicBezTo>
                  <a:cubicBezTo>
                    <a:pt x="0" y="188"/>
                    <a:pt x="3" y="191"/>
                    <a:pt x="7" y="191"/>
                  </a:cubicBezTo>
                  <a:cubicBezTo>
                    <a:pt x="257" y="191"/>
                    <a:pt x="257" y="191"/>
                    <a:pt x="257" y="191"/>
                  </a:cubicBezTo>
                  <a:cubicBezTo>
                    <a:pt x="260" y="191"/>
                    <a:pt x="263" y="188"/>
                    <a:pt x="263" y="185"/>
                  </a:cubicBezTo>
                  <a:cubicBezTo>
                    <a:pt x="263" y="7"/>
                    <a:pt x="263" y="7"/>
                    <a:pt x="263" y="7"/>
                  </a:cubicBezTo>
                  <a:cubicBezTo>
                    <a:pt x="263" y="3"/>
                    <a:pt x="260" y="0"/>
                    <a:pt x="25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en-US" sz="3200" dirty="0">
                <a:cs typeface="+mn-ea"/>
                <a:sym typeface="+mn-lt"/>
              </a:endParaRPr>
            </a:p>
          </p:txBody>
        </p:sp>
        <p:sp>
          <p:nvSpPr>
            <p:cNvPr id="97" name="Freeform 544"/>
            <p:cNvSpPr/>
            <p:nvPr/>
          </p:nvSpPr>
          <p:spPr bwMode="auto">
            <a:xfrm>
              <a:off x="8472489" y="384176"/>
              <a:ext cx="125413" cy="103188"/>
            </a:xfrm>
            <a:custGeom>
              <a:avLst/>
              <a:gdLst>
                <a:gd name="T0" fmla="*/ 18 w 58"/>
                <a:gd name="T1" fmla="*/ 12 h 48"/>
                <a:gd name="T2" fmla="*/ 0 w 58"/>
                <a:gd name="T3" fmla="*/ 44 h 48"/>
                <a:gd name="T4" fmla="*/ 6 w 58"/>
                <a:gd name="T5" fmla="*/ 46 h 48"/>
                <a:gd name="T6" fmla="*/ 19 w 58"/>
                <a:gd name="T7" fmla="*/ 35 h 48"/>
                <a:gd name="T8" fmla="*/ 16 w 58"/>
                <a:gd name="T9" fmla="*/ 47 h 48"/>
                <a:gd name="T10" fmla="*/ 41 w 58"/>
                <a:gd name="T11" fmla="*/ 40 h 48"/>
                <a:gd name="T12" fmla="*/ 58 w 58"/>
                <a:gd name="T13" fmla="*/ 18 h 48"/>
                <a:gd name="T14" fmla="*/ 42 w 58"/>
                <a:gd name="T15" fmla="*/ 0 h 48"/>
                <a:gd name="T16" fmla="*/ 18 w 58"/>
                <a:gd name="T17" fmla="*/ 1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48">
                  <a:moveTo>
                    <a:pt x="18" y="12"/>
                  </a:moveTo>
                  <a:cubicBezTo>
                    <a:pt x="8" y="27"/>
                    <a:pt x="17" y="43"/>
                    <a:pt x="0" y="44"/>
                  </a:cubicBezTo>
                  <a:cubicBezTo>
                    <a:pt x="0" y="44"/>
                    <a:pt x="2" y="45"/>
                    <a:pt x="6" y="46"/>
                  </a:cubicBezTo>
                  <a:cubicBezTo>
                    <a:pt x="13" y="47"/>
                    <a:pt x="18" y="44"/>
                    <a:pt x="19" y="35"/>
                  </a:cubicBezTo>
                  <a:cubicBezTo>
                    <a:pt x="19" y="35"/>
                    <a:pt x="21" y="40"/>
                    <a:pt x="16" y="47"/>
                  </a:cubicBezTo>
                  <a:cubicBezTo>
                    <a:pt x="23" y="48"/>
                    <a:pt x="35" y="45"/>
                    <a:pt x="41" y="40"/>
                  </a:cubicBezTo>
                  <a:cubicBezTo>
                    <a:pt x="55" y="29"/>
                    <a:pt x="58" y="18"/>
                    <a:pt x="58" y="18"/>
                  </a:cubicBezTo>
                  <a:cubicBezTo>
                    <a:pt x="42" y="0"/>
                    <a:pt x="42" y="0"/>
                    <a:pt x="42" y="0"/>
                  </a:cubicBezTo>
                  <a:cubicBezTo>
                    <a:pt x="42" y="0"/>
                    <a:pt x="25" y="2"/>
                    <a:pt x="18"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en-US" sz="3200" dirty="0">
                <a:cs typeface="+mn-ea"/>
                <a:sym typeface="+mn-lt"/>
              </a:endParaRPr>
            </a:p>
          </p:txBody>
        </p:sp>
        <p:sp>
          <p:nvSpPr>
            <p:cNvPr id="98" name="Freeform 545"/>
            <p:cNvSpPr/>
            <p:nvPr/>
          </p:nvSpPr>
          <p:spPr bwMode="auto">
            <a:xfrm>
              <a:off x="8585201" y="152401"/>
              <a:ext cx="271463" cy="250825"/>
            </a:xfrm>
            <a:custGeom>
              <a:avLst/>
              <a:gdLst>
                <a:gd name="T0" fmla="*/ 103 w 126"/>
                <a:gd name="T1" fmla="*/ 14 h 116"/>
                <a:gd name="T2" fmla="*/ 32 w 126"/>
                <a:gd name="T3" fmla="*/ 63 h 116"/>
                <a:gd name="T4" fmla="*/ 3 w 126"/>
                <a:gd name="T5" fmla="*/ 95 h 116"/>
                <a:gd name="T6" fmla="*/ 18 w 126"/>
                <a:gd name="T7" fmla="*/ 111 h 116"/>
                <a:gd name="T8" fmla="*/ 53 w 126"/>
                <a:gd name="T9" fmla="*/ 87 h 116"/>
                <a:gd name="T10" fmla="*/ 110 w 126"/>
                <a:gd name="T11" fmla="*/ 22 h 116"/>
                <a:gd name="T12" fmla="*/ 103 w 126"/>
                <a:gd name="T13" fmla="*/ 14 h 116"/>
              </a:gdLst>
              <a:ahLst/>
              <a:cxnLst>
                <a:cxn ang="0">
                  <a:pos x="T0" y="T1"/>
                </a:cxn>
                <a:cxn ang="0">
                  <a:pos x="T2" y="T3"/>
                </a:cxn>
                <a:cxn ang="0">
                  <a:pos x="T4" y="T5"/>
                </a:cxn>
                <a:cxn ang="0">
                  <a:pos x="T6" y="T7"/>
                </a:cxn>
                <a:cxn ang="0">
                  <a:pos x="T8" y="T9"/>
                </a:cxn>
                <a:cxn ang="0">
                  <a:pos x="T10" y="T11"/>
                </a:cxn>
                <a:cxn ang="0">
                  <a:pos x="T12" y="T13"/>
                </a:cxn>
              </a:cxnLst>
              <a:rect l="0" t="0" r="r" b="b"/>
              <a:pathLst>
                <a:path w="126" h="116">
                  <a:moveTo>
                    <a:pt x="103" y="14"/>
                  </a:moveTo>
                  <a:cubicBezTo>
                    <a:pt x="83" y="27"/>
                    <a:pt x="51" y="49"/>
                    <a:pt x="32" y="63"/>
                  </a:cubicBezTo>
                  <a:cubicBezTo>
                    <a:pt x="12" y="76"/>
                    <a:pt x="0" y="91"/>
                    <a:pt x="3" y="95"/>
                  </a:cubicBezTo>
                  <a:cubicBezTo>
                    <a:pt x="7" y="100"/>
                    <a:pt x="14" y="107"/>
                    <a:pt x="18" y="111"/>
                  </a:cubicBezTo>
                  <a:cubicBezTo>
                    <a:pt x="22" y="116"/>
                    <a:pt x="38" y="105"/>
                    <a:pt x="53" y="87"/>
                  </a:cubicBezTo>
                  <a:cubicBezTo>
                    <a:pt x="69" y="69"/>
                    <a:pt x="94" y="40"/>
                    <a:pt x="110" y="22"/>
                  </a:cubicBezTo>
                  <a:cubicBezTo>
                    <a:pt x="126" y="4"/>
                    <a:pt x="122" y="0"/>
                    <a:pt x="103"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en-US" sz="3200" dirty="0">
                <a:cs typeface="+mn-ea"/>
                <a:sym typeface="+mn-lt"/>
              </a:endParaRPr>
            </a:p>
          </p:txBody>
        </p:sp>
        <p:sp>
          <p:nvSpPr>
            <p:cNvPr id="99" name="Freeform 546"/>
            <p:cNvSpPr/>
            <p:nvPr/>
          </p:nvSpPr>
          <p:spPr bwMode="auto">
            <a:xfrm>
              <a:off x="8564564" y="358776"/>
              <a:ext cx="58738" cy="60325"/>
            </a:xfrm>
            <a:custGeom>
              <a:avLst/>
              <a:gdLst>
                <a:gd name="T0" fmla="*/ 9 w 27"/>
                <a:gd name="T1" fmla="*/ 1 h 28"/>
                <a:gd name="T2" fmla="*/ 4 w 27"/>
                <a:gd name="T3" fmla="*/ 1 h 28"/>
                <a:gd name="T4" fmla="*/ 3 w 27"/>
                <a:gd name="T5" fmla="*/ 5 h 28"/>
                <a:gd name="T6" fmla="*/ 2 w 27"/>
                <a:gd name="T7" fmla="*/ 6 h 28"/>
                <a:gd name="T8" fmla="*/ 1 w 27"/>
                <a:gd name="T9" fmla="*/ 10 h 28"/>
                <a:gd name="T10" fmla="*/ 16 w 27"/>
                <a:gd name="T11" fmla="*/ 26 h 28"/>
                <a:gd name="T12" fmla="*/ 20 w 27"/>
                <a:gd name="T13" fmla="*/ 26 h 28"/>
                <a:gd name="T14" fmla="*/ 21 w 27"/>
                <a:gd name="T15" fmla="*/ 26 h 28"/>
                <a:gd name="T16" fmla="*/ 25 w 27"/>
                <a:gd name="T17" fmla="*/ 24 h 28"/>
                <a:gd name="T18" fmla="*/ 26 w 27"/>
                <a:gd name="T19" fmla="*/ 19 h 28"/>
                <a:gd name="T20" fmla="*/ 9 w 27"/>
                <a:gd name="T21" fmla="*/ 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28">
                  <a:moveTo>
                    <a:pt x="9" y="1"/>
                  </a:moveTo>
                  <a:cubicBezTo>
                    <a:pt x="8" y="0"/>
                    <a:pt x="6" y="0"/>
                    <a:pt x="4" y="1"/>
                  </a:cubicBezTo>
                  <a:cubicBezTo>
                    <a:pt x="3" y="2"/>
                    <a:pt x="2" y="4"/>
                    <a:pt x="3" y="5"/>
                  </a:cubicBezTo>
                  <a:cubicBezTo>
                    <a:pt x="2" y="5"/>
                    <a:pt x="2" y="5"/>
                    <a:pt x="2" y="6"/>
                  </a:cubicBezTo>
                  <a:cubicBezTo>
                    <a:pt x="0" y="7"/>
                    <a:pt x="0" y="9"/>
                    <a:pt x="1" y="10"/>
                  </a:cubicBezTo>
                  <a:cubicBezTo>
                    <a:pt x="16" y="26"/>
                    <a:pt x="16" y="26"/>
                    <a:pt x="16" y="26"/>
                  </a:cubicBezTo>
                  <a:cubicBezTo>
                    <a:pt x="17" y="28"/>
                    <a:pt x="19" y="28"/>
                    <a:pt x="20" y="26"/>
                  </a:cubicBezTo>
                  <a:cubicBezTo>
                    <a:pt x="21" y="26"/>
                    <a:pt x="21" y="26"/>
                    <a:pt x="21" y="26"/>
                  </a:cubicBezTo>
                  <a:cubicBezTo>
                    <a:pt x="22" y="26"/>
                    <a:pt x="24" y="26"/>
                    <a:pt x="25" y="24"/>
                  </a:cubicBezTo>
                  <a:cubicBezTo>
                    <a:pt x="26" y="23"/>
                    <a:pt x="27" y="21"/>
                    <a:pt x="26" y="19"/>
                  </a:cubicBezTo>
                  <a:lnTo>
                    <a:pt x="9"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en-US" sz="3200" dirty="0">
                <a:cs typeface="+mn-ea"/>
                <a:sym typeface="+mn-lt"/>
              </a:endParaRPr>
            </a:p>
          </p:txBody>
        </p:sp>
      </p:grpSp>
      <p:sp>
        <p:nvSpPr>
          <p:cNvPr id="100" name="Freeform 25"/>
          <p:cNvSpPr>
            <a:spLocks noEditPoints="1"/>
          </p:cNvSpPr>
          <p:nvPr/>
        </p:nvSpPr>
        <p:spPr bwMode="auto">
          <a:xfrm>
            <a:off x="6929950" y="2427691"/>
            <a:ext cx="977471" cy="735548"/>
          </a:xfrm>
          <a:custGeom>
            <a:avLst/>
            <a:gdLst>
              <a:gd name="T0" fmla="*/ 679 w 778"/>
              <a:gd name="T1" fmla="*/ 367 h 584"/>
              <a:gd name="T2" fmla="*/ 535 w 778"/>
              <a:gd name="T3" fmla="*/ 146 h 584"/>
              <a:gd name="T4" fmla="*/ 439 w 778"/>
              <a:gd name="T5" fmla="*/ 269 h 584"/>
              <a:gd name="T6" fmla="*/ 391 w 778"/>
              <a:gd name="T7" fmla="*/ 219 h 584"/>
              <a:gd name="T8" fmla="*/ 245 w 778"/>
              <a:gd name="T9" fmla="*/ 389 h 584"/>
              <a:gd name="T10" fmla="*/ 195 w 778"/>
              <a:gd name="T11" fmla="*/ 341 h 584"/>
              <a:gd name="T12" fmla="*/ 97 w 778"/>
              <a:gd name="T13" fmla="*/ 487 h 584"/>
              <a:gd name="T14" fmla="*/ 679 w 778"/>
              <a:gd name="T15" fmla="*/ 487 h 584"/>
              <a:gd name="T16" fmla="*/ 679 w 778"/>
              <a:gd name="T17" fmla="*/ 367 h 584"/>
              <a:gd name="T18" fmla="*/ 730 w 778"/>
              <a:gd name="T19" fmla="*/ 0 h 584"/>
              <a:gd name="T20" fmla="*/ 49 w 778"/>
              <a:gd name="T21" fmla="*/ 0 h 584"/>
              <a:gd name="T22" fmla="*/ 0 w 778"/>
              <a:gd name="T23" fmla="*/ 49 h 584"/>
              <a:gd name="T24" fmla="*/ 0 w 778"/>
              <a:gd name="T25" fmla="*/ 535 h 584"/>
              <a:gd name="T26" fmla="*/ 49 w 778"/>
              <a:gd name="T27" fmla="*/ 584 h 584"/>
              <a:gd name="T28" fmla="*/ 730 w 778"/>
              <a:gd name="T29" fmla="*/ 584 h 584"/>
              <a:gd name="T30" fmla="*/ 778 w 778"/>
              <a:gd name="T31" fmla="*/ 535 h 584"/>
              <a:gd name="T32" fmla="*/ 778 w 778"/>
              <a:gd name="T33" fmla="*/ 49 h 584"/>
              <a:gd name="T34" fmla="*/ 730 w 778"/>
              <a:gd name="T35" fmla="*/ 0 h 584"/>
              <a:gd name="T36" fmla="*/ 706 w 778"/>
              <a:gd name="T37" fmla="*/ 511 h 584"/>
              <a:gd name="T38" fmla="*/ 72 w 778"/>
              <a:gd name="T39" fmla="*/ 511 h 584"/>
              <a:gd name="T40" fmla="*/ 72 w 778"/>
              <a:gd name="T41" fmla="*/ 73 h 584"/>
              <a:gd name="T42" fmla="*/ 706 w 778"/>
              <a:gd name="T43" fmla="*/ 73 h 584"/>
              <a:gd name="T44" fmla="*/ 706 w 778"/>
              <a:gd name="T45" fmla="*/ 511 h 584"/>
              <a:gd name="T46" fmla="*/ 218 w 778"/>
              <a:gd name="T47" fmla="*/ 267 h 584"/>
              <a:gd name="T48" fmla="*/ 291 w 778"/>
              <a:gd name="T49" fmla="*/ 195 h 584"/>
              <a:gd name="T50" fmla="*/ 218 w 778"/>
              <a:gd name="T51" fmla="*/ 122 h 584"/>
              <a:gd name="T52" fmla="*/ 147 w 778"/>
              <a:gd name="T53" fmla="*/ 195 h 584"/>
              <a:gd name="T54" fmla="*/ 218 w 778"/>
              <a:gd name="T55" fmla="*/ 267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78" h="584">
                <a:moveTo>
                  <a:pt x="679" y="367"/>
                </a:moveTo>
                <a:cubicBezTo>
                  <a:pt x="535" y="146"/>
                  <a:pt x="535" y="146"/>
                  <a:pt x="535" y="146"/>
                </a:cubicBezTo>
                <a:cubicBezTo>
                  <a:pt x="439" y="269"/>
                  <a:pt x="439" y="269"/>
                  <a:pt x="439" y="269"/>
                </a:cubicBezTo>
                <a:cubicBezTo>
                  <a:pt x="391" y="219"/>
                  <a:pt x="391" y="219"/>
                  <a:pt x="391" y="219"/>
                </a:cubicBezTo>
                <a:cubicBezTo>
                  <a:pt x="245" y="389"/>
                  <a:pt x="245" y="389"/>
                  <a:pt x="245" y="389"/>
                </a:cubicBezTo>
                <a:cubicBezTo>
                  <a:pt x="195" y="341"/>
                  <a:pt x="195" y="341"/>
                  <a:pt x="195" y="341"/>
                </a:cubicBezTo>
                <a:cubicBezTo>
                  <a:pt x="97" y="487"/>
                  <a:pt x="97" y="487"/>
                  <a:pt x="97" y="487"/>
                </a:cubicBezTo>
                <a:cubicBezTo>
                  <a:pt x="679" y="487"/>
                  <a:pt x="679" y="487"/>
                  <a:pt x="679" y="487"/>
                </a:cubicBezTo>
                <a:lnTo>
                  <a:pt x="679" y="367"/>
                </a:lnTo>
                <a:close/>
                <a:moveTo>
                  <a:pt x="730" y="0"/>
                </a:moveTo>
                <a:cubicBezTo>
                  <a:pt x="49" y="0"/>
                  <a:pt x="49" y="0"/>
                  <a:pt x="49" y="0"/>
                </a:cubicBezTo>
                <a:cubicBezTo>
                  <a:pt x="19" y="0"/>
                  <a:pt x="0" y="19"/>
                  <a:pt x="0" y="49"/>
                </a:cubicBezTo>
                <a:cubicBezTo>
                  <a:pt x="0" y="535"/>
                  <a:pt x="0" y="535"/>
                  <a:pt x="0" y="535"/>
                </a:cubicBezTo>
                <a:cubicBezTo>
                  <a:pt x="0" y="560"/>
                  <a:pt x="24" y="584"/>
                  <a:pt x="49" y="584"/>
                </a:cubicBezTo>
                <a:cubicBezTo>
                  <a:pt x="730" y="584"/>
                  <a:pt x="730" y="584"/>
                  <a:pt x="730" y="584"/>
                </a:cubicBezTo>
                <a:cubicBezTo>
                  <a:pt x="754" y="584"/>
                  <a:pt x="778" y="558"/>
                  <a:pt x="778" y="535"/>
                </a:cubicBezTo>
                <a:cubicBezTo>
                  <a:pt x="778" y="49"/>
                  <a:pt x="778" y="49"/>
                  <a:pt x="778" y="49"/>
                </a:cubicBezTo>
                <a:cubicBezTo>
                  <a:pt x="778" y="24"/>
                  <a:pt x="753" y="0"/>
                  <a:pt x="730" y="0"/>
                </a:cubicBezTo>
                <a:close/>
                <a:moveTo>
                  <a:pt x="706" y="511"/>
                </a:moveTo>
                <a:cubicBezTo>
                  <a:pt x="72" y="511"/>
                  <a:pt x="72" y="511"/>
                  <a:pt x="72" y="511"/>
                </a:cubicBezTo>
                <a:cubicBezTo>
                  <a:pt x="72" y="73"/>
                  <a:pt x="72" y="73"/>
                  <a:pt x="72" y="73"/>
                </a:cubicBezTo>
                <a:cubicBezTo>
                  <a:pt x="706" y="73"/>
                  <a:pt x="706" y="73"/>
                  <a:pt x="706" y="73"/>
                </a:cubicBezTo>
                <a:lnTo>
                  <a:pt x="706" y="511"/>
                </a:lnTo>
                <a:close/>
                <a:moveTo>
                  <a:pt x="218" y="267"/>
                </a:moveTo>
                <a:cubicBezTo>
                  <a:pt x="258" y="267"/>
                  <a:pt x="291" y="235"/>
                  <a:pt x="291" y="195"/>
                </a:cubicBezTo>
                <a:cubicBezTo>
                  <a:pt x="291" y="156"/>
                  <a:pt x="258" y="122"/>
                  <a:pt x="218" y="122"/>
                </a:cubicBezTo>
                <a:cubicBezTo>
                  <a:pt x="179" y="122"/>
                  <a:pt x="147" y="156"/>
                  <a:pt x="147" y="195"/>
                </a:cubicBezTo>
                <a:cubicBezTo>
                  <a:pt x="147" y="235"/>
                  <a:pt x="179" y="267"/>
                  <a:pt x="218" y="267"/>
                </a:cubicBezTo>
                <a:close/>
              </a:path>
            </a:pathLst>
          </a:custGeom>
          <a:solidFill>
            <a:schemeClr val="bg1"/>
          </a:solidFill>
          <a:ln>
            <a:noFill/>
          </a:ln>
        </p:spPr>
        <p:txBody>
          <a:bodyPr vert="horz" wrap="square" lIns="91435" tIns="45717" rIns="91435" bIns="45717" numCol="1" anchor="t" anchorCtr="0" compatLnSpc="1"/>
          <a:lstStyle/>
          <a:p>
            <a:endParaRPr lang="en-US" sz="3200" dirty="0">
              <a:cs typeface="+mn-ea"/>
              <a:sym typeface="+mn-lt"/>
            </a:endParaRPr>
          </a:p>
        </p:txBody>
      </p:sp>
    </p:spTree>
    <p:extLst>
      <p:ext uri="{BB962C8B-B14F-4D97-AF65-F5344CB8AC3E}">
        <p14:creationId xmlns:p14="http://schemas.microsoft.com/office/powerpoint/2010/main" val="970574626"/>
      </p:ext>
    </p:extLst>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fill="hold"/>
                                        <p:tgtEl>
                                          <p:spTgt spid="63"/>
                                        </p:tgtEl>
                                        <p:attrNameLst>
                                          <p:attrName>ppt_w</p:attrName>
                                        </p:attrNameLst>
                                      </p:cBhvr>
                                      <p:tavLst>
                                        <p:tav tm="0">
                                          <p:val>
                                            <p:fltVal val="0"/>
                                          </p:val>
                                        </p:tav>
                                        <p:tav tm="100000">
                                          <p:val>
                                            <p:strVal val="#ppt_w"/>
                                          </p:val>
                                        </p:tav>
                                      </p:tavLst>
                                    </p:anim>
                                    <p:anim calcmode="lin" valueType="num">
                                      <p:cBhvr>
                                        <p:cTn id="8" dur="500" fill="hold"/>
                                        <p:tgtEl>
                                          <p:spTgt spid="63"/>
                                        </p:tgtEl>
                                        <p:attrNameLst>
                                          <p:attrName>ppt_h</p:attrName>
                                        </p:attrNameLst>
                                      </p:cBhvr>
                                      <p:tavLst>
                                        <p:tav tm="0">
                                          <p:val>
                                            <p:fltVal val="0"/>
                                          </p:val>
                                        </p:tav>
                                        <p:tav tm="100000">
                                          <p:val>
                                            <p:strVal val="#ppt_h"/>
                                          </p:val>
                                        </p:tav>
                                      </p:tavLst>
                                    </p:anim>
                                  </p:childTnLst>
                                </p:cTn>
                              </p:par>
                              <p:par>
                                <p:cTn id="9" presetID="53" presetClass="entr" presetSubtype="16"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500"/>
                            </p:stCondLst>
                            <p:childTnLst>
                              <p:par>
                                <p:cTn id="15" presetID="23" presetClass="entr" presetSubtype="16" fill="hold" nodeType="afterEffect">
                                  <p:stCondLst>
                                    <p:cond delay="0"/>
                                  </p:stCondLst>
                                  <p:childTnLst>
                                    <p:set>
                                      <p:cBhvr>
                                        <p:cTn id="16" dur="1" fill="hold">
                                          <p:stCondLst>
                                            <p:cond delay="0"/>
                                          </p:stCondLst>
                                        </p:cTn>
                                        <p:tgtEl>
                                          <p:spTgt spid="64"/>
                                        </p:tgtEl>
                                        <p:attrNameLst>
                                          <p:attrName>style.visibility</p:attrName>
                                        </p:attrNameLst>
                                      </p:cBhvr>
                                      <p:to>
                                        <p:strVal val="visible"/>
                                      </p:to>
                                    </p:set>
                                    <p:anim calcmode="lin" valueType="num">
                                      <p:cBhvr>
                                        <p:cTn id="17" dur="500" fill="hold"/>
                                        <p:tgtEl>
                                          <p:spTgt spid="64"/>
                                        </p:tgtEl>
                                        <p:attrNameLst>
                                          <p:attrName>ppt_w</p:attrName>
                                        </p:attrNameLst>
                                      </p:cBhvr>
                                      <p:tavLst>
                                        <p:tav tm="0">
                                          <p:val>
                                            <p:fltVal val="0"/>
                                          </p:val>
                                        </p:tav>
                                        <p:tav tm="100000">
                                          <p:val>
                                            <p:strVal val="#ppt_w"/>
                                          </p:val>
                                        </p:tav>
                                      </p:tavLst>
                                    </p:anim>
                                    <p:anim calcmode="lin" valueType="num">
                                      <p:cBhvr>
                                        <p:cTn id="18" dur="500" fill="hold"/>
                                        <p:tgtEl>
                                          <p:spTgt spid="64"/>
                                        </p:tgtEl>
                                        <p:attrNameLst>
                                          <p:attrName>ppt_h</p:attrName>
                                        </p:attrNameLst>
                                      </p:cBhvr>
                                      <p:tavLst>
                                        <p:tav tm="0">
                                          <p:val>
                                            <p:fltVal val="0"/>
                                          </p:val>
                                        </p:tav>
                                        <p:tav tm="100000">
                                          <p:val>
                                            <p:strVal val="#ppt_h"/>
                                          </p:val>
                                        </p:tav>
                                      </p:tavLst>
                                    </p:anim>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65"/>
                                        </p:tgtEl>
                                        <p:attrNameLst>
                                          <p:attrName>style.visibility</p:attrName>
                                        </p:attrNameLst>
                                      </p:cBhvr>
                                      <p:to>
                                        <p:strVal val="visible"/>
                                      </p:to>
                                    </p:set>
                                    <p:anim calcmode="lin" valueType="num">
                                      <p:cBhvr>
                                        <p:cTn id="22" dur="500" fill="hold"/>
                                        <p:tgtEl>
                                          <p:spTgt spid="65"/>
                                        </p:tgtEl>
                                        <p:attrNameLst>
                                          <p:attrName>ppt_w</p:attrName>
                                        </p:attrNameLst>
                                      </p:cBhvr>
                                      <p:tavLst>
                                        <p:tav tm="0">
                                          <p:val>
                                            <p:fltVal val="0"/>
                                          </p:val>
                                        </p:tav>
                                        <p:tav tm="100000">
                                          <p:val>
                                            <p:strVal val="#ppt_w"/>
                                          </p:val>
                                        </p:tav>
                                      </p:tavLst>
                                    </p:anim>
                                    <p:anim calcmode="lin" valueType="num">
                                      <p:cBhvr>
                                        <p:cTn id="23" dur="500" fill="hold"/>
                                        <p:tgtEl>
                                          <p:spTgt spid="65"/>
                                        </p:tgtEl>
                                        <p:attrNameLst>
                                          <p:attrName>ppt_h</p:attrName>
                                        </p:attrNameLst>
                                      </p:cBhvr>
                                      <p:tavLst>
                                        <p:tav tm="0">
                                          <p:val>
                                            <p:fltVal val="0"/>
                                          </p:val>
                                        </p:tav>
                                        <p:tav tm="100000">
                                          <p:val>
                                            <p:strVal val="#ppt_h"/>
                                          </p:val>
                                        </p:tav>
                                      </p:tavLst>
                                    </p:anim>
                                    <p:animEffect transition="in" filter="fade">
                                      <p:cBhvr>
                                        <p:cTn id="24" dur="500"/>
                                        <p:tgtEl>
                                          <p:spTgt spid="65"/>
                                        </p:tgtEl>
                                      </p:cBhvr>
                                    </p:animEffect>
                                  </p:childTnLst>
                                </p:cTn>
                              </p:par>
                            </p:childTnLst>
                          </p:cTn>
                        </p:par>
                        <p:par>
                          <p:cTn id="25" fill="hold">
                            <p:stCondLst>
                              <p:cond delay="1500"/>
                            </p:stCondLst>
                            <p:childTnLst>
                              <p:par>
                                <p:cTn id="26" presetID="9" presetClass="entr" presetSubtype="0" fill="hold" grpId="0" nodeType="afterEffect">
                                  <p:stCondLst>
                                    <p:cond delay="0"/>
                                  </p:stCondLst>
                                  <p:childTnLst>
                                    <p:set>
                                      <p:cBhvr>
                                        <p:cTn id="27" dur="1" fill="hold">
                                          <p:stCondLst>
                                            <p:cond delay="0"/>
                                          </p:stCondLst>
                                        </p:cTn>
                                        <p:tgtEl>
                                          <p:spTgt spid="66"/>
                                        </p:tgtEl>
                                        <p:attrNameLst>
                                          <p:attrName>style.visibility</p:attrName>
                                        </p:attrNameLst>
                                      </p:cBhvr>
                                      <p:to>
                                        <p:strVal val="visible"/>
                                      </p:to>
                                    </p:set>
                                    <p:animEffect transition="in" filter="dissolve">
                                      <p:cBhvr>
                                        <p:cTn id="28" dur="500"/>
                                        <p:tgtEl>
                                          <p:spTgt spid="66"/>
                                        </p:tgtEl>
                                      </p:cBhvr>
                                    </p:animEffect>
                                  </p:childTnLst>
                                </p:cTn>
                              </p:par>
                            </p:childTnLst>
                          </p:cTn>
                        </p:par>
                        <p:par>
                          <p:cTn id="29" fill="hold">
                            <p:stCondLst>
                              <p:cond delay="2000"/>
                            </p:stCondLst>
                            <p:childTnLst>
                              <p:par>
                                <p:cTn id="30" presetID="23" presetClass="entr" presetSubtype="16" fill="hold" grpId="0" nodeType="afterEffect">
                                  <p:stCondLst>
                                    <p:cond delay="0"/>
                                  </p:stCondLst>
                                  <p:childTnLst>
                                    <p:set>
                                      <p:cBhvr>
                                        <p:cTn id="31" dur="1" fill="hold">
                                          <p:stCondLst>
                                            <p:cond delay="0"/>
                                          </p:stCondLst>
                                        </p:cTn>
                                        <p:tgtEl>
                                          <p:spTgt spid="67"/>
                                        </p:tgtEl>
                                        <p:attrNameLst>
                                          <p:attrName>style.visibility</p:attrName>
                                        </p:attrNameLst>
                                      </p:cBhvr>
                                      <p:to>
                                        <p:strVal val="visible"/>
                                      </p:to>
                                    </p:set>
                                    <p:anim calcmode="lin" valueType="num">
                                      <p:cBhvr>
                                        <p:cTn id="32" dur="500" fill="hold"/>
                                        <p:tgtEl>
                                          <p:spTgt spid="67"/>
                                        </p:tgtEl>
                                        <p:attrNameLst>
                                          <p:attrName>ppt_w</p:attrName>
                                        </p:attrNameLst>
                                      </p:cBhvr>
                                      <p:tavLst>
                                        <p:tav tm="0">
                                          <p:val>
                                            <p:fltVal val="0"/>
                                          </p:val>
                                        </p:tav>
                                        <p:tav tm="100000">
                                          <p:val>
                                            <p:strVal val="#ppt_w"/>
                                          </p:val>
                                        </p:tav>
                                      </p:tavLst>
                                    </p:anim>
                                    <p:anim calcmode="lin" valueType="num">
                                      <p:cBhvr>
                                        <p:cTn id="33" dur="500" fill="hold"/>
                                        <p:tgtEl>
                                          <p:spTgt spid="67"/>
                                        </p:tgtEl>
                                        <p:attrNameLst>
                                          <p:attrName>ppt_h</p:attrName>
                                        </p:attrNameLst>
                                      </p:cBhvr>
                                      <p:tavLst>
                                        <p:tav tm="0">
                                          <p:val>
                                            <p:fltVal val="0"/>
                                          </p:val>
                                        </p:tav>
                                        <p:tav tm="100000">
                                          <p:val>
                                            <p:strVal val="#ppt_h"/>
                                          </p:val>
                                        </p:tav>
                                      </p:tavLst>
                                    </p:anim>
                                  </p:childTnLst>
                                </p:cTn>
                              </p:par>
                              <p:par>
                                <p:cTn id="34" presetID="53" presetClass="entr" presetSubtype="16" fill="hold" nodeType="withEffect">
                                  <p:stCondLst>
                                    <p:cond delay="0"/>
                                  </p:stCondLst>
                                  <p:childTnLst>
                                    <p:set>
                                      <p:cBhvr>
                                        <p:cTn id="35" dur="1" fill="hold">
                                          <p:stCondLst>
                                            <p:cond delay="0"/>
                                          </p:stCondLst>
                                        </p:cTn>
                                        <p:tgtEl>
                                          <p:spTgt spid="4"/>
                                        </p:tgtEl>
                                        <p:attrNameLst>
                                          <p:attrName>style.visibility</p:attrName>
                                        </p:attrNameLst>
                                      </p:cBhvr>
                                      <p:to>
                                        <p:strVal val="visible"/>
                                      </p:to>
                                    </p:set>
                                    <p:anim calcmode="lin" valueType="num">
                                      <p:cBhvr>
                                        <p:cTn id="36" dur="500" fill="hold"/>
                                        <p:tgtEl>
                                          <p:spTgt spid="4"/>
                                        </p:tgtEl>
                                        <p:attrNameLst>
                                          <p:attrName>ppt_w</p:attrName>
                                        </p:attrNameLst>
                                      </p:cBhvr>
                                      <p:tavLst>
                                        <p:tav tm="0">
                                          <p:val>
                                            <p:fltVal val="0"/>
                                          </p:val>
                                        </p:tav>
                                        <p:tav tm="100000">
                                          <p:val>
                                            <p:strVal val="#ppt_w"/>
                                          </p:val>
                                        </p:tav>
                                      </p:tavLst>
                                    </p:anim>
                                    <p:anim calcmode="lin" valueType="num">
                                      <p:cBhvr>
                                        <p:cTn id="37" dur="500" fill="hold"/>
                                        <p:tgtEl>
                                          <p:spTgt spid="4"/>
                                        </p:tgtEl>
                                        <p:attrNameLst>
                                          <p:attrName>ppt_h</p:attrName>
                                        </p:attrNameLst>
                                      </p:cBhvr>
                                      <p:tavLst>
                                        <p:tav tm="0">
                                          <p:val>
                                            <p:fltVal val="0"/>
                                          </p:val>
                                        </p:tav>
                                        <p:tav tm="100000">
                                          <p:val>
                                            <p:strVal val="#ppt_h"/>
                                          </p:val>
                                        </p:tav>
                                      </p:tavLst>
                                    </p:anim>
                                    <p:animEffect transition="in" filter="fade">
                                      <p:cBhvr>
                                        <p:cTn id="38" dur="500"/>
                                        <p:tgtEl>
                                          <p:spTgt spid="4"/>
                                        </p:tgtEl>
                                      </p:cBhvr>
                                    </p:animEffect>
                                  </p:childTnLst>
                                </p:cTn>
                              </p:par>
                            </p:childTnLst>
                          </p:cTn>
                        </p:par>
                        <p:par>
                          <p:cTn id="39" fill="hold">
                            <p:stCondLst>
                              <p:cond delay="2500"/>
                            </p:stCondLst>
                            <p:childTnLst>
                              <p:par>
                                <p:cTn id="40" presetID="23" presetClass="entr" presetSubtype="16" fill="hold" nodeType="afterEffect">
                                  <p:stCondLst>
                                    <p:cond delay="0"/>
                                  </p:stCondLst>
                                  <p:childTnLst>
                                    <p:set>
                                      <p:cBhvr>
                                        <p:cTn id="41" dur="1" fill="hold">
                                          <p:stCondLst>
                                            <p:cond delay="0"/>
                                          </p:stCondLst>
                                        </p:cTn>
                                        <p:tgtEl>
                                          <p:spTgt spid="68"/>
                                        </p:tgtEl>
                                        <p:attrNameLst>
                                          <p:attrName>style.visibility</p:attrName>
                                        </p:attrNameLst>
                                      </p:cBhvr>
                                      <p:to>
                                        <p:strVal val="visible"/>
                                      </p:to>
                                    </p:set>
                                    <p:anim calcmode="lin" valueType="num">
                                      <p:cBhvr>
                                        <p:cTn id="42" dur="500" fill="hold"/>
                                        <p:tgtEl>
                                          <p:spTgt spid="68"/>
                                        </p:tgtEl>
                                        <p:attrNameLst>
                                          <p:attrName>ppt_w</p:attrName>
                                        </p:attrNameLst>
                                      </p:cBhvr>
                                      <p:tavLst>
                                        <p:tav tm="0">
                                          <p:val>
                                            <p:fltVal val="0"/>
                                          </p:val>
                                        </p:tav>
                                        <p:tav tm="100000">
                                          <p:val>
                                            <p:strVal val="#ppt_w"/>
                                          </p:val>
                                        </p:tav>
                                      </p:tavLst>
                                    </p:anim>
                                    <p:anim calcmode="lin" valueType="num">
                                      <p:cBhvr>
                                        <p:cTn id="43" dur="500" fill="hold"/>
                                        <p:tgtEl>
                                          <p:spTgt spid="68"/>
                                        </p:tgtEl>
                                        <p:attrNameLst>
                                          <p:attrName>ppt_h</p:attrName>
                                        </p:attrNameLst>
                                      </p:cBhvr>
                                      <p:tavLst>
                                        <p:tav tm="0">
                                          <p:val>
                                            <p:fltVal val="0"/>
                                          </p:val>
                                        </p:tav>
                                        <p:tav tm="100000">
                                          <p:val>
                                            <p:strVal val="#ppt_h"/>
                                          </p:val>
                                        </p:tav>
                                      </p:tavLst>
                                    </p:anim>
                                  </p:childTnLst>
                                </p:cTn>
                              </p:par>
                            </p:childTnLst>
                          </p:cTn>
                        </p:par>
                        <p:par>
                          <p:cTn id="44" fill="hold">
                            <p:stCondLst>
                              <p:cond delay="3000"/>
                            </p:stCondLst>
                            <p:childTnLst>
                              <p:par>
                                <p:cTn id="45" presetID="53" presetClass="entr" presetSubtype="16" fill="hold" grpId="0" nodeType="afterEffect">
                                  <p:stCondLst>
                                    <p:cond delay="0"/>
                                  </p:stCondLst>
                                  <p:childTnLst>
                                    <p:set>
                                      <p:cBhvr>
                                        <p:cTn id="46" dur="1" fill="hold">
                                          <p:stCondLst>
                                            <p:cond delay="0"/>
                                          </p:stCondLst>
                                        </p:cTn>
                                        <p:tgtEl>
                                          <p:spTgt spid="69"/>
                                        </p:tgtEl>
                                        <p:attrNameLst>
                                          <p:attrName>style.visibility</p:attrName>
                                        </p:attrNameLst>
                                      </p:cBhvr>
                                      <p:to>
                                        <p:strVal val="visible"/>
                                      </p:to>
                                    </p:set>
                                    <p:anim calcmode="lin" valueType="num">
                                      <p:cBhvr>
                                        <p:cTn id="47" dur="500" fill="hold"/>
                                        <p:tgtEl>
                                          <p:spTgt spid="69"/>
                                        </p:tgtEl>
                                        <p:attrNameLst>
                                          <p:attrName>ppt_w</p:attrName>
                                        </p:attrNameLst>
                                      </p:cBhvr>
                                      <p:tavLst>
                                        <p:tav tm="0">
                                          <p:val>
                                            <p:fltVal val="0"/>
                                          </p:val>
                                        </p:tav>
                                        <p:tav tm="100000">
                                          <p:val>
                                            <p:strVal val="#ppt_w"/>
                                          </p:val>
                                        </p:tav>
                                      </p:tavLst>
                                    </p:anim>
                                    <p:anim calcmode="lin" valueType="num">
                                      <p:cBhvr>
                                        <p:cTn id="48" dur="500" fill="hold"/>
                                        <p:tgtEl>
                                          <p:spTgt spid="69"/>
                                        </p:tgtEl>
                                        <p:attrNameLst>
                                          <p:attrName>ppt_h</p:attrName>
                                        </p:attrNameLst>
                                      </p:cBhvr>
                                      <p:tavLst>
                                        <p:tav tm="0">
                                          <p:val>
                                            <p:fltVal val="0"/>
                                          </p:val>
                                        </p:tav>
                                        <p:tav tm="100000">
                                          <p:val>
                                            <p:strVal val="#ppt_h"/>
                                          </p:val>
                                        </p:tav>
                                      </p:tavLst>
                                    </p:anim>
                                    <p:animEffect transition="in" filter="fade">
                                      <p:cBhvr>
                                        <p:cTn id="49" dur="500"/>
                                        <p:tgtEl>
                                          <p:spTgt spid="69"/>
                                        </p:tgtEl>
                                      </p:cBhvr>
                                    </p:animEffect>
                                  </p:childTnLst>
                                </p:cTn>
                              </p:par>
                            </p:childTnLst>
                          </p:cTn>
                        </p:par>
                        <p:par>
                          <p:cTn id="50" fill="hold">
                            <p:stCondLst>
                              <p:cond delay="3500"/>
                            </p:stCondLst>
                            <p:childTnLst>
                              <p:par>
                                <p:cTn id="51" presetID="9" presetClass="entr" presetSubtype="0" fill="hold" grpId="0" nodeType="afterEffect">
                                  <p:stCondLst>
                                    <p:cond delay="0"/>
                                  </p:stCondLst>
                                  <p:childTnLst>
                                    <p:set>
                                      <p:cBhvr>
                                        <p:cTn id="52" dur="1" fill="hold">
                                          <p:stCondLst>
                                            <p:cond delay="0"/>
                                          </p:stCondLst>
                                        </p:cTn>
                                        <p:tgtEl>
                                          <p:spTgt spid="70"/>
                                        </p:tgtEl>
                                        <p:attrNameLst>
                                          <p:attrName>style.visibility</p:attrName>
                                        </p:attrNameLst>
                                      </p:cBhvr>
                                      <p:to>
                                        <p:strVal val="visible"/>
                                      </p:to>
                                    </p:set>
                                    <p:animEffect transition="in" filter="dissolve">
                                      <p:cBhvr>
                                        <p:cTn id="53" dur="500"/>
                                        <p:tgtEl>
                                          <p:spTgt spid="70"/>
                                        </p:tgtEl>
                                      </p:cBhvr>
                                    </p:animEffect>
                                  </p:childTnLst>
                                </p:cTn>
                              </p:par>
                            </p:childTnLst>
                          </p:cTn>
                        </p:par>
                        <p:par>
                          <p:cTn id="54" fill="hold">
                            <p:stCondLst>
                              <p:cond delay="4000"/>
                            </p:stCondLst>
                            <p:childTnLst>
                              <p:par>
                                <p:cTn id="55" presetID="23" presetClass="entr" presetSubtype="16" fill="hold" grpId="0" nodeType="afterEffect">
                                  <p:stCondLst>
                                    <p:cond delay="0"/>
                                  </p:stCondLst>
                                  <p:childTnLst>
                                    <p:set>
                                      <p:cBhvr>
                                        <p:cTn id="56" dur="1" fill="hold">
                                          <p:stCondLst>
                                            <p:cond delay="0"/>
                                          </p:stCondLst>
                                        </p:cTn>
                                        <p:tgtEl>
                                          <p:spTgt spid="71"/>
                                        </p:tgtEl>
                                        <p:attrNameLst>
                                          <p:attrName>style.visibility</p:attrName>
                                        </p:attrNameLst>
                                      </p:cBhvr>
                                      <p:to>
                                        <p:strVal val="visible"/>
                                      </p:to>
                                    </p:set>
                                    <p:anim calcmode="lin" valueType="num">
                                      <p:cBhvr>
                                        <p:cTn id="57" dur="500" fill="hold"/>
                                        <p:tgtEl>
                                          <p:spTgt spid="71"/>
                                        </p:tgtEl>
                                        <p:attrNameLst>
                                          <p:attrName>ppt_w</p:attrName>
                                        </p:attrNameLst>
                                      </p:cBhvr>
                                      <p:tavLst>
                                        <p:tav tm="0">
                                          <p:val>
                                            <p:fltVal val="0"/>
                                          </p:val>
                                        </p:tav>
                                        <p:tav tm="100000">
                                          <p:val>
                                            <p:strVal val="#ppt_w"/>
                                          </p:val>
                                        </p:tav>
                                      </p:tavLst>
                                    </p:anim>
                                    <p:anim calcmode="lin" valueType="num">
                                      <p:cBhvr>
                                        <p:cTn id="58" dur="500" fill="hold"/>
                                        <p:tgtEl>
                                          <p:spTgt spid="71"/>
                                        </p:tgtEl>
                                        <p:attrNameLst>
                                          <p:attrName>ppt_h</p:attrName>
                                        </p:attrNameLst>
                                      </p:cBhvr>
                                      <p:tavLst>
                                        <p:tav tm="0">
                                          <p:val>
                                            <p:fltVal val="0"/>
                                          </p:val>
                                        </p:tav>
                                        <p:tav tm="100000">
                                          <p:val>
                                            <p:strVal val="#ppt_h"/>
                                          </p:val>
                                        </p:tav>
                                      </p:tavLst>
                                    </p:anim>
                                  </p:childTnLst>
                                </p:cTn>
                              </p:par>
                              <p:par>
                                <p:cTn id="59" presetID="53" presetClass="entr" presetSubtype="16" fill="hold" grpId="0" nodeType="withEffect">
                                  <p:stCondLst>
                                    <p:cond delay="0"/>
                                  </p:stCondLst>
                                  <p:childTnLst>
                                    <p:set>
                                      <p:cBhvr>
                                        <p:cTn id="60" dur="1" fill="hold">
                                          <p:stCondLst>
                                            <p:cond delay="0"/>
                                          </p:stCondLst>
                                        </p:cTn>
                                        <p:tgtEl>
                                          <p:spTgt spid="100"/>
                                        </p:tgtEl>
                                        <p:attrNameLst>
                                          <p:attrName>style.visibility</p:attrName>
                                        </p:attrNameLst>
                                      </p:cBhvr>
                                      <p:to>
                                        <p:strVal val="visible"/>
                                      </p:to>
                                    </p:set>
                                    <p:anim calcmode="lin" valueType="num">
                                      <p:cBhvr>
                                        <p:cTn id="61" dur="500" fill="hold"/>
                                        <p:tgtEl>
                                          <p:spTgt spid="100"/>
                                        </p:tgtEl>
                                        <p:attrNameLst>
                                          <p:attrName>ppt_w</p:attrName>
                                        </p:attrNameLst>
                                      </p:cBhvr>
                                      <p:tavLst>
                                        <p:tav tm="0">
                                          <p:val>
                                            <p:fltVal val="0"/>
                                          </p:val>
                                        </p:tav>
                                        <p:tav tm="100000">
                                          <p:val>
                                            <p:strVal val="#ppt_w"/>
                                          </p:val>
                                        </p:tav>
                                      </p:tavLst>
                                    </p:anim>
                                    <p:anim calcmode="lin" valueType="num">
                                      <p:cBhvr>
                                        <p:cTn id="62" dur="500" fill="hold"/>
                                        <p:tgtEl>
                                          <p:spTgt spid="100"/>
                                        </p:tgtEl>
                                        <p:attrNameLst>
                                          <p:attrName>ppt_h</p:attrName>
                                        </p:attrNameLst>
                                      </p:cBhvr>
                                      <p:tavLst>
                                        <p:tav tm="0">
                                          <p:val>
                                            <p:fltVal val="0"/>
                                          </p:val>
                                        </p:tav>
                                        <p:tav tm="100000">
                                          <p:val>
                                            <p:strVal val="#ppt_h"/>
                                          </p:val>
                                        </p:tav>
                                      </p:tavLst>
                                    </p:anim>
                                    <p:animEffect transition="in" filter="fade">
                                      <p:cBhvr>
                                        <p:cTn id="63" dur="500"/>
                                        <p:tgtEl>
                                          <p:spTgt spid="100"/>
                                        </p:tgtEl>
                                      </p:cBhvr>
                                    </p:animEffect>
                                  </p:childTnLst>
                                </p:cTn>
                              </p:par>
                            </p:childTnLst>
                          </p:cTn>
                        </p:par>
                        <p:par>
                          <p:cTn id="64" fill="hold">
                            <p:stCondLst>
                              <p:cond delay="4500"/>
                            </p:stCondLst>
                            <p:childTnLst>
                              <p:par>
                                <p:cTn id="65" presetID="23" presetClass="entr" presetSubtype="16" fill="hold" nodeType="afterEffect">
                                  <p:stCondLst>
                                    <p:cond delay="0"/>
                                  </p:stCondLst>
                                  <p:childTnLst>
                                    <p:set>
                                      <p:cBhvr>
                                        <p:cTn id="66" dur="1" fill="hold">
                                          <p:stCondLst>
                                            <p:cond delay="0"/>
                                          </p:stCondLst>
                                        </p:cTn>
                                        <p:tgtEl>
                                          <p:spTgt spid="72"/>
                                        </p:tgtEl>
                                        <p:attrNameLst>
                                          <p:attrName>style.visibility</p:attrName>
                                        </p:attrNameLst>
                                      </p:cBhvr>
                                      <p:to>
                                        <p:strVal val="visible"/>
                                      </p:to>
                                    </p:set>
                                    <p:anim calcmode="lin" valueType="num">
                                      <p:cBhvr>
                                        <p:cTn id="67" dur="500" fill="hold"/>
                                        <p:tgtEl>
                                          <p:spTgt spid="72"/>
                                        </p:tgtEl>
                                        <p:attrNameLst>
                                          <p:attrName>ppt_w</p:attrName>
                                        </p:attrNameLst>
                                      </p:cBhvr>
                                      <p:tavLst>
                                        <p:tav tm="0">
                                          <p:val>
                                            <p:fltVal val="0"/>
                                          </p:val>
                                        </p:tav>
                                        <p:tav tm="100000">
                                          <p:val>
                                            <p:strVal val="#ppt_w"/>
                                          </p:val>
                                        </p:tav>
                                      </p:tavLst>
                                    </p:anim>
                                    <p:anim calcmode="lin" valueType="num">
                                      <p:cBhvr>
                                        <p:cTn id="68" dur="500" fill="hold"/>
                                        <p:tgtEl>
                                          <p:spTgt spid="72"/>
                                        </p:tgtEl>
                                        <p:attrNameLst>
                                          <p:attrName>ppt_h</p:attrName>
                                        </p:attrNameLst>
                                      </p:cBhvr>
                                      <p:tavLst>
                                        <p:tav tm="0">
                                          <p:val>
                                            <p:fltVal val="0"/>
                                          </p:val>
                                        </p:tav>
                                        <p:tav tm="100000">
                                          <p:val>
                                            <p:strVal val="#ppt_h"/>
                                          </p:val>
                                        </p:tav>
                                      </p:tavLst>
                                    </p:anim>
                                  </p:childTnLst>
                                </p:cTn>
                              </p:par>
                            </p:childTnLst>
                          </p:cTn>
                        </p:par>
                        <p:par>
                          <p:cTn id="69" fill="hold">
                            <p:stCondLst>
                              <p:cond delay="5000"/>
                            </p:stCondLst>
                            <p:childTnLst>
                              <p:par>
                                <p:cTn id="70" presetID="53" presetClass="entr" presetSubtype="16" fill="hold" grpId="0" nodeType="afterEffect">
                                  <p:stCondLst>
                                    <p:cond delay="0"/>
                                  </p:stCondLst>
                                  <p:childTnLst>
                                    <p:set>
                                      <p:cBhvr>
                                        <p:cTn id="71" dur="1" fill="hold">
                                          <p:stCondLst>
                                            <p:cond delay="0"/>
                                          </p:stCondLst>
                                        </p:cTn>
                                        <p:tgtEl>
                                          <p:spTgt spid="73"/>
                                        </p:tgtEl>
                                        <p:attrNameLst>
                                          <p:attrName>style.visibility</p:attrName>
                                        </p:attrNameLst>
                                      </p:cBhvr>
                                      <p:to>
                                        <p:strVal val="visible"/>
                                      </p:to>
                                    </p:set>
                                    <p:anim calcmode="lin" valueType="num">
                                      <p:cBhvr>
                                        <p:cTn id="72" dur="500" fill="hold"/>
                                        <p:tgtEl>
                                          <p:spTgt spid="73"/>
                                        </p:tgtEl>
                                        <p:attrNameLst>
                                          <p:attrName>ppt_w</p:attrName>
                                        </p:attrNameLst>
                                      </p:cBhvr>
                                      <p:tavLst>
                                        <p:tav tm="0">
                                          <p:val>
                                            <p:fltVal val="0"/>
                                          </p:val>
                                        </p:tav>
                                        <p:tav tm="100000">
                                          <p:val>
                                            <p:strVal val="#ppt_w"/>
                                          </p:val>
                                        </p:tav>
                                      </p:tavLst>
                                    </p:anim>
                                    <p:anim calcmode="lin" valueType="num">
                                      <p:cBhvr>
                                        <p:cTn id="73" dur="500" fill="hold"/>
                                        <p:tgtEl>
                                          <p:spTgt spid="73"/>
                                        </p:tgtEl>
                                        <p:attrNameLst>
                                          <p:attrName>ppt_h</p:attrName>
                                        </p:attrNameLst>
                                      </p:cBhvr>
                                      <p:tavLst>
                                        <p:tav tm="0">
                                          <p:val>
                                            <p:fltVal val="0"/>
                                          </p:val>
                                        </p:tav>
                                        <p:tav tm="100000">
                                          <p:val>
                                            <p:strVal val="#ppt_h"/>
                                          </p:val>
                                        </p:tav>
                                      </p:tavLst>
                                    </p:anim>
                                    <p:animEffect transition="in" filter="fade">
                                      <p:cBhvr>
                                        <p:cTn id="74" dur="500"/>
                                        <p:tgtEl>
                                          <p:spTgt spid="73"/>
                                        </p:tgtEl>
                                      </p:cBhvr>
                                    </p:animEffect>
                                  </p:childTnLst>
                                </p:cTn>
                              </p:par>
                            </p:childTnLst>
                          </p:cTn>
                        </p:par>
                        <p:par>
                          <p:cTn id="75" fill="hold">
                            <p:stCondLst>
                              <p:cond delay="5500"/>
                            </p:stCondLst>
                            <p:childTnLst>
                              <p:par>
                                <p:cTn id="76" presetID="9" presetClass="entr" presetSubtype="0" fill="hold" grpId="0" nodeType="afterEffect">
                                  <p:stCondLst>
                                    <p:cond delay="0"/>
                                  </p:stCondLst>
                                  <p:childTnLst>
                                    <p:set>
                                      <p:cBhvr>
                                        <p:cTn id="77" dur="1" fill="hold">
                                          <p:stCondLst>
                                            <p:cond delay="0"/>
                                          </p:stCondLst>
                                        </p:cTn>
                                        <p:tgtEl>
                                          <p:spTgt spid="74"/>
                                        </p:tgtEl>
                                        <p:attrNameLst>
                                          <p:attrName>style.visibility</p:attrName>
                                        </p:attrNameLst>
                                      </p:cBhvr>
                                      <p:to>
                                        <p:strVal val="visible"/>
                                      </p:to>
                                    </p:set>
                                    <p:animEffect transition="in" filter="dissolve">
                                      <p:cBhvr>
                                        <p:cTn id="78" dur="500"/>
                                        <p:tgtEl>
                                          <p:spTgt spid="74"/>
                                        </p:tgtEl>
                                      </p:cBhvr>
                                    </p:animEffect>
                                  </p:childTnLst>
                                </p:cTn>
                              </p:par>
                            </p:childTnLst>
                          </p:cTn>
                        </p:par>
                        <p:par>
                          <p:cTn id="79" fill="hold">
                            <p:stCondLst>
                              <p:cond delay="6000"/>
                            </p:stCondLst>
                            <p:childTnLst>
                              <p:par>
                                <p:cTn id="80" presetID="23" presetClass="entr" presetSubtype="16" fill="hold" grpId="0" nodeType="afterEffect">
                                  <p:stCondLst>
                                    <p:cond delay="0"/>
                                  </p:stCondLst>
                                  <p:childTnLst>
                                    <p:set>
                                      <p:cBhvr>
                                        <p:cTn id="81" dur="1" fill="hold">
                                          <p:stCondLst>
                                            <p:cond delay="0"/>
                                          </p:stCondLst>
                                        </p:cTn>
                                        <p:tgtEl>
                                          <p:spTgt spid="75"/>
                                        </p:tgtEl>
                                        <p:attrNameLst>
                                          <p:attrName>style.visibility</p:attrName>
                                        </p:attrNameLst>
                                      </p:cBhvr>
                                      <p:to>
                                        <p:strVal val="visible"/>
                                      </p:to>
                                    </p:set>
                                    <p:anim calcmode="lin" valueType="num">
                                      <p:cBhvr>
                                        <p:cTn id="82" dur="500" fill="hold"/>
                                        <p:tgtEl>
                                          <p:spTgt spid="75"/>
                                        </p:tgtEl>
                                        <p:attrNameLst>
                                          <p:attrName>ppt_w</p:attrName>
                                        </p:attrNameLst>
                                      </p:cBhvr>
                                      <p:tavLst>
                                        <p:tav tm="0">
                                          <p:val>
                                            <p:fltVal val="0"/>
                                          </p:val>
                                        </p:tav>
                                        <p:tav tm="100000">
                                          <p:val>
                                            <p:strVal val="#ppt_w"/>
                                          </p:val>
                                        </p:tav>
                                      </p:tavLst>
                                    </p:anim>
                                    <p:anim calcmode="lin" valueType="num">
                                      <p:cBhvr>
                                        <p:cTn id="83" dur="500" fill="hold"/>
                                        <p:tgtEl>
                                          <p:spTgt spid="75"/>
                                        </p:tgtEl>
                                        <p:attrNameLst>
                                          <p:attrName>ppt_h</p:attrName>
                                        </p:attrNameLst>
                                      </p:cBhvr>
                                      <p:tavLst>
                                        <p:tav tm="0">
                                          <p:val>
                                            <p:fltVal val="0"/>
                                          </p:val>
                                        </p:tav>
                                        <p:tav tm="100000">
                                          <p:val>
                                            <p:strVal val="#ppt_h"/>
                                          </p:val>
                                        </p:tav>
                                      </p:tavLst>
                                    </p:anim>
                                  </p:childTnLst>
                                </p:cTn>
                              </p:par>
                              <p:par>
                                <p:cTn id="84" presetID="53" presetClass="entr" presetSubtype="16" fill="hold" nodeType="withEffect">
                                  <p:stCondLst>
                                    <p:cond delay="0"/>
                                  </p:stCondLst>
                                  <p:childTnLst>
                                    <p:set>
                                      <p:cBhvr>
                                        <p:cTn id="85" dur="1" fill="hold">
                                          <p:stCondLst>
                                            <p:cond delay="0"/>
                                          </p:stCondLst>
                                        </p:cTn>
                                        <p:tgtEl>
                                          <p:spTgt spid="5"/>
                                        </p:tgtEl>
                                        <p:attrNameLst>
                                          <p:attrName>style.visibility</p:attrName>
                                        </p:attrNameLst>
                                      </p:cBhvr>
                                      <p:to>
                                        <p:strVal val="visible"/>
                                      </p:to>
                                    </p:set>
                                    <p:anim calcmode="lin" valueType="num">
                                      <p:cBhvr>
                                        <p:cTn id="86" dur="500" fill="hold"/>
                                        <p:tgtEl>
                                          <p:spTgt spid="5"/>
                                        </p:tgtEl>
                                        <p:attrNameLst>
                                          <p:attrName>ppt_w</p:attrName>
                                        </p:attrNameLst>
                                      </p:cBhvr>
                                      <p:tavLst>
                                        <p:tav tm="0">
                                          <p:val>
                                            <p:fltVal val="0"/>
                                          </p:val>
                                        </p:tav>
                                        <p:tav tm="100000">
                                          <p:val>
                                            <p:strVal val="#ppt_w"/>
                                          </p:val>
                                        </p:tav>
                                      </p:tavLst>
                                    </p:anim>
                                    <p:anim calcmode="lin" valueType="num">
                                      <p:cBhvr>
                                        <p:cTn id="87" dur="500" fill="hold"/>
                                        <p:tgtEl>
                                          <p:spTgt spid="5"/>
                                        </p:tgtEl>
                                        <p:attrNameLst>
                                          <p:attrName>ppt_h</p:attrName>
                                        </p:attrNameLst>
                                      </p:cBhvr>
                                      <p:tavLst>
                                        <p:tav tm="0">
                                          <p:val>
                                            <p:fltVal val="0"/>
                                          </p:val>
                                        </p:tav>
                                        <p:tav tm="100000">
                                          <p:val>
                                            <p:strVal val="#ppt_h"/>
                                          </p:val>
                                        </p:tav>
                                      </p:tavLst>
                                    </p:anim>
                                    <p:animEffect transition="in" filter="fade">
                                      <p:cBhvr>
                                        <p:cTn id="88" dur="500"/>
                                        <p:tgtEl>
                                          <p:spTgt spid="5"/>
                                        </p:tgtEl>
                                      </p:cBhvr>
                                    </p:animEffect>
                                  </p:childTnLst>
                                </p:cTn>
                              </p:par>
                            </p:childTnLst>
                          </p:cTn>
                        </p:par>
                        <p:par>
                          <p:cTn id="89" fill="hold">
                            <p:stCondLst>
                              <p:cond delay="6500"/>
                            </p:stCondLst>
                            <p:childTnLst>
                              <p:par>
                                <p:cTn id="90" presetID="23" presetClass="entr" presetSubtype="16" fill="hold" nodeType="afterEffect">
                                  <p:stCondLst>
                                    <p:cond delay="0"/>
                                  </p:stCondLst>
                                  <p:childTnLst>
                                    <p:set>
                                      <p:cBhvr>
                                        <p:cTn id="91" dur="1" fill="hold">
                                          <p:stCondLst>
                                            <p:cond delay="0"/>
                                          </p:stCondLst>
                                        </p:cTn>
                                        <p:tgtEl>
                                          <p:spTgt spid="76"/>
                                        </p:tgtEl>
                                        <p:attrNameLst>
                                          <p:attrName>style.visibility</p:attrName>
                                        </p:attrNameLst>
                                      </p:cBhvr>
                                      <p:to>
                                        <p:strVal val="visible"/>
                                      </p:to>
                                    </p:set>
                                    <p:anim calcmode="lin" valueType="num">
                                      <p:cBhvr>
                                        <p:cTn id="92" dur="500" fill="hold"/>
                                        <p:tgtEl>
                                          <p:spTgt spid="76"/>
                                        </p:tgtEl>
                                        <p:attrNameLst>
                                          <p:attrName>ppt_w</p:attrName>
                                        </p:attrNameLst>
                                      </p:cBhvr>
                                      <p:tavLst>
                                        <p:tav tm="0">
                                          <p:val>
                                            <p:fltVal val="0"/>
                                          </p:val>
                                        </p:tav>
                                        <p:tav tm="100000">
                                          <p:val>
                                            <p:strVal val="#ppt_w"/>
                                          </p:val>
                                        </p:tav>
                                      </p:tavLst>
                                    </p:anim>
                                    <p:anim calcmode="lin" valueType="num">
                                      <p:cBhvr>
                                        <p:cTn id="93" dur="500" fill="hold"/>
                                        <p:tgtEl>
                                          <p:spTgt spid="76"/>
                                        </p:tgtEl>
                                        <p:attrNameLst>
                                          <p:attrName>ppt_h</p:attrName>
                                        </p:attrNameLst>
                                      </p:cBhvr>
                                      <p:tavLst>
                                        <p:tav tm="0">
                                          <p:val>
                                            <p:fltVal val="0"/>
                                          </p:val>
                                        </p:tav>
                                        <p:tav tm="100000">
                                          <p:val>
                                            <p:strVal val="#ppt_h"/>
                                          </p:val>
                                        </p:tav>
                                      </p:tavLst>
                                    </p:anim>
                                  </p:childTnLst>
                                </p:cTn>
                              </p:par>
                            </p:childTnLst>
                          </p:cTn>
                        </p:par>
                        <p:par>
                          <p:cTn id="94" fill="hold">
                            <p:stCondLst>
                              <p:cond delay="7000"/>
                            </p:stCondLst>
                            <p:childTnLst>
                              <p:par>
                                <p:cTn id="95" presetID="53" presetClass="entr" presetSubtype="16" fill="hold" grpId="0" nodeType="afterEffect">
                                  <p:stCondLst>
                                    <p:cond delay="0"/>
                                  </p:stCondLst>
                                  <p:childTnLst>
                                    <p:set>
                                      <p:cBhvr>
                                        <p:cTn id="96" dur="1" fill="hold">
                                          <p:stCondLst>
                                            <p:cond delay="0"/>
                                          </p:stCondLst>
                                        </p:cTn>
                                        <p:tgtEl>
                                          <p:spTgt spid="77"/>
                                        </p:tgtEl>
                                        <p:attrNameLst>
                                          <p:attrName>style.visibility</p:attrName>
                                        </p:attrNameLst>
                                      </p:cBhvr>
                                      <p:to>
                                        <p:strVal val="visible"/>
                                      </p:to>
                                    </p:set>
                                    <p:anim calcmode="lin" valueType="num">
                                      <p:cBhvr>
                                        <p:cTn id="97" dur="500" fill="hold"/>
                                        <p:tgtEl>
                                          <p:spTgt spid="77"/>
                                        </p:tgtEl>
                                        <p:attrNameLst>
                                          <p:attrName>ppt_w</p:attrName>
                                        </p:attrNameLst>
                                      </p:cBhvr>
                                      <p:tavLst>
                                        <p:tav tm="0">
                                          <p:val>
                                            <p:fltVal val="0"/>
                                          </p:val>
                                        </p:tav>
                                        <p:tav tm="100000">
                                          <p:val>
                                            <p:strVal val="#ppt_w"/>
                                          </p:val>
                                        </p:tav>
                                      </p:tavLst>
                                    </p:anim>
                                    <p:anim calcmode="lin" valueType="num">
                                      <p:cBhvr>
                                        <p:cTn id="98" dur="500" fill="hold"/>
                                        <p:tgtEl>
                                          <p:spTgt spid="77"/>
                                        </p:tgtEl>
                                        <p:attrNameLst>
                                          <p:attrName>ppt_h</p:attrName>
                                        </p:attrNameLst>
                                      </p:cBhvr>
                                      <p:tavLst>
                                        <p:tav tm="0">
                                          <p:val>
                                            <p:fltVal val="0"/>
                                          </p:val>
                                        </p:tav>
                                        <p:tav tm="100000">
                                          <p:val>
                                            <p:strVal val="#ppt_h"/>
                                          </p:val>
                                        </p:tav>
                                      </p:tavLst>
                                    </p:anim>
                                    <p:animEffect transition="in" filter="fade">
                                      <p:cBhvr>
                                        <p:cTn id="99" dur="500"/>
                                        <p:tgtEl>
                                          <p:spTgt spid="77"/>
                                        </p:tgtEl>
                                      </p:cBhvr>
                                    </p:animEffect>
                                  </p:childTnLst>
                                </p:cTn>
                              </p:par>
                            </p:childTnLst>
                          </p:cTn>
                        </p:par>
                        <p:par>
                          <p:cTn id="100" fill="hold">
                            <p:stCondLst>
                              <p:cond delay="7500"/>
                            </p:stCondLst>
                            <p:childTnLst>
                              <p:par>
                                <p:cTn id="101" presetID="9" presetClass="entr" presetSubtype="0" fill="hold" grpId="0" nodeType="afterEffect">
                                  <p:stCondLst>
                                    <p:cond delay="0"/>
                                  </p:stCondLst>
                                  <p:childTnLst>
                                    <p:set>
                                      <p:cBhvr>
                                        <p:cTn id="102" dur="1" fill="hold">
                                          <p:stCondLst>
                                            <p:cond delay="0"/>
                                          </p:stCondLst>
                                        </p:cTn>
                                        <p:tgtEl>
                                          <p:spTgt spid="78"/>
                                        </p:tgtEl>
                                        <p:attrNameLst>
                                          <p:attrName>style.visibility</p:attrName>
                                        </p:attrNameLst>
                                      </p:cBhvr>
                                      <p:to>
                                        <p:strVal val="visible"/>
                                      </p:to>
                                    </p:set>
                                    <p:animEffect transition="in" filter="dissolve">
                                      <p:cBhvr>
                                        <p:cTn id="103"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5" grpId="0"/>
      <p:bldP spid="66" grpId="0"/>
      <p:bldP spid="67" grpId="0" animBg="1"/>
      <p:bldP spid="69" grpId="0"/>
      <p:bldP spid="70" grpId="0"/>
      <p:bldP spid="71" grpId="0" animBg="1"/>
      <p:bldP spid="73" grpId="0"/>
      <p:bldP spid="74" grpId="0"/>
      <p:bldP spid="75" grpId="0" animBg="1"/>
      <p:bldP spid="77" grpId="0"/>
      <p:bldP spid="78" grpId="0"/>
      <p:bldP spid="10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2"/>
          <p:cNvSpPr/>
          <p:nvPr/>
        </p:nvSpPr>
        <p:spPr>
          <a:xfrm rot="1299601">
            <a:off x="6637834" y="2198058"/>
            <a:ext cx="989431" cy="679345"/>
          </a:xfrm>
          <a:custGeom>
            <a:avLst/>
            <a:gdLst/>
            <a:ahLst/>
            <a:cxnLst/>
            <a:rect l="l" t="t" r="r" b="b"/>
            <a:pathLst>
              <a:path w="2404337" h="1013447">
                <a:moveTo>
                  <a:pt x="2404337" y="0"/>
                </a:moveTo>
                <a:lnTo>
                  <a:pt x="2404337" y="1013447"/>
                </a:lnTo>
                <a:cubicBezTo>
                  <a:pt x="1580832" y="549916"/>
                  <a:pt x="647382" y="523488"/>
                  <a:pt x="0" y="944007"/>
                </a:cubicBezTo>
                <a:lnTo>
                  <a:pt x="0" y="0"/>
                </a:lnTo>
                <a:lnTo>
                  <a:pt x="61272" y="0"/>
                </a:lnTo>
                <a:cubicBezTo>
                  <a:pt x="395627" y="149555"/>
                  <a:pt x="785812" y="234382"/>
                  <a:pt x="1202168" y="234382"/>
                </a:cubicBezTo>
                <a:cubicBezTo>
                  <a:pt x="1618527" y="234382"/>
                  <a:pt x="2008712" y="149555"/>
                  <a:pt x="2343067" y="0"/>
                </a:cubicBezTo>
                <a:close/>
              </a:path>
            </a:pathLst>
          </a:custGeom>
          <a:solidFill>
            <a:schemeClr val="bg1">
              <a:lumMod val="75000"/>
            </a:schemeClr>
          </a:solidFill>
          <a:ln w="25400" cap="flat" cmpd="sng" algn="ctr">
            <a:noFill/>
            <a:prstDash val="solid"/>
          </a:ln>
          <a:effectLst/>
        </p:spPr>
        <p:txBody>
          <a:bodyPr rot="0" spcFirstLastPara="0" vertOverflow="overflow" horzOverflow="overflow" vert="horz" wrap="square" lIns="91435" tIns="45717" rIns="91435" bIns="45717" numCol="1" spcCol="0" rtlCol="0" fromWordArt="0" anchor="ctr" anchorCtr="0" forceAA="0" compatLnSpc="1">
            <a:noAutofit/>
          </a:bodyPr>
          <a:lstStyle/>
          <a:p>
            <a:pPr algn="ctr" defTabSz="913530">
              <a:lnSpc>
                <a:spcPct val="130000"/>
              </a:lnSpc>
              <a:defRPr/>
            </a:pPr>
            <a:endParaRPr lang="en-US" sz="1400" kern="0">
              <a:solidFill>
                <a:schemeClr val="tx1">
                  <a:lumMod val="50000"/>
                  <a:lumOff val="50000"/>
                </a:schemeClr>
              </a:solidFill>
              <a:cs typeface="+mn-ea"/>
              <a:sym typeface="+mn-lt"/>
            </a:endParaRPr>
          </a:p>
        </p:txBody>
      </p:sp>
      <p:sp>
        <p:nvSpPr>
          <p:cNvPr id="7" name="矩形 2"/>
          <p:cNvSpPr/>
          <p:nvPr/>
        </p:nvSpPr>
        <p:spPr>
          <a:xfrm rot="18439371">
            <a:off x="7083519" y="3479377"/>
            <a:ext cx="963504" cy="679345"/>
          </a:xfrm>
          <a:custGeom>
            <a:avLst/>
            <a:gdLst/>
            <a:ahLst/>
            <a:cxnLst/>
            <a:rect l="l" t="t" r="r" b="b"/>
            <a:pathLst>
              <a:path w="2404337" h="1013447">
                <a:moveTo>
                  <a:pt x="2404337" y="0"/>
                </a:moveTo>
                <a:lnTo>
                  <a:pt x="2404337" y="1013447"/>
                </a:lnTo>
                <a:cubicBezTo>
                  <a:pt x="1580832" y="549916"/>
                  <a:pt x="647382" y="523488"/>
                  <a:pt x="0" y="944007"/>
                </a:cubicBezTo>
                <a:lnTo>
                  <a:pt x="0" y="0"/>
                </a:lnTo>
                <a:lnTo>
                  <a:pt x="61272" y="0"/>
                </a:lnTo>
                <a:cubicBezTo>
                  <a:pt x="395627" y="149555"/>
                  <a:pt x="785812" y="234382"/>
                  <a:pt x="1202168" y="234382"/>
                </a:cubicBezTo>
                <a:cubicBezTo>
                  <a:pt x="1618527" y="234382"/>
                  <a:pt x="2008712" y="149555"/>
                  <a:pt x="2343067" y="0"/>
                </a:cubicBezTo>
                <a:close/>
              </a:path>
            </a:pathLst>
          </a:custGeom>
          <a:solidFill>
            <a:schemeClr val="bg1">
              <a:lumMod val="75000"/>
            </a:schemeClr>
          </a:solidFill>
          <a:ln w="25400" cap="flat" cmpd="sng" algn="ctr">
            <a:noFill/>
            <a:prstDash val="solid"/>
          </a:ln>
          <a:effectLst/>
        </p:spPr>
        <p:txBody>
          <a:bodyPr rot="0" spcFirstLastPara="0" vertOverflow="overflow" horzOverflow="overflow" vert="horz" wrap="square" lIns="91435" tIns="45717" rIns="91435" bIns="45717" numCol="1" spcCol="0" rtlCol="0" fromWordArt="0" anchor="ctr" anchorCtr="0" forceAA="0" compatLnSpc="1">
            <a:noAutofit/>
          </a:bodyPr>
          <a:lstStyle/>
          <a:p>
            <a:pPr algn="ctr" defTabSz="913530">
              <a:lnSpc>
                <a:spcPct val="130000"/>
              </a:lnSpc>
              <a:defRPr/>
            </a:pPr>
            <a:endParaRPr lang="en-US" sz="1400" kern="0">
              <a:solidFill>
                <a:schemeClr val="tx1">
                  <a:lumMod val="50000"/>
                  <a:lumOff val="50000"/>
                </a:schemeClr>
              </a:solidFill>
              <a:cs typeface="+mn-ea"/>
              <a:sym typeface="+mn-lt"/>
            </a:endParaRPr>
          </a:p>
        </p:txBody>
      </p:sp>
      <p:sp>
        <p:nvSpPr>
          <p:cNvPr id="8" name="矩形 2"/>
          <p:cNvSpPr/>
          <p:nvPr/>
        </p:nvSpPr>
        <p:spPr>
          <a:xfrm rot="19965802">
            <a:off x="5307372" y="4793266"/>
            <a:ext cx="1188384" cy="679345"/>
          </a:xfrm>
          <a:custGeom>
            <a:avLst/>
            <a:gdLst/>
            <a:ahLst/>
            <a:cxnLst/>
            <a:rect l="l" t="t" r="r" b="b"/>
            <a:pathLst>
              <a:path w="2404337" h="1013447">
                <a:moveTo>
                  <a:pt x="2404337" y="0"/>
                </a:moveTo>
                <a:lnTo>
                  <a:pt x="2404337" y="1013447"/>
                </a:lnTo>
                <a:cubicBezTo>
                  <a:pt x="1580832" y="549916"/>
                  <a:pt x="647382" y="523488"/>
                  <a:pt x="0" y="944007"/>
                </a:cubicBezTo>
                <a:lnTo>
                  <a:pt x="0" y="0"/>
                </a:lnTo>
                <a:lnTo>
                  <a:pt x="61272" y="0"/>
                </a:lnTo>
                <a:cubicBezTo>
                  <a:pt x="395627" y="149555"/>
                  <a:pt x="785812" y="234382"/>
                  <a:pt x="1202168" y="234382"/>
                </a:cubicBezTo>
                <a:cubicBezTo>
                  <a:pt x="1618527" y="234382"/>
                  <a:pt x="2008712" y="149555"/>
                  <a:pt x="2343067" y="0"/>
                </a:cubicBezTo>
                <a:close/>
              </a:path>
            </a:pathLst>
          </a:custGeom>
          <a:solidFill>
            <a:schemeClr val="bg1">
              <a:lumMod val="75000"/>
            </a:schemeClr>
          </a:solidFill>
          <a:ln w="25400" cap="flat" cmpd="sng" algn="ctr">
            <a:noFill/>
            <a:prstDash val="solid"/>
          </a:ln>
          <a:effectLst/>
        </p:spPr>
        <p:txBody>
          <a:bodyPr rot="0" spcFirstLastPara="0" vertOverflow="overflow" horzOverflow="overflow" vert="horz" wrap="square" lIns="91435" tIns="45717" rIns="91435" bIns="45717" numCol="1" spcCol="0" rtlCol="0" fromWordArt="0" anchor="ctr" anchorCtr="0" forceAA="0" compatLnSpc="1">
            <a:noAutofit/>
          </a:bodyPr>
          <a:lstStyle/>
          <a:p>
            <a:pPr algn="ctr" defTabSz="913530">
              <a:lnSpc>
                <a:spcPct val="130000"/>
              </a:lnSpc>
              <a:defRPr/>
            </a:pPr>
            <a:endParaRPr lang="en-US" sz="1400" kern="0">
              <a:solidFill>
                <a:schemeClr val="tx1">
                  <a:lumMod val="50000"/>
                  <a:lumOff val="50000"/>
                </a:schemeClr>
              </a:solidFill>
              <a:cs typeface="+mn-ea"/>
              <a:sym typeface="+mn-lt"/>
            </a:endParaRPr>
          </a:p>
        </p:txBody>
      </p:sp>
      <p:sp>
        <p:nvSpPr>
          <p:cNvPr id="10" name="矩形 2"/>
          <p:cNvSpPr/>
          <p:nvPr/>
        </p:nvSpPr>
        <p:spPr>
          <a:xfrm rot="14845537">
            <a:off x="3760748" y="4127314"/>
            <a:ext cx="1188385" cy="679345"/>
          </a:xfrm>
          <a:custGeom>
            <a:avLst/>
            <a:gdLst/>
            <a:ahLst/>
            <a:cxnLst/>
            <a:rect l="l" t="t" r="r" b="b"/>
            <a:pathLst>
              <a:path w="2404337" h="1013447">
                <a:moveTo>
                  <a:pt x="2404337" y="0"/>
                </a:moveTo>
                <a:lnTo>
                  <a:pt x="2404337" y="1013447"/>
                </a:lnTo>
                <a:cubicBezTo>
                  <a:pt x="1580832" y="549916"/>
                  <a:pt x="647382" y="523488"/>
                  <a:pt x="0" y="944007"/>
                </a:cubicBezTo>
                <a:lnTo>
                  <a:pt x="0" y="0"/>
                </a:lnTo>
                <a:lnTo>
                  <a:pt x="61272" y="0"/>
                </a:lnTo>
                <a:cubicBezTo>
                  <a:pt x="395627" y="149555"/>
                  <a:pt x="785812" y="234382"/>
                  <a:pt x="1202168" y="234382"/>
                </a:cubicBezTo>
                <a:cubicBezTo>
                  <a:pt x="1618527" y="234382"/>
                  <a:pt x="2008712" y="149555"/>
                  <a:pt x="2343067" y="0"/>
                </a:cubicBezTo>
                <a:close/>
              </a:path>
            </a:pathLst>
          </a:custGeom>
          <a:solidFill>
            <a:schemeClr val="bg1">
              <a:lumMod val="75000"/>
            </a:schemeClr>
          </a:solidFill>
          <a:ln w="25400" cap="flat" cmpd="sng" algn="ctr">
            <a:noFill/>
            <a:prstDash val="solid"/>
          </a:ln>
          <a:effectLst/>
        </p:spPr>
        <p:txBody>
          <a:bodyPr rot="0" spcFirstLastPara="0" vertOverflow="overflow" horzOverflow="overflow" vert="horz" wrap="square" lIns="91435" tIns="45717" rIns="91435" bIns="45717" numCol="1" spcCol="0" rtlCol="0" fromWordArt="0" anchor="ctr" anchorCtr="0" forceAA="0" compatLnSpc="1">
            <a:noAutofit/>
          </a:bodyPr>
          <a:lstStyle/>
          <a:p>
            <a:pPr algn="ctr" defTabSz="913530">
              <a:lnSpc>
                <a:spcPct val="130000"/>
              </a:lnSpc>
              <a:defRPr/>
            </a:pPr>
            <a:endParaRPr lang="en-US" sz="1400" kern="0">
              <a:solidFill>
                <a:schemeClr val="tx1">
                  <a:lumMod val="50000"/>
                  <a:lumOff val="50000"/>
                </a:schemeClr>
              </a:solidFill>
              <a:cs typeface="+mn-ea"/>
              <a:sym typeface="+mn-lt"/>
            </a:endParaRPr>
          </a:p>
        </p:txBody>
      </p:sp>
      <p:grpSp>
        <p:nvGrpSpPr>
          <p:cNvPr id="17" name="Group 16"/>
          <p:cNvGrpSpPr/>
          <p:nvPr/>
        </p:nvGrpSpPr>
        <p:grpSpPr>
          <a:xfrm>
            <a:off x="3865449" y="4847585"/>
            <a:ext cx="1655569" cy="1399809"/>
            <a:chOff x="3865326" y="4847662"/>
            <a:chExt cx="1655660" cy="1399886"/>
          </a:xfrm>
        </p:grpSpPr>
        <p:grpSp>
          <p:nvGrpSpPr>
            <p:cNvPr id="11" name="组合 53"/>
            <p:cNvGrpSpPr/>
            <p:nvPr/>
          </p:nvGrpSpPr>
          <p:grpSpPr>
            <a:xfrm rot="759468">
              <a:off x="4121100" y="4847662"/>
              <a:ext cx="1399886" cy="1399886"/>
              <a:chOff x="3239852" y="1844824"/>
              <a:chExt cx="2664296" cy="2664296"/>
            </a:xfrm>
          </p:grpSpPr>
          <p:sp>
            <p:nvSpPr>
              <p:cNvPr id="36" name="椭圆 83"/>
              <p:cNvSpPr/>
              <p:nvPr/>
            </p:nvSpPr>
            <p:spPr>
              <a:xfrm>
                <a:off x="3239852" y="1844824"/>
                <a:ext cx="2664296" cy="2664296"/>
              </a:xfrm>
              <a:prstGeom prst="ellipse">
                <a:avLst/>
              </a:prstGeom>
              <a:solidFill>
                <a:schemeClr val="bg1">
                  <a:lumMod val="95000"/>
                </a:schemeClr>
              </a:solidFill>
              <a:ln w="25400" cap="flat" cmpd="sng" algn="ctr">
                <a:solidFill>
                  <a:sysClr val="window" lastClr="FFFFFF"/>
                </a:solidFill>
                <a:prstDash val="solid"/>
              </a:ln>
              <a:effectLst/>
            </p:spPr>
            <p:txBody>
              <a:bodyPr rtlCol="0" anchor="ctr"/>
              <a:lstStyle/>
              <a:p>
                <a:pPr algn="ctr" defTabSz="913530">
                  <a:lnSpc>
                    <a:spcPct val="130000"/>
                  </a:lnSpc>
                  <a:defRPr/>
                </a:pPr>
                <a:endParaRPr lang="en-US" sz="1200" kern="0">
                  <a:solidFill>
                    <a:schemeClr val="bg1"/>
                  </a:solidFill>
                  <a:cs typeface="+mn-ea"/>
                  <a:sym typeface="+mn-lt"/>
                </a:endParaRPr>
              </a:p>
            </p:txBody>
          </p:sp>
          <p:sp>
            <p:nvSpPr>
              <p:cNvPr id="37" name="椭圆 84"/>
              <p:cNvSpPr/>
              <p:nvPr/>
            </p:nvSpPr>
            <p:spPr>
              <a:xfrm>
                <a:off x="3546002" y="2150974"/>
                <a:ext cx="2051997" cy="2051997"/>
              </a:xfrm>
              <a:prstGeom prst="ellipse">
                <a:avLst/>
              </a:prstGeom>
              <a:solidFill>
                <a:schemeClr val="accent2"/>
              </a:solidFill>
              <a:ln w="25400" cap="flat" cmpd="sng" algn="ctr">
                <a:solidFill>
                  <a:sysClr val="window" lastClr="FFFFFF">
                    <a:lumMod val="95000"/>
                  </a:sysClr>
                </a:solidFill>
                <a:prstDash val="solid"/>
              </a:ln>
              <a:effectLst/>
            </p:spPr>
            <p:txBody>
              <a:bodyPr rtlCol="0" anchor="ctr"/>
              <a:lstStyle/>
              <a:p>
                <a:pPr algn="ctr" defTabSz="913530">
                  <a:lnSpc>
                    <a:spcPct val="130000"/>
                  </a:lnSpc>
                  <a:defRPr/>
                </a:pPr>
                <a:endParaRPr lang="en-US" sz="1200" kern="0">
                  <a:solidFill>
                    <a:schemeClr val="bg1"/>
                  </a:solidFill>
                  <a:cs typeface="+mn-ea"/>
                  <a:sym typeface="+mn-lt"/>
                </a:endParaRPr>
              </a:p>
            </p:txBody>
          </p:sp>
        </p:grpSp>
        <p:sp>
          <p:nvSpPr>
            <p:cNvPr id="22" name="椭圆 69"/>
            <p:cNvSpPr/>
            <p:nvPr/>
          </p:nvSpPr>
          <p:spPr>
            <a:xfrm>
              <a:off x="3865326" y="5619034"/>
              <a:ext cx="438612" cy="438612"/>
            </a:xfrm>
            <a:prstGeom prst="ellipse">
              <a:avLst/>
            </a:prstGeom>
            <a:solidFill>
              <a:schemeClr val="accent2"/>
            </a:solidFill>
            <a:ln w="57150" cap="flat" cmpd="sng" algn="ctr">
              <a:solidFill>
                <a:sysClr val="window" lastClr="FFFFFF"/>
              </a:solidFill>
              <a:prstDash val="solid"/>
            </a:ln>
            <a:effectLst/>
          </p:spPr>
          <p:txBody>
            <a:bodyPr rot="0" spcFirstLastPara="0" vertOverflow="overflow" horzOverflow="overflow" vert="horz" wrap="square" lIns="91435" tIns="45717" rIns="91435" bIns="45717" numCol="1" spcCol="0" rtlCol="0" fromWordArt="0" anchor="ctr" anchorCtr="0" forceAA="0" compatLnSpc="1">
              <a:noAutofit/>
            </a:bodyPr>
            <a:lstStyle/>
            <a:p>
              <a:pPr algn="ctr" defTabSz="913530">
                <a:lnSpc>
                  <a:spcPct val="130000"/>
                </a:lnSpc>
                <a:defRPr/>
              </a:pPr>
              <a:endParaRPr lang="en-US" sz="1200" kern="0">
                <a:solidFill>
                  <a:schemeClr val="bg1"/>
                </a:solidFill>
                <a:cs typeface="+mn-ea"/>
                <a:sym typeface="+mn-lt"/>
              </a:endParaRPr>
            </a:p>
          </p:txBody>
        </p:sp>
        <p:sp>
          <p:nvSpPr>
            <p:cNvPr id="23" name="TextBox 22"/>
            <p:cNvSpPr txBox="1"/>
            <p:nvPr/>
          </p:nvSpPr>
          <p:spPr>
            <a:xfrm flipH="1">
              <a:off x="3878295" y="5635348"/>
              <a:ext cx="412673" cy="415008"/>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algn="ctr" defTabSz="913530">
                <a:lnSpc>
                  <a:spcPct val="130000"/>
                </a:lnSpc>
                <a:defRPr/>
              </a:pPr>
              <a:r>
                <a:rPr lang="en-US" altLang="zh-CN" sz="1800" dirty="0">
                  <a:solidFill>
                    <a:schemeClr val="bg1"/>
                  </a:solidFill>
                  <a:effectLst>
                    <a:outerShdw blurRad="63500" sx="102000" sy="102000" algn="ctr" rotWithShape="0">
                      <a:prstClr val="black">
                        <a:alpha val="40000"/>
                      </a:prstClr>
                    </a:outerShdw>
                  </a:effectLst>
                  <a:latin typeface="+mn-lt"/>
                  <a:ea typeface="+mn-ea"/>
                  <a:cs typeface="+mn-ea"/>
                  <a:sym typeface="+mn-lt"/>
                </a:rPr>
                <a:t>2</a:t>
              </a:r>
              <a:endParaRPr lang="zh-CN" altLang="en-US" sz="1800" dirty="0">
                <a:solidFill>
                  <a:schemeClr val="bg1"/>
                </a:solidFill>
                <a:effectLst>
                  <a:outerShdw blurRad="63500" sx="102000" sy="102000" algn="ctr" rotWithShape="0">
                    <a:prstClr val="black">
                      <a:alpha val="40000"/>
                    </a:prstClr>
                  </a:outerShdw>
                </a:effectLst>
                <a:latin typeface="+mn-lt"/>
                <a:ea typeface="+mn-ea"/>
                <a:cs typeface="+mn-ea"/>
                <a:sym typeface="+mn-lt"/>
              </a:endParaRPr>
            </a:p>
          </p:txBody>
        </p:sp>
        <p:grpSp>
          <p:nvGrpSpPr>
            <p:cNvPr id="42" name="Group 41"/>
            <p:cNvGrpSpPr/>
            <p:nvPr/>
          </p:nvGrpSpPr>
          <p:grpSpPr>
            <a:xfrm>
              <a:off x="4588871" y="5315036"/>
              <a:ext cx="464344" cy="465138"/>
              <a:chOff x="9145588" y="4435475"/>
              <a:chExt cx="464344" cy="465138"/>
            </a:xfrm>
            <a:solidFill>
              <a:schemeClr val="bg2"/>
            </a:solidFill>
          </p:grpSpPr>
          <p:sp>
            <p:nvSpPr>
              <p:cNvPr id="43" name="AutoShape 7"/>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solidFill>
                <a:schemeClr val="bg1"/>
              </a:solidFill>
              <a:ln>
                <a:noFill/>
              </a:ln>
              <a:effectLst/>
            </p:spPr>
            <p:txBody>
              <a:bodyPr lIns="19049" tIns="19049" rIns="19049" bIns="19049" anchor="ctr"/>
              <a:lstStyle/>
              <a:p>
                <a:pPr algn="ctr" defTabSz="227748" hangingPunct="0">
                  <a:lnSpc>
                    <a:spcPct val="130000"/>
                  </a:lnSpc>
                </a:pPr>
                <a:endParaRPr lang="en-US" sz="1200">
                  <a:solidFill>
                    <a:schemeClr val="bg1"/>
                  </a:solidFill>
                  <a:cs typeface="+mn-ea"/>
                  <a:sym typeface="+mn-lt"/>
                </a:endParaRPr>
              </a:p>
            </p:txBody>
          </p:sp>
          <p:sp>
            <p:nvSpPr>
              <p:cNvPr id="44" name="AutoShape 8"/>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solidFill>
                <a:schemeClr val="bg1"/>
              </a:solidFill>
              <a:ln>
                <a:noFill/>
              </a:ln>
              <a:effectLst/>
            </p:spPr>
            <p:txBody>
              <a:bodyPr lIns="19049" tIns="19049" rIns="19049" bIns="19049" anchor="ctr"/>
              <a:lstStyle/>
              <a:p>
                <a:pPr algn="ctr" defTabSz="227748" hangingPunct="0">
                  <a:lnSpc>
                    <a:spcPct val="130000"/>
                  </a:lnSpc>
                </a:pPr>
                <a:endParaRPr lang="en-US" sz="1200">
                  <a:solidFill>
                    <a:schemeClr val="bg1"/>
                  </a:solidFill>
                  <a:cs typeface="+mn-ea"/>
                  <a:sym typeface="+mn-lt"/>
                </a:endParaRPr>
              </a:p>
            </p:txBody>
          </p:sp>
          <p:sp>
            <p:nvSpPr>
              <p:cNvPr id="45" name="AutoShape 9"/>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solidFill>
                <a:schemeClr val="bg1"/>
              </a:solidFill>
              <a:ln>
                <a:noFill/>
              </a:ln>
              <a:effectLst/>
            </p:spPr>
            <p:txBody>
              <a:bodyPr lIns="19049" tIns="19049" rIns="19049" bIns="19049" anchor="ctr"/>
              <a:lstStyle/>
              <a:p>
                <a:pPr algn="ctr" defTabSz="227748" hangingPunct="0">
                  <a:lnSpc>
                    <a:spcPct val="130000"/>
                  </a:lnSpc>
                </a:pPr>
                <a:endParaRPr lang="en-US" sz="1200">
                  <a:solidFill>
                    <a:schemeClr val="bg1"/>
                  </a:solidFill>
                  <a:cs typeface="+mn-ea"/>
                  <a:sym typeface="+mn-lt"/>
                </a:endParaRPr>
              </a:p>
            </p:txBody>
          </p:sp>
          <p:sp>
            <p:nvSpPr>
              <p:cNvPr id="46" name="AutoShape 10"/>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solidFill>
                <a:schemeClr val="bg1"/>
              </a:solidFill>
              <a:ln>
                <a:noFill/>
              </a:ln>
              <a:effectLst/>
            </p:spPr>
            <p:txBody>
              <a:bodyPr lIns="19049" tIns="19049" rIns="19049" bIns="19049" anchor="ctr"/>
              <a:lstStyle/>
              <a:p>
                <a:pPr algn="ctr" defTabSz="227748" hangingPunct="0">
                  <a:lnSpc>
                    <a:spcPct val="130000"/>
                  </a:lnSpc>
                </a:pPr>
                <a:endParaRPr lang="en-US" sz="1200">
                  <a:solidFill>
                    <a:schemeClr val="bg1"/>
                  </a:solidFill>
                  <a:cs typeface="+mn-ea"/>
                  <a:sym typeface="+mn-lt"/>
                </a:endParaRPr>
              </a:p>
            </p:txBody>
          </p:sp>
          <p:sp>
            <p:nvSpPr>
              <p:cNvPr id="47" name="AutoShape 11"/>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solidFill>
                <a:schemeClr val="bg1"/>
              </a:solidFill>
              <a:ln>
                <a:noFill/>
              </a:ln>
              <a:effectLst/>
            </p:spPr>
            <p:txBody>
              <a:bodyPr lIns="19049" tIns="19049" rIns="19049" bIns="19049" anchor="ctr"/>
              <a:lstStyle/>
              <a:p>
                <a:pPr algn="ctr" defTabSz="227748" hangingPunct="0">
                  <a:lnSpc>
                    <a:spcPct val="130000"/>
                  </a:lnSpc>
                </a:pPr>
                <a:endParaRPr lang="en-US" sz="1200">
                  <a:solidFill>
                    <a:schemeClr val="bg1"/>
                  </a:solidFill>
                  <a:cs typeface="+mn-ea"/>
                  <a:sym typeface="+mn-lt"/>
                </a:endParaRPr>
              </a:p>
            </p:txBody>
          </p:sp>
          <p:sp>
            <p:nvSpPr>
              <p:cNvPr id="48" name="AutoShape 12"/>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solidFill>
                <a:schemeClr val="bg1"/>
              </a:solidFill>
              <a:ln>
                <a:noFill/>
              </a:ln>
              <a:effectLst/>
            </p:spPr>
            <p:txBody>
              <a:bodyPr lIns="19049" tIns="19049" rIns="19049" bIns="19049" anchor="ctr"/>
              <a:lstStyle/>
              <a:p>
                <a:pPr algn="ctr" defTabSz="227748" hangingPunct="0">
                  <a:lnSpc>
                    <a:spcPct val="130000"/>
                  </a:lnSpc>
                </a:pPr>
                <a:endParaRPr lang="en-US" sz="1200">
                  <a:solidFill>
                    <a:schemeClr val="bg1"/>
                  </a:solidFill>
                  <a:cs typeface="+mn-ea"/>
                  <a:sym typeface="+mn-lt"/>
                </a:endParaRPr>
              </a:p>
            </p:txBody>
          </p:sp>
          <p:sp>
            <p:nvSpPr>
              <p:cNvPr id="49" name="AutoShape 13"/>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solidFill>
                <a:schemeClr val="bg1"/>
              </a:solidFill>
              <a:ln>
                <a:noFill/>
              </a:ln>
              <a:effectLst/>
            </p:spPr>
            <p:txBody>
              <a:bodyPr lIns="19049" tIns="19049" rIns="19049" bIns="19049" anchor="ctr"/>
              <a:lstStyle/>
              <a:p>
                <a:pPr algn="ctr" defTabSz="227748" hangingPunct="0">
                  <a:lnSpc>
                    <a:spcPct val="130000"/>
                  </a:lnSpc>
                </a:pPr>
                <a:endParaRPr lang="en-US" sz="1200">
                  <a:solidFill>
                    <a:schemeClr val="bg1"/>
                  </a:solidFill>
                  <a:cs typeface="+mn-ea"/>
                  <a:sym typeface="+mn-lt"/>
                </a:endParaRPr>
              </a:p>
            </p:txBody>
          </p:sp>
          <p:sp>
            <p:nvSpPr>
              <p:cNvPr id="50" name="AutoShape 14"/>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solidFill>
                <a:schemeClr val="bg1"/>
              </a:solidFill>
              <a:ln>
                <a:noFill/>
              </a:ln>
              <a:effectLst/>
            </p:spPr>
            <p:txBody>
              <a:bodyPr lIns="19049" tIns="19049" rIns="19049" bIns="19049" anchor="ctr"/>
              <a:lstStyle/>
              <a:p>
                <a:pPr algn="ctr" defTabSz="227748" hangingPunct="0">
                  <a:lnSpc>
                    <a:spcPct val="130000"/>
                  </a:lnSpc>
                </a:pPr>
                <a:endParaRPr lang="en-US" sz="1200">
                  <a:solidFill>
                    <a:schemeClr val="bg1"/>
                  </a:solidFill>
                  <a:cs typeface="+mn-ea"/>
                  <a:sym typeface="+mn-lt"/>
                </a:endParaRPr>
              </a:p>
            </p:txBody>
          </p:sp>
          <p:sp>
            <p:nvSpPr>
              <p:cNvPr id="51"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solidFill>
                <a:schemeClr val="bg1"/>
              </a:solidFill>
              <a:ln>
                <a:noFill/>
              </a:ln>
              <a:effectLst/>
            </p:spPr>
            <p:txBody>
              <a:bodyPr lIns="19049" tIns="19049" rIns="19049" bIns="19049" anchor="ctr"/>
              <a:lstStyle/>
              <a:p>
                <a:pPr algn="ctr" defTabSz="227748" hangingPunct="0">
                  <a:lnSpc>
                    <a:spcPct val="130000"/>
                  </a:lnSpc>
                </a:pPr>
                <a:endParaRPr lang="en-US" sz="1200">
                  <a:solidFill>
                    <a:schemeClr val="bg1"/>
                  </a:solidFill>
                  <a:cs typeface="+mn-ea"/>
                  <a:sym typeface="+mn-lt"/>
                </a:endParaRPr>
              </a:p>
            </p:txBody>
          </p:sp>
        </p:grpSp>
      </p:grpSp>
      <p:grpSp>
        <p:nvGrpSpPr>
          <p:cNvPr id="15" name="Group 14"/>
          <p:cNvGrpSpPr/>
          <p:nvPr/>
        </p:nvGrpSpPr>
        <p:grpSpPr>
          <a:xfrm>
            <a:off x="7446924" y="2213887"/>
            <a:ext cx="1551168" cy="1439932"/>
            <a:chOff x="7446998" y="2213822"/>
            <a:chExt cx="1551254" cy="1440012"/>
          </a:xfrm>
        </p:grpSpPr>
        <p:grpSp>
          <p:nvGrpSpPr>
            <p:cNvPr id="13" name="组合 55"/>
            <p:cNvGrpSpPr/>
            <p:nvPr/>
          </p:nvGrpSpPr>
          <p:grpSpPr>
            <a:xfrm rot="759468">
              <a:off x="7446998" y="2253948"/>
              <a:ext cx="1399886" cy="1399886"/>
              <a:chOff x="3239852" y="1844824"/>
              <a:chExt cx="2664296" cy="2664296"/>
            </a:xfrm>
          </p:grpSpPr>
          <p:sp>
            <p:nvSpPr>
              <p:cNvPr id="32" name="椭圆 79"/>
              <p:cNvSpPr/>
              <p:nvPr/>
            </p:nvSpPr>
            <p:spPr>
              <a:xfrm>
                <a:off x="3239852" y="1844824"/>
                <a:ext cx="2664296" cy="2664296"/>
              </a:xfrm>
              <a:prstGeom prst="ellipse">
                <a:avLst/>
              </a:prstGeom>
              <a:solidFill>
                <a:schemeClr val="bg1">
                  <a:lumMod val="95000"/>
                </a:schemeClr>
              </a:solidFill>
              <a:ln w="25400" cap="flat" cmpd="sng" algn="ctr">
                <a:solidFill>
                  <a:sysClr val="window" lastClr="FFFFFF"/>
                </a:solidFill>
                <a:prstDash val="solid"/>
              </a:ln>
              <a:effectLst/>
            </p:spPr>
            <p:txBody>
              <a:bodyPr rtlCol="0" anchor="ctr"/>
              <a:lstStyle/>
              <a:p>
                <a:pPr algn="ctr" defTabSz="913530">
                  <a:lnSpc>
                    <a:spcPct val="130000"/>
                  </a:lnSpc>
                  <a:defRPr/>
                </a:pPr>
                <a:endParaRPr lang="en-US" sz="1200" kern="0">
                  <a:solidFill>
                    <a:schemeClr val="bg1"/>
                  </a:solidFill>
                  <a:cs typeface="+mn-ea"/>
                  <a:sym typeface="+mn-lt"/>
                </a:endParaRPr>
              </a:p>
            </p:txBody>
          </p:sp>
          <p:sp>
            <p:nvSpPr>
              <p:cNvPr id="33" name="椭圆 80"/>
              <p:cNvSpPr/>
              <p:nvPr/>
            </p:nvSpPr>
            <p:spPr>
              <a:xfrm>
                <a:off x="3546002" y="2150974"/>
                <a:ext cx="2051997" cy="2051997"/>
              </a:xfrm>
              <a:prstGeom prst="ellipse">
                <a:avLst/>
              </a:prstGeom>
              <a:solidFill>
                <a:schemeClr val="accent2"/>
              </a:solidFill>
              <a:ln w="25400" cap="flat" cmpd="sng" algn="ctr">
                <a:solidFill>
                  <a:sysClr val="window" lastClr="FFFFFF">
                    <a:lumMod val="95000"/>
                  </a:sysClr>
                </a:solidFill>
                <a:prstDash val="solid"/>
              </a:ln>
              <a:effectLst/>
            </p:spPr>
            <p:txBody>
              <a:bodyPr rtlCol="0" anchor="ctr"/>
              <a:lstStyle/>
              <a:p>
                <a:pPr algn="ctr" defTabSz="913530">
                  <a:lnSpc>
                    <a:spcPct val="130000"/>
                  </a:lnSpc>
                  <a:defRPr/>
                </a:pPr>
                <a:endParaRPr lang="en-US" sz="1200" kern="0">
                  <a:solidFill>
                    <a:schemeClr val="bg1"/>
                  </a:solidFill>
                  <a:cs typeface="+mn-ea"/>
                  <a:sym typeface="+mn-lt"/>
                </a:endParaRPr>
              </a:p>
            </p:txBody>
          </p:sp>
        </p:grpSp>
        <p:sp>
          <p:nvSpPr>
            <p:cNvPr id="26" name="椭圆 73"/>
            <p:cNvSpPr/>
            <p:nvPr/>
          </p:nvSpPr>
          <p:spPr>
            <a:xfrm>
              <a:off x="8559640" y="2222810"/>
              <a:ext cx="438612" cy="438612"/>
            </a:xfrm>
            <a:prstGeom prst="ellipse">
              <a:avLst/>
            </a:prstGeom>
            <a:solidFill>
              <a:schemeClr val="accent2"/>
            </a:solidFill>
            <a:ln w="57150" cap="flat" cmpd="sng" algn="ctr">
              <a:solidFill>
                <a:sysClr val="window" lastClr="FFFFFF"/>
              </a:solidFill>
              <a:prstDash val="solid"/>
            </a:ln>
            <a:effectLst/>
          </p:spPr>
          <p:txBody>
            <a:bodyPr rot="0" spcFirstLastPara="0" vertOverflow="overflow" horzOverflow="overflow" vert="horz" wrap="square" lIns="91435" tIns="45717" rIns="91435" bIns="45717" numCol="1" spcCol="0" rtlCol="0" fromWordArt="0" anchor="ctr" anchorCtr="0" forceAA="0" compatLnSpc="1">
              <a:noAutofit/>
            </a:bodyPr>
            <a:lstStyle/>
            <a:p>
              <a:pPr algn="ctr" defTabSz="913530">
                <a:lnSpc>
                  <a:spcPct val="130000"/>
                </a:lnSpc>
                <a:defRPr/>
              </a:pPr>
              <a:endParaRPr lang="en-US" sz="1200" kern="0">
                <a:solidFill>
                  <a:schemeClr val="bg1"/>
                </a:solidFill>
                <a:cs typeface="+mn-ea"/>
                <a:sym typeface="+mn-lt"/>
              </a:endParaRPr>
            </a:p>
          </p:txBody>
        </p:sp>
        <p:sp>
          <p:nvSpPr>
            <p:cNvPr id="27" name="TextBox 26"/>
            <p:cNvSpPr txBox="1"/>
            <p:nvPr/>
          </p:nvSpPr>
          <p:spPr>
            <a:xfrm flipH="1">
              <a:off x="8569286" y="2213822"/>
              <a:ext cx="412674" cy="415008"/>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algn="ctr" defTabSz="913530">
                <a:lnSpc>
                  <a:spcPct val="130000"/>
                </a:lnSpc>
                <a:defRPr/>
              </a:pPr>
              <a:r>
                <a:rPr lang="en-US" altLang="zh-CN" sz="1800" dirty="0">
                  <a:solidFill>
                    <a:schemeClr val="bg1"/>
                  </a:solidFill>
                  <a:effectLst>
                    <a:outerShdw blurRad="63500" sx="102000" sy="102000" algn="ctr" rotWithShape="0">
                      <a:prstClr val="black">
                        <a:alpha val="40000"/>
                      </a:prstClr>
                    </a:outerShdw>
                  </a:effectLst>
                  <a:latin typeface="+mn-lt"/>
                  <a:ea typeface="+mn-ea"/>
                  <a:cs typeface="+mn-ea"/>
                  <a:sym typeface="+mn-lt"/>
                </a:rPr>
                <a:t>4</a:t>
              </a:r>
              <a:endParaRPr lang="zh-CN" altLang="en-US" sz="1800" dirty="0">
                <a:solidFill>
                  <a:schemeClr val="bg1"/>
                </a:solidFill>
                <a:effectLst>
                  <a:outerShdw blurRad="63500" sx="102000" sy="102000" algn="ctr" rotWithShape="0">
                    <a:prstClr val="black">
                      <a:alpha val="40000"/>
                    </a:prstClr>
                  </a:outerShdw>
                </a:effectLst>
                <a:latin typeface="+mn-lt"/>
                <a:ea typeface="+mn-ea"/>
                <a:cs typeface="+mn-ea"/>
                <a:sym typeface="+mn-lt"/>
              </a:endParaRPr>
            </a:p>
          </p:txBody>
        </p:sp>
        <p:grpSp>
          <p:nvGrpSpPr>
            <p:cNvPr id="52" name="Group 51"/>
            <p:cNvGrpSpPr/>
            <p:nvPr/>
          </p:nvGrpSpPr>
          <p:grpSpPr>
            <a:xfrm>
              <a:off x="7914769" y="2744044"/>
              <a:ext cx="464344" cy="464344"/>
              <a:chOff x="7287419" y="2577307"/>
              <a:chExt cx="464344" cy="464344"/>
            </a:xfrm>
            <a:solidFill>
              <a:schemeClr val="bg2"/>
            </a:solidFill>
          </p:grpSpPr>
          <p:sp>
            <p:nvSpPr>
              <p:cNvPr id="53" name="AutoShape 56"/>
              <p:cNvSpPr/>
              <p:nvPr/>
            </p:nvSpPr>
            <p:spPr bwMode="auto">
              <a:xfrm>
                <a:off x="7287419"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solidFill>
                <a:schemeClr val="bg1"/>
              </a:solidFill>
              <a:ln>
                <a:noFill/>
              </a:ln>
              <a:effectLst/>
            </p:spPr>
            <p:txBody>
              <a:bodyPr lIns="19049" tIns="19049" rIns="19049" bIns="19049" anchor="ctr"/>
              <a:lstStyle/>
              <a:p>
                <a:pPr algn="ctr" defTabSz="227748" hangingPunct="0">
                  <a:lnSpc>
                    <a:spcPct val="130000"/>
                  </a:lnSpc>
                </a:pPr>
                <a:endParaRPr lang="en-US" sz="1100">
                  <a:solidFill>
                    <a:schemeClr val="bg1"/>
                  </a:solidFill>
                  <a:effectLst>
                    <a:outerShdw blurRad="38100" dist="38100" dir="2700000" algn="tl">
                      <a:srgbClr val="000000"/>
                    </a:outerShdw>
                  </a:effectLst>
                  <a:cs typeface="+mn-ea"/>
                  <a:sym typeface="+mn-lt"/>
                </a:endParaRPr>
              </a:p>
            </p:txBody>
          </p:sp>
          <p:sp>
            <p:nvSpPr>
              <p:cNvPr id="54" name="AutoShape 57"/>
              <p:cNvSpPr/>
              <p:nvPr/>
            </p:nvSpPr>
            <p:spPr bwMode="auto">
              <a:xfrm>
                <a:off x="7606507"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solidFill>
                <a:schemeClr val="bg1"/>
              </a:solidFill>
              <a:ln>
                <a:noFill/>
              </a:ln>
              <a:effectLst/>
            </p:spPr>
            <p:txBody>
              <a:bodyPr lIns="19049" tIns="19049" rIns="19049" bIns="19049" anchor="ctr"/>
              <a:lstStyle/>
              <a:p>
                <a:pPr algn="ctr" defTabSz="227748" hangingPunct="0">
                  <a:lnSpc>
                    <a:spcPct val="130000"/>
                  </a:lnSpc>
                </a:pPr>
                <a:endParaRPr lang="en-US" sz="1100">
                  <a:solidFill>
                    <a:schemeClr val="bg1"/>
                  </a:solidFill>
                  <a:effectLst>
                    <a:outerShdw blurRad="38100" dist="38100" dir="2700000" algn="tl">
                      <a:srgbClr val="000000"/>
                    </a:outerShdw>
                  </a:effectLst>
                  <a:cs typeface="+mn-ea"/>
                  <a:sym typeface="+mn-lt"/>
                </a:endParaRPr>
              </a:p>
            </p:txBody>
          </p:sp>
          <p:sp>
            <p:nvSpPr>
              <p:cNvPr id="55" name="AutoShape 58"/>
              <p:cNvSpPr/>
              <p:nvPr/>
            </p:nvSpPr>
            <p:spPr bwMode="auto">
              <a:xfrm>
                <a:off x="7446963" y="2577307"/>
                <a:ext cx="145257"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solidFill>
                <a:schemeClr val="bg1"/>
              </a:solidFill>
              <a:ln>
                <a:noFill/>
              </a:ln>
              <a:effectLst/>
            </p:spPr>
            <p:txBody>
              <a:bodyPr lIns="19049" tIns="19049" rIns="19049" bIns="19049" anchor="ctr"/>
              <a:lstStyle/>
              <a:p>
                <a:pPr algn="ctr" defTabSz="227748" hangingPunct="0">
                  <a:lnSpc>
                    <a:spcPct val="130000"/>
                  </a:lnSpc>
                </a:pPr>
                <a:endParaRPr lang="en-US" sz="1100">
                  <a:solidFill>
                    <a:schemeClr val="bg1"/>
                  </a:solidFill>
                  <a:effectLst>
                    <a:outerShdw blurRad="38100" dist="38100" dir="2700000" algn="tl">
                      <a:srgbClr val="000000"/>
                    </a:outerShdw>
                  </a:effectLst>
                  <a:cs typeface="+mn-ea"/>
                  <a:sym typeface="+mn-lt"/>
                </a:endParaRPr>
              </a:p>
            </p:txBody>
          </p:sp>
        </p:grpSp>
      </p:grpSp>
      <p:grpSp>
        <p:nvGrpSpPr>
          <p:cNvPr id="18" name="Group 17"/>
          <p:cNvGrpSpPr/>
          <p:nvPr/>
        </p:nvGrpSpPr>
        <p:grpSpPr>
          <a:xfrm>
            <a:off x="3193907" y="2561097"/>
            <a:ext cx="1549843" cy="1544927"/>
            <a:chOff x="3193747" y="2561045"/>
            <a:chExt cx="1549927" cy="1545011"/>
          </a:xfrm>
          <a:effectLst/>
        </p:grpSpPr>
        <p:grpSp>
          <p:nvGrpSpPr>
            <p:cNvPr id="12" name="组合 54"/>
            <p:cNvGrpSpPr/>
            <p:nvPr/>
          </p:nvGrpSpPr>
          <p:grpSpPr>
            <a:xfrm rot="759468">
              <a:off x="3193747" y="2706170"/>
              <a:ext cx="1399886" cy="1399886"/>
              <a:chOff x="3239852" y="1844824"/>
              <a:chExt cx="2664296" cy="2664296"/>
            </a:xfrm>
          </p:grpSpPr>
          <p:sp>
            <p:nvSpPr>
              <p:cNvPr id="34" name="椭圆 81"/>
              <p:cNvSpPr/>
              <p:nvPr/>
            </p:nvSpPr>
            <p:spPr>
              <a:xfrm>
                <a:off x="3239852" y="1844824"/>
                <a:ext cx="2664296" cy="2664296"/>
              </a:xfrm>
              <a:prstGeom prst="ellipse">
                <a:avLst/>
              </a:prstGeom>
              <a:solidFill>
                <a:schemeClr val="bg1">
                  <a:lumMod val="95000"/>
                </a:schemeClr>
              </a:solidFill>
              <a:ln w="25400" cap="flat" cmpd="sng" algn="ctr">
                <a:solidFill>
                  <a:sysClr val="window" lastClr="FFFFFF"/>
                </a:solidFill>
                <a:prstDash val="solid"/>
              </a:ln>
              <a:effectLst/>
            </p:spPr>
            <p:txBody>
              <a:bodyPr rtlCol="0" anchor="ctr"/>
              <a:lstStyle/>
              <a:p>
                <a:pPr algn="ctr" defTabSz="913530">
                  <a:lnSpc>
                    <a:spcPct val="130000"/>
                  </a:lnSpc>
                  <a:defRPr/>
                </a:pPr>
                <a:endParaRPr lang="en-US" sz="1200" kern="0">
                  <a:solidFill>
                    <a:schemeClr val="bg1"/>
                  </a:solidFill>
                  <a:cs typeface="+mn-ea"/>
                  <a:sym typeface="+mn-lt"/>
                </a:endParaRPr>
              </a:p>
            </p:txBody>
          </p:sp>
          <p:sp>
            <p:nvSpPr>
              <p:cNvPr id="35" name="椭圆 82"/>
              <p:cNvSpPr/>
              <p:nvPr/>
            </p:nvSpPr>
            <p:spPr>
              <a:xfrm>
                <a:off x="3546002" y="2150974"/>
                <a:ext cx="2051997" cy="2051997"/>
              </a:xfrm>
              <a:prstGeom prst="ellipse">
                <a:avLst/>
              </a:prstGeom>
              <a:solidFill>
                <a:schemeClr val="accent1"/>
              </a:solidFill>
              <a:ln w="25400" cap="flat" cmpd="sng" algn="ctr">
                <a:solidFill>
                  <a:sysClr val="window" lastClr="FFFFFF">
                    <a:lumMod val="95000"/>
                    <a:alpha val="94000"/>
                  </a:sysClr>
                </a:solidFill>
                <a:prstDash val="solid"/>
              </a:ln>
              <a:effectLst/>
            </p:spPr>
            <p:txBody>
              <a:bodyPr rtlCol="0" anchor="ctr"/>
              <a:lstStyle/>
              <a:p>
                <a:pPr algn="ctr" defTabSz="913530">
                  <a:lnSpc>
                    <a:spcPct val="130000"/>
                  </a:lnSpc>
                  <a:defRPr/>
                </a:pPr>
                <a:endParaRPr lang="en-US" sz="1200" kern="0">
                  <a:solidFill>
                    <a:schemeClr val="bg1"/>
                  </a:solidFill>
                  <a:cs typeface="+mn-ea"/>
                  <a:sym typeface="+mn-lt"/>
                </a:endParaRPr>
              </a:p>
            </p:txBody>
          </p:sp>
        </p:grpSp>
        <p:sp>
          <p:nvSpPr>
            <p:cNvPr id="20" name="椭圆 67"/>
            <p:cNvSpPr/>
            <p:nvPr/>
          </p:nvSpPr>
          <p:spPr>
            <a:xfrm>
              <a:off x="4305062" y="2567638"/>
              <a:ext cx="438612" cy="438612"/>
            </a:xfrm>
            <a:prstGeom prst="ellipse">
              <a:avLst/>
            </a:prstGeom>
            <a:solidFill>
              <a:schemeClr val="accent1"/>
            </a:solidFill>
            <a:ln w="57150" cap="flat" cmpd="sng" algn="ctr">
              <a:solidFill>
                <a:sysClr val="window" lastClr="FFFFFF"/>
              </a:solidFill>
              <a:prstDash val="solid"/>
            </a:ln>
            <a:effectLst/>
          </p:spPr>
          <p:txBody>
            <a:bodyPr rot="0" spcFirstLastPara="0" vertOverflow="overflow" horzOverflow="overflow" vert="horz" wrap="square" lIns="91435" tIns="45717" rIns="91435" bIns="45717" numCol="1" spcCol="0" rtlCol="0" fromWordArt="0" anchor="ctr" anchorCtr="0" forceAA="0" compatLnSpc="1">
              <a:noAutofit/>
            </a:bodyPr>
            <a:lstStyle/>
            <a:p>
              <a:pPr algn="ctr" defTabSz="913530">
                <a:lnSpc>
                  <a:spcPct val="130000"/>
                </a:lnSpc>
                <a:defRPr/>
              </a:pPr>
              <a:endParaRPr lang="en-US" sz="1200" kern="0">
                <a:solidFill>
                  <a:schemeClr val="bg1"/>
                </a:solidFill>
                <a:cs typeface="+mn-ea"/>
                <a:sym typeface="+mn-lt"/>
              </a:endParaRPr>
            </a:p>
          </p:txBody>
        </p:sp>
        <p:sp>
          <p:nvSpPr>
            <p:cNvPr id="21" name="TextBox 20"/>
            <p:cNvSpPr txBox="1"/>
            <p:nvPr/>
          </p:nvSpPr>
          <p:spPr>
            <a:xfrm flipH="1">
              <a:off x="4315188" y="2561045"/>
              <a:ext cx="412673" cy="415008"/>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algn="ctr" defTabSz="913530">
                <a:lnSpc>
                  <a:spcPct val="130000"/>
                </a:lnSpc>
                <a:defRPr/>
              </a:pPr>
              <a:r>
                <a:rPr lang="en-US" altLang="zh-CN" sz="1800" dirty="0">
                  <a:solidFill>
                    <a:schemeClr val="bg1"/>
                  </a:solidFill>
                  <a:effectLst>
                    <a:outerShdw blurRad="63500" sx="102000" sy="102000" algn="ctr" rotWithShape="0">
                      <a:prstClr val="black">
                        <a:alpha val="40000"/>
                      </a:prstClr>
                    </a:outerShdw>
                  </a:effectLst>
                  <a:latin typeface="+mn-lt"/>
                  <a:ea typeface="+mn-ea"/>
                  <a:cs typeface="+mn-ea"/>
                  <a:sym typeface="+mn-lt"/>
                </a:rPr>
                <a:t>1</a:t>
              </a:r>
              <a:endParaRPr lang="zh-CN" altLang="en-US" sz="1800" dirty="0">
                <a:solidFill>
                  <a:schemeClr val="bg1"/>
                </a:solidFill>
                <a:effectLst>
                  <a:outerShdw blurRad="63500" sx="102000" sy="102000" algn="ctr" rotWithShape="0">
                    <a:prstClr val="black">
                      <a:alpha val="40000"/>
                    </a:prstClr>
                  </a:outerShdw>
                </a:effectLst>
                <a:latin typeface="+mn-lt"/>
                <a:ea typeface="+mn-ea"/>
                <a:cs typeface="+mn-ea"/>
                <a:sym typeface="+mn-lt"/>
              </a:endParaRPr>
            </a:p>
          </p:txBody>
        </p:sp>
        <p:grpSp>
          <p:nvGrpSpPr>
            <p:cNvPr id="56" name="Group 55"/>
            <p:cNvGrpSpPr/>
            <p:nvPr/>
          </p:nvGrpSpPr>
          <p:grpSpPr>
            <a:xfrm>
              <a:off x="3661121" y="3204364"/>
              <a:ext cx="465138" cy="435769"/>
              <a:chOff x="5368132" y="3540125"/>
              <a:chExt cx="465138" cy="435769"/>
            </a:xfrm>
            <a:solidFill>
              <a:schemeClr val="bg2"/>
            </a:solidFill>
          </p:grpSpPr>
          <p:sp>
            <p:nvSpPr>
              <p:cNvPr id="57"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solidFill>
                <a:schemeClr val="bg1"/>
              </a:solidFill>
              <a:ln>
                <a:noFill/>
              </a:ln>
              <a:effectLst/>
            </p:spPr>
            <p:txBody>
              <a:bodyPr lIns="19049" tIns="19049" rIns="19049" bIns="19049" anchor="ctr"/>
              <a:lstStyle/>
              <a:p>
                <a:pPr algn="ctr" defTabSz="227748" hangingPunct="0">
                  <a:lnSpc>
                    <a:spcPct val="130000"/>
                  </a:lnSpc>
                </a:pPr>
                <a:endParaRPr lang="en-US" sz="1100">
                  <a:solidFill>
                    <a:schemeClr val="bg1"/>
                  </a:solidFill>
                  <a:effectLst>
                    <a:outerShdw blurRad="38100" dist="38100" dir="2700000" algn="tl">
                      <a:srgbClr val="000000"/>
                    </a:outerShdw>
                  </a:effectLst>
                  <a:cs typeface="+mn-ea"/>
                  <a:sym typeface="+mn-lt"/>
                </a:endParaRPr>
              </a:p>
            </p:txBody>
          </p:sp>
          <p:sp>
            <p:nvSpPr>
              <p:cNvPr id="58"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solidFill>
                <a:schemeClr val="bg1"/>
              </a:solidFill>
              <a:ln>
                <a:noFill/>
              </a:ln>
              <a:effectLst/>
            </p:spPr>
            <p:txBody>
              <a:bodyPr lIns="19049" tIns="19049" rIns="19049" bIns="19049" anchor="ctr"/>
              <a:lstStyle/>
              <a:p>
                <a:pPr algn="ctr" defTabSz="227748" hangingPunct="0">
                  <a:lnSpc>
                    <a:spcPct val="130000"/>
                  </a:lnSpc>
                </a:pPr>
                <a:endParaRPr lang="en-US" sz="1100">
                  <a:solidFill>
                    <a:schemeClr val="bg1"/>
                  </a:solidFill>
                  <a:effectLst>
                    <a:outerShdw blurRad="38100" dist="38100" dir="2700000" algn="tl">
                      <a:srgbClr val="000000"/>
                    </a:outerShdw>
                  </a:effectLst>
                  <a:cs typeface="+mn-ea"/>
                  <a:sym typeface="+mn-lt"/>
                </a:endParaRPr>
              </a:p>
            </p:txBody>
          </p:sp>
        </p:grpSp>
      </p:grpSp>
      <p:grpSp>
        <p:nvGrpSpPr>
          <p:cNvPr id="16" name="Group 15"/>
          <p:cNvGrpSpPr/>
          <p:nvPr/>
        </p:nvGrpSpPr>
        <p:grpSpPr>
          <a:xfrm>
            <a:off x="6147781" y="3914393"/>
            <a:ext cx="1764176" cy="1399809"/>
            <a:chOff x="6147783" y="3914419"/>
            <a:chExt cx="1764273" cy="1399886"/>
          </a:xfrm>
        </p:grpSpPr>
        <p:grpSp>
          <p:nvGrpSpPr>
            <p:cNvPr id="9" name="组合 51"/>
            <p:cNvGrpSpPr/>
            <p:nvPr/>
          </p:nvGrpSpPr>
          <p:grpSpPr>
            <a:xfrm rot="759468">
              <a:off x="6147783" y="3914419"/>
              <a:ext cx="1399886" cy="1399886"/>
              <a:chOff x="3239853" y="1844824"/>
              <a:chExt cx="2664296" cy="2664295"/>
            </a:xfrm>
          </p:grpSpPr>
          <p:sp>
            <p:nvSpPr>
              <p:cNvPr id="38" name="椭圆 85"/>
              <p:cNvSpPr/>
              <p:nvPr/>
            </p:nvSpPr>
            <p:spPr>
              <a:xfrm>
                <a:off x="3239853" y="1844824"/>
                <a:ext cx="2664296" cy="2664295"/>
              </a:xfrm>
              <a:prstGeom prst="ellipse">
                <a:avLst/>
              </a:prstGeom>
              <a:solidFill>
                <a:schemeClr val="bg1">
                  <a:lumMod val="95000"/>
                </a:schemeClr>
              </a:solidFill>
              <a:ln w="25400" cap="flat" cmpd="sng" algn="ctr">
                <a:solidFill>
                  <a:sysClr val="window" lastClr="FFFFFF"/>
                </a:solidFill>
                <a:prstDash val="solid"/>
              </a:ln>
              <a:effectLst/>
            </p:spPr>
            <p:txBody>
              <a:bodyPr rtlCol="0" anchor="ctr"/>
              <a:lstStyle/>
              <a:p>
                <a:pPr algn="ctr" defTabSz="913530">
                  <a:lnSpc>
                    <a:spcPct val="130000"/>
                  </a:lnSpc>
                  <a:defRPr/>
                </a:pPr>
                <a:endParaRPr lang="en-US" sz="1200" kern="0">
                  <a:solidFill>
                    <a:schemeClr val="bg1"/>
                  </a:solidFill>
                  <a:cs typeface="+mn-ea"/>
                  <a:sym typeface="+mn-lt"/>
                </a:endParaRPr>
              </a:p>
            </p:txBody>
          </p:sp>
          <p:sp>
            <p:nvSpPr>
              <p:cNvPr id="39" name="椭圆 86"/>
              <p:cNvSpPr/>
              <p:nvPr/>
            </p:nvSpPr>
            <p:spPr>
              <a:xfrm>
                <a:off x="3546002" y="2150974"/>
                <a:ext cx="2051997" cy="2051997"/>
              </a:xfrm>
              <a:prstGeom prst="ellipse">
                <a:avLst/>
              </a:prstGeom>
              <a:solidFill>
                <a:schemeClr val="accent1"/>
              </a:solidFill>
              <a:ln w="25400" cap="flat" cmpd="sng" algn="ctr">
                <a:solidFill>
                  <a:sysClr val="window" lastClr="FFFFFF">
                    <a:lumMod val="95000"/>
                  </a:sysClr>
                </a:solidFill>
                <a:prstDash val="solid"/>
              </a:ln>
              <a:effectLst/>
            </p:spPr>
            <p:txBody>
              <a:bodyPr rtlCol="0" anchor="ctr"/>
              <a:lstStyle/>
              <a:p>
                <a:pPr algn="ctr" defTabSz="913530">
                  <a:lnSpc>
                    <a:spcPct val="130000"/>
                  </a:lnSpc>
                  <a:defRPr/>
                </a:pPr>
                <a:endParaRPr lang="en-US" sz="1200" kern="0">
                  <a:solidFill>
                    <a:schemeClr val="bg1"/>
                  </a:solidFill>
                  <a:cs typeface="+mn-ea"/>
                  <a:sym typeface="+mn-lt"/>
                </a:endParaRPr>
              </a:p>
            </p:txBody>
          </p:sp>
        </p:grpSp>
        <p:sp>
          <p:nvSpPr>
            <p:cNvPr id="24" name="椭圆 71"/>
            <p:cNvSpPr/>
            <p:nvPr/>
          </p:nvSpPr>
          <p:spPr>
            <a:xfrm>
              <a:off x="7473444" y="4502191"/>
              <a:ext cx="438612" cy="438612"/>
            </a:xfrm>
            <a:prstGeom prst="ellipse">
              <a:avLst/>
            </a:prstGeom>
            <a:solidFill>
              <a:schemeClr val="accent1"/>
            </a:solidFill>
            <a:ln w="57150" cap="flat" cmpd="sng" algn="ctr">
              <a:solidFill>
                <a:sysClr val="window" lastClr="FFFFFF"/>
              </a:solidFill>
              <a:prstDash val="solid"/>
            </a:ln>
            <a:effectLst/>
          </p:spPr>
          <p:txBody>
            <a:bodyPr rot="0" spcFirstLastPara="0" vertOverflow="overflow" horzOverflow="overflow" vert="horz" wrap="square" lIns="91435" tIns="45717" rIns="91435" bIns="45717" numCol="1" spcCol="0" rtlCol="0" fromWordArt="0" anchor="ctr" anchorCtr="0" forceAA="0" compatLnSpc="1">
              <a:noAutofit/>
            </a:bodyPr>
            <a:lstStyle/>
            <a:p>
              <a:pPr algn="ctr" defTabSz="913530">
                <a:lnSpc>
                  <a:spcPct val="130000"/>
                </a:lnSpc>
                <a:defRPr/>
              </a:pPr>
              <a:endParaRPr lang="en-US" sz="1200" kern="0">
                <a:solidFill>
                  <a:schemeClr val="bg1"/>
                </a:solidFill>
                <a:cs typeface="+mn-ea"/>
                <a:sym typeface="+mn-lt"/>
              </a:endParaRPr>
            </a:p>
          </p:txBody>
        </p:sp>
        <p:sp>
          <p:nvSpPr>
            <p:cNvPr id="25" name="TextBox 24"/>
            <p:cNvSpPr txBox="1"/>
            <p:nvPr/>
          </p:nvSpPr>
          <p:spPr>
            <a:xfrm flipH="1">
              <a:off x="7490371" y="4498078"/>
              <a:ext cx="412673" cy="415008"/>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algn="ctr" defTabSz="913530">
                <a:lnSpc>
                  <a:spcPct val="130000"/>
                </a:lnSpc>
                <a:defRPr/>
              </a:pPr>
              <a:r>
                <a:rPr lang="en-US" altLang="zh-CN" sz="1800" dirty="0">
                  <a:solidFill>
                    <a:schemeClr val="bg1"/>
                  </a:solidFill>
                  <a:effectLst>
                    <a:outerShdw blurRad="63500" sx="102000" sy="102000" algn="ctr" rotWithShape="0">
                      <a:prstClr val="black">
                        <a:alpha val="40000"/>
                      </a:prstClr>
                    </a:outerShdw>
                  </a:effectLst>
                  <a:latin typeface="+mn-lt"/>
                  <a:ea typeface="+mn-ea"/>
                  <a:cs typeface="+mn-ea"/>
                  <a:sym typeface="+mn-lt"/>
                </a:rPr>
                <a:t>3</a:t>
              </a:r>
              <a:endParaRPr lang="zh-CN" altLang="en-US" sz="1800" dirty="0">
                <a:solidFill>
                  <a:schemeClr val="bg1"/>
                </a:solidFill>
                <a:effectLst>
                  <a:outerShdw blurRad="63500" sx="102000" sy="102000" algn="ctr" rotWithShape="0">
                    <a:prstClr val="black">
                      <a:alpha val="40000"/>
                    </a:prstClr>
                  </a:outerShdw>
                </a:effectLst>
                <a:latin typeface="+mn-lt"/>
                <a:ea typeface="+mn-ea"/>
                <a:cs typeface="+mn-ea"/>
                <a:sym typeface="+mn-lt"/>
              </a:endParaRPr>
            </a:p>
          </p:txBody>
        </p:sp>
        <p:grpSp>
          <p:nvGrpSpPr>
            <p:cNvPr id="59" name="Group 58"/>
            <p:cNvGrpSpPr/>
            <p:nvPr/>
          </p:nvGrpSpPr>
          <p:grpSpPr>
            <a:xfrm>
              <a:off x="6608558" y="4382190"/>
              <a:ext cx="465138" cy="464344"/>
              <a:chOff x="2581275" y="2582069"/>
              <a:chExt cx="465138" cy="464344"/>
            </a:xfrm>
            <a:solidFill>
              <a:schemeClr val="bg2"/>
            </a:solidFill>
          </p:grpSpPr>
          <p:sp>
            <p:nvSpPr>
              <p:cNvPr id="60" name="AutoShape 128"/>
              <p:cNvSpPr/>
              <p:nvPr/>
            </p:nvSpPr>
            <p:spPr bwMode="auto">
              <a:xfrm>
                <a:off x="2581275" y="2582069"/>
                <a:ext cx="465138"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solidFill>
                <a:schemeClr val="bg1"/>
              </a:solidFill>
              <a:ln>
                <a:noFill/>
              </a:ln>
              <a:effectLst/>
            </p:spPr>
            <p:txBody>
              <a:bodyPr lIns="19049" tIns="19049" rIns="19049" bIns="19049" anchor="ctr"/>
              <a:lstStyle/>
              <a:p>
                <a:pPr algn="ctr" defTabSz="227748" hangingPunct="0">
                  <a:lnSpc>
                    <a:spcPct val="130000"/>
                  </a:lnSpc>
                </a:pPr>
                <a:endParaRPr lang="en-US" sz="1100">
                  <a:solidFill>
                    <a:schemeClr val="bg1"/>
                  </a:solidFill>
                  <a:effectLst>
                    <a:outerShdw blurRad="38100" dist="38100" dir="2700000" algn="tl">
                      <a:srgbClr val="000000"/>
                    </a:outerShdw>
                  </a:effectLst>
                  <a:cs typeface="+mn-ea"/>
                  <a:sym typeface="+mn-lt"/>
                </a:endParaRPr>
              </a:p>
            </p:txBody>
          </p:sp>
          <p:sp>
            <p:nvSpPr>
              <p:cNvPr id="61" name="AutoShape 129"/>
              <p:cNvSpPr/>
              <p:nvPr/>
            </p:nvSpPr>
            <p:spPr bwMode="auto">
              <a:xfrm>
                <a:off x="2871788" y="2640013"/>
                <a:ext cx="115888" cy="115888"/>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solidFill>
                <a:schemeClr val="bg1"/>
              </a:solidFill>
              <a:ln>
                <a:noFill/>
              </a:ln>
              <a:effectLst/>
            </p:spPr>
            <p:txBody>
              <a:bodyPr lIns="19049" tIns="19049" rIns="19049" bIns="19049" anchor="ctr"/>
              <a:lstStyle/>
              <a:p>
                <a:pPr algn="ctr" defTabSz="227748" hangingPunct="0">
                  <a:lnSpc>
                    <a:spcPct val="130000"/>
                  </a:lnSpc>
                </a:pPr>
                <a:endParaRPr lang="en-US" sz="1100">
                  <a:solidFill>
                    <a:schemeClr val="bg1"/>
                  </a:solidFill>
                  <a:effectLst>
                    <a:outerShdw blurRad="38100" dist="38100" dir="2700000" algn="tl">
                      <a:srgbClr val="000000"/>
                    </a:outerShdw>
                  </a:effectLst>
                  <a:cs typeface="+mn-ea"/>
                  <a:sym typeface="+mn-lt"/>
                </a:endParaRPr>
              </a:p>
            </p:txBody>
          </p:sp>
        </p:grpSp>
      </p:grpSp>
      <p:grpSp>
        <p:nvGrpSpPr>
          <p:cNvPr id="4" name="Group 3"/>
          <p:cNvGrpSpPr/>
          <p:nvPr/>
        </p:nvGrpSpPr>
        <p:grpSpPr>
          <a:xfrm>
            <a:off x="5174614" y="1397954"/>
            <a:ext cx="1736825" cy="1399809"/>
            <a:chOff x="5174562" y="1397841"/>
            <a:chExt cx="1736921" cy="1399886"/>
          </a:xfrm>
        </p:grpSpPr>
        <p:grpSp>
          <p:nvGrpSpPr>
            <p:cNvPr id="14" name="组合 56"/>
            <p:cNvGrpSpPr/>
            <p:nvPr/>
          </p:nvGrpSpPr>
          <p:grpSpPr>
            <a:xfrm rot="759468">
              <a:off x="5511597" y="1397841"/>
              <a:ext cx="1399886" cy="1399886"/>
              <a:chOff x="3239852" y="1844824"/>
              <a:chExt cx="2664296" cy="2664296"/>
            </a:xfrm>
          </p:grpSpPr>
          <p:sp>
            <p:nvSpPr>
              <p:cNvPr id="30" name="椭圆 77"/>
              <p:cNvSpPr/>
              <p:nvPr/>
            </p:nvSpPr>
            <p:spPr>
              <a:xfrm>
                <a:off x="3239852" y="1844824"/>
                <a:ext cx="2664296" cy="2664296"/>
              </a:xfrm>
              <a:prstGeom prst="ellipse">
                <a:avLst/>
              </a:prstGeom>
              <a:solidFill>
                <a:schemeClr val="bg1">
                  <a:lumMod val="95000"/>
                </a:schemeClr>
              </a:solidFill>
              <a:ln w="25400" cap="flat" cmpd="sng" algn="ctr">
                <a:solidFill>
                  <a:sysClr val="window" lastClr="FFFFFF"/>
                </a:solidFill>
                <a:prstDash val="solid"/>
              </a:ln>
              <a:effectLst/>
            </p:spPr>
            <p:txBody>
              <a:bodyPr rtlCol="0" anchor="ctr"/>
              <a:lstStyle/>
              <a:p>
                <a:pPr algn="ctr" defTabSz="913530">
                  <a:lnSpc>
                    <a:spcPct val="130000"/>
                  </a:lnSpc>
                  <a:defRPr/>
                </a:pPr>
                <a:endParaRPr lang="en-US" sz="1200" kern="0">
                  <a:solidFill>
                    <a:schemeClr val="bg1"/>
                  </a:solidFill>
                  <a:cs typeface="+mn-ea"/>
                  <a:sym typeface="+mn-lt"/>
                </a:endParaRPr>
              </a:p>
            </p:txBody>
          </p:sp>
          <p:sp>
            <p:nvSpPr>
              <p:cNvPr id="31" name="椭圆 78"/>
              <p:cNvSpPr/>
              <p:nvPr/>
            </p:nvSpPr>
            <p:spPr>
              <a:xfrm>
                <a:off x="3546002" y="2150974"/>
                <a:ext cx="2051997" cy="2051997"/>
              </a:xfrm>
              <a:prstGeom prst="ellipse">
                <a:avLst/>
              </a:prstGeom>
              <a:solidFill>
                <a:schemeClr val="accent1"/>
              </a:solidFill>
              <a:ln w="25400" cap="flat" cmpd="sng" algn="ctr">
                <a:solidFill>
                  <a:sysClr val="window" lastClr="FFFFFF">
                    <a:lumMod val="95000"/>
                  </a:sysClr>
                </a:solidFill>
                <a:prstDash val="solid"/>
              </a:ln>
              <a:effectLst/>
            </p:spPr>
            <p:txBody>
              <a:bodyPr rtlCol="0" anchor="ctr"/>
              <a:lstStyle/>
              <a:p>
                <a:pPr algn="ctr" defTabSz="913530">
                  <a:lnSpc>
                    <a:spcPct val="130000"/>
                  </a:lnSpc>
                  <a:defRPr/>
                </a:pPr>
                <a:endParaRPr lang="en-US" sz="1200" kern="0">
                  <a:solidFill>
                    <a:schemeClr val="bg1"/>
                  </a:solidFill>
                  <a:cs typeface="+mn-ea"/>
                  <a:sym typeface="+mn-lt"/>
                </a:endParaRPr>
              </a:p>
            </p:txBody>
          </p:sp>
        </p:grpSp>
        <p:sp>
          <p:nvSpPr>
            <p:cNvPr id="28" name="椭圆 75"/>
            <p:cNvSpPr/>
            <p:nvPr/>
          </p:nvSpPr>
          <p:spPr>
            <a:xfrm>
              <a:off x="5174562" y="1609120"/>
              <a:ext cx="438612" cy="438612"/>
            </a:xfrm>
            <a:prstGeom prst="ellipse">
              <a:avLst/>
            </a:prstGeom>
            <a:solidFill>
              <a:schemeClr val="accent1"/>
            </a:solidFill>
            <a:ln w="57150" cap="flat" cmpd="sng" algn="ctr">
              <a:solidFill>
                <a:sysClr val="window" lastClr="FFFFFF"/>
              </a:solidFill>
              <a:prstDash val="solid"/>
            </a:ln>
            <a:effectLst/>
          </p:spPr>
          <p:txBody>
            <a:bodyPr rot="0" spcFirstLastPara="0" vertOverflow="overflow" horzOverflow="overflow" vert="horz" wrap="square" lIns="91435" tIns="45717" rIns="91435" bIns="45717" numCol="1" spcCol="0" rtlCol="0" fromWordArt="0" anchor="ctr" anchorCtr="0" forceAA="0" compatLnSpc="1">
              <a:noAutofit/>
            </a:bodyPr>
            <a:lstStyle/>
            <a:p>
              <a:pPr algn="ctr" defTabSz="913530">
                <a:lnSpc>
                  <a:spcPct val="130000"/>
                </a:lnSpc>
                <a:defRPr/>
              </a:pPr>
              <a:endParaRPr lang="en-US" sz="1200" kern="0">
                <a:solidFill>
                  <a:schemeClr val="bg1"/>
                </a:solidFill>
                <a:cs typeface="+mn-ea"/>
                <a:sym typeface="+mn-lt"/>
              </a:endParaRPr>
            </a:p>
          </p:txBody>
        </p:sp>
        <p:sp>
          <p:nvSpPr>
            <p:cNvPr id="29" name="TextBox 28"/>
            <p:cNvSpPr txBox="1"/>
            <p:nvPr/>
          </p:nvSpPr>
          <p:spPr>
            <a:xfrm flipH="1">
              <a:off x="5184773" y="1618682"/>
              <a:ext cx="412673" cy="415008"/>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algn="ctr" defTabSz="913530">
                <a:lnSpc>
                  <a:spcPct val="130000"/>
                </a:lnSpc>
                <a:defRPr/>
              </a:pPr>
              <a:r>
                <a:rPr lang="en-US" altLang="zh-CN" sz="1800" dirty="0">
                  <a:solidFill>
                    <a:schemeClr val="bg1"/>
                  </a:solidFill>
                  <a:effectLst>
                    <a:outerShdw blurRad="63500" sx="102000" sy="102000" algn="ctr" rotWithShape="0">
                      <a:prstClr val="black">
                        <a:alpha val="40000"/>
                      </a:prstClr>
                    </a:outerShdw>
                  </a:effectLst>
                  <a:latin typeface="+mn-lt"/>
                  <a:ea typeface="+mn-ea"/>
                  <a:cs typeface="+mn-ea"/>
                  <a:sym typeface="+mn-lt"/>
                </a:rPr>
                <a:t>5</a:t>
              </a:r>
              <a:endParaRPr lang="zh-CN" altLang="en-US" sz="1800" dirty="0">
                <a:solidFill>
                  <a:schemeClr val="bg1"/>
                </a:solidFill>
                <a:effectLst>
                  <a:outerShdw blurRad="63500" sx="102000" sy="102000" algn="ctr" rotWithShape="0">
                    <a:prstClr val="black">
                      <a:alpha val="40000"/>
                    </a:prstClr>
                  </a:outerShdw>
                </a:effectLst>
                <a:latin typeface="+mn-lt"/>
                <a:ea typeface="+mn-ea"/>
                <a:cs typeface="+mn-ea"/>
                <a:sym typeface="+mn-lt"/>
              </a:endParaRPr>
            </a:p>
          </p:txBody>
        </p:sp>
        <p:grpSp>
          <p:nvGrpSpPr>
            <p:cNvPr id="62" name="Group 61"/>
            <p:cNvGrpSpPr/>
            <p:nvPr/>
          </p:nvGrpSpPr>
          <p:grpSpPr>
            <a:xfrm>
              <a:off x="5979368" y="1864772"/>
              <a:ext cx="464344" cy="464344"/>
              <a:chOff x="4439444" y="1652588"/>
              <a:chExt cx="464344" cy="464344"/>
            </a:xfrm>
            <a:solidFill>
              <a:schemeClr val="bg2"/>
            </a:solidFill>
          </p:grpSpPr>
          <p:sp>
            <p:nvSpPr>
              <p:cNvPr id="63" name="AutoShape 136"/>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solidFill>
                <a:schemeClr val="bg1"/>
              </a:solidFill>
              <a:ln>
                <a:noFill/>
              </a:ln>
              <a:effectLst/>
            </p:spPr>
            <p:txBody>
              <a:bodyPr lIns="19049" tIns="19049" rIns="19049" bIns="19049" anchor="ctr"/>
              <a:lstStyle/>
              <a:p>
                <a:pPr algn="ctr" defTabSz="227748" hangingPunct="0">
                  <a:lnSpc>
                    <a:spcPct val="130000"/>
                  </a:lnSpc>
                </a:pPr>
                <a:endParaRPr lang="en-US" sz="1200">
                  <a:solidFill>
                    <a:schemeClr val="bg1"/>
                  </a:solidFill>
                  <a:cs typeface="+mn-ea"/>
                  <a:sym typeface="+mn-lt"/>
                </a:endParaRPr>
              </a:p>
            </p:txBody>
          </p:sp>
          <p:sp>
            <p:nvSpPr>
              <p:cNvPr id="64" name="AutoShape 137"/>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solidFill>
                <a:schemeClr val="bg1"/>
              </a:solidFill>
              <a:ln>
                <a:noFill/>
              </a:ln>
              <a:effectLst/>
            </p:spPr>
            <p:txBody>
              <a:bodyPr lIns="19049" tIns="19049" rIns="19049" bIns="19049" anchor="ctr"/>
              <a:lstStyle/>
              <a:p>
                <a:pPr algn="ctr" defTabSz="227748" hangingPunct="0">
                  <a:lnSpc>
                    <a:spcPct val="130000"/>
                  </a:lnSpc>
                </a:pPr>
                <a:endParaRPr lang="en-US" sz="1200">
                  <a:solidFill>
                    <a:schemeClr val="bg1"/>
                  </a:solidFill>
                  <a:cs typeface="+mn-ea"/>
                  <a:sym typeface="+mn-lt"/>
                </a:endParaRPr>
              </a:p>
            </p:txBody>
          </p:sp>
          <p:sp>
            <p:nvSpPr>
              <p:cNvPr id="65" name="AutoShape 138"/>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solidFill>
                <a:schemeClr val="bg1"/>
              </a:solidFill>
              <a:ln>
                <a:noFill/>
              </a:ln>
              <a:effectLst/>
            </p:spPr>
            <p:txBody>
              <a:bodyPr lIns="19049" tIns="19049" rIns="19049" bIns="19049" anchor="ctr"/>
              <a:lstStyle/>
              <a:p>
                <a:pPr algn="ctr" defTabSz="227748" hangingPunct="0">
                  <a:lnSpc>
                    <a:spcPct val="130000"/>
                  </a:lnSpc>
                </a:pPr>
                <a:endParaRPr lang="en-US" sz="1200">
                  <a:solidFill>
                    <a:schemeClr val="bg1"/>
                  </a:solidFill>
                  <a:cs typeface="+mn-ea"/>
                  <a:sym typeface="+mn-lt"/>
                </a:endParaRPr>
              </a:p>
            </p:txBody>
          </p:sp>
        </p:grpSp>
      </p:grpSp>
      <p:grpSp>
        <p:nvGrpSpPr>
          <p:cNvPr id="66" name="Group 65"/>
          <p:cNvGrpSpPr/>
          <p:nvPr/>
        </p:nvGrpSpPr>
        <p:grpSpPr>
          <a:xfrm>
            <a:off x="2489369" y="1455699"/>
            <a:ext cx="2343004" cy="1067936"/>
            <a:chOff x="1957396" y="2646258"/>
            <a:chExt cx="2734735" cy="1067994"/>
          </a:xfrm>
        </p:grpSpPr>
        <p:sp>
          <p:nvSpPr>
            <p:cNvPr id="67" name="TextBox 66"/>
            <p:cNvSpPr txBox="1"/>
            <p:nvPr/>
          </p:nvSpPr>
          <p:spPr>
            <a:xfrm>
              <a:off x="3107010" y="2646258"/>
              <a:ext cx="1585121" cy="366980"/>
            </a:xfrm>
            <a:prstGeom prst="rect">
              <a:avLst/>
            </a:prstGeom>
            <a:noFill/>
          </p:spPr>
          <p:txBody>
            <a:bodyPr wrap="none" rtlCol="0">
              <a:spAutoFit/>
            </a:bodyPr>
            <a:lstStyle/>
            <a:p>
              <a:pPr algn="r">
                <a:lnSpc>
                  <a:spcPct val="130000"/>
                </a:lnSpc>
              </a:pPr>
              <a:r>
                <a:rPr lang="zh-CN" altLang="en-US" sz="1520" dirty="0">
                  <a:solidFill>
                    <a:schemeClr val="tx1">
                      <a:lumMod val="65000"/>
                      <a:lumOff val="35000"/>
                    </a:schemeClr>
                  </a:solidFill>
                  <a:cs typeface="+mn-ea"/>
                  <a:sym typeface="+mn-lt"/>
                </a:rPr>
                <a:t>相关标题文字</a:t>
              </a:r>
              <a:endParaRPr lang="en-GB" sz="1520" dirty="0">
                <a:solidFill>
                  <a:schemeClr val="tx1">
                    <a:lumMod val="65000"/>
                    <a:lumOff val="35000"/>
                  </a:schemeClr>
                </a:solidFill>
                <a:cs typeface="+mn-ea"/>
                <a:sym typeface="+mn-lt"/>
              </a:endParaRPr>
            </a:p>
          </p:txBody>
        </p:sp>
        <p:sp>
          <p:nvSpPr>
            <p:cNvPr id="68" name="Rectangle 67"/>
            <p:cNvSpPr/>
            <p:nvPr/>
          </p:nvSpPr>
          <p:spPr>
            <a:xfrm>
              <a:off x="1957396" y="2981512"/>
              <a:ext cx="2734735" cy="732740"/>
            </a:xfrm>
            <a:prstGeom prst="rect">
              <a:avLst/>
            </a:prstGeom>
          </p:spPr>
          <p:txBody>
            <a:bodyPr wrap="square">
              <a:spAutoFit/>
            </a:bodyPr>
            <a:lstStyle/>
            <a:p>
              <a:pPr algn="r">
                <a:lnSpc>
                  <a:spcPct val="130000"/>
                </a:lnSpc>
              </a:pPr>
              <a:r>
                <a:rPr lang="zh-CN" altLang="en-US" sz="1067" dirty="0">
                  <a:solidFill>
                    <a:schemeClr val="tx1">
                      <a:lumMod val="65000"/>
                      <a:lumOff val="35000"/>
                    </a:schemeClr>
                  </a:solidFill>
                  <a:cs typeface="+mn-ea"/>
                  <a:sym typeface="+mn-lt"/>
                </a:rPr>
                <a:t>点击添加相关标题文字，点击添加相关标题文字，点击添加相关标题文字，点击添加相关标题文字。</a:t>
              </a:r>
              <a:endParaRPr lang="en-GB" sz="1067" dirty="0">
                <a:solidFill>
                  <a:schemeClr val="tx1">
                    <a:lumMod val="65000"/>
                    <a:lumOff val="35000"/>
                  </a:schemeClr>
                </a:solidFill>
                <a:cs typeface="+mn-ea"/>
                <a:sym typeface="+mn-lt"/>
              </a:endParaRPr>
            </a:p>
          </p:txBody>
        </p:sp>
      </p:grpSp>
      <p:grpSp>
        <p:nvGrpSpPr>
          <p:cNvPr id="69" name="Group 68"/>
          <p:cNvGrpSpPr/>
          <p:nvPr/>
        </p:nvGrpSpPr>
        <p:grpSpPr>
          <a:xfrm>
            <a:off x="9160266" y="2357737"/>
            <a:ext cx="2403319" cy="1067936"/>
            <a:chOff x="1140082" y="2646258"/>
            <a:chExt cx="2926999" cy="1067994"/>
          </a:xfrm>
        </p:grpSpPr>
        <p:sp>
          <p:nvSpPr>
            <p:cNvPr id="70" name="TextBox 69"/>
            <p:cNvSpPr txBox="1"/>
            <p:nvPr/>
          </p:nvSpPr>
          <p:spPr>
            <a:xfrm>
              <a:off x="1140082" y="2646258"/>
              <a:ext cx="1653984" cy="366980"/>
            </a:xfrm>
            <a:prstGeom prst="rect">
              <a:avLst/>
            </a:prstGeom>
            <a:noFill/>
          </p:spPr>
          <p:txBody>
            <a:bodyPr wrap="none" rtlCol="0">
              <a:spAutoFit/>
            </a:bodyPr>
            <a:lstStyle/>
            <a:p>
              <a:pPr>
                <a:lnSpc>
                  <a:spcPct val="130000"/>
                </a:lnSpc>
              </a:pPr>
              <a:r>
                <a:rPr lang="zh-CN" altLang="en-US" sz="1520" dirty="0">
                  <a:solidFill>
                    <a:schemeClr val="tx1">
                      <a:lumMod val="65000"/>
                      <a:lumOff val="35000"/>
                    </a:schemeClr>
                  </a:solidFill>
                  <a:cs typeface="+mn-ea"/>
                  <a:sym typeface="+mn-lt"/>
                </a:rPr>
                <a:t>相关标题文字</a:t>
              </a:r>
              <a:endParaRPr lang="en-GB" sz="1520" dirty="0">
                <a:solidFill>
                  <a:schemeClr val="tx1">
                    <a:lumMod val="65000"/>
                    <a:lumOff val="35000"/>
                  </a:schemeClr>
                </a:solidFill>
                <a:cs typeface="+mn-ea"/>
                <a:sym typeface="+mn-lt"/>
              </a:endParaRPr>
            </a:p>
          </p:txBody>
        </p:sp>
        <p:sp>
          <p:nvSpPr>
            <p:cNvPr id="71" name="Rectangle 70"/>
            <p:cNvSpPr/>
            <p:nvPr/>
          </p:nvSpPr>
          <p:spPr>
            <a:xfrm>
              <a:off x="1140084" y="2981512"/>
              <a:ext cx="2926997" cy="732740"/>
            </a:xfrm>
            <a:prstGeom prst="rect">
              <a:avLst/>
            </a:prstGeom>
          </p:spPr>
          <p:txBody>
            <a:bodyPr wrap="square">
              <a:spAutoFit/>
            </a:bodyPr>
            <a:lstStyle/>
            <a:p>
              <a:pPr>
                <a:lnSpc>
                  <a:spcPct val="130000"/>
                </a:lnSpc>
              </a:pPr>
              <a:r>
                <a:rPr lang="zh-CN" altLang="en-US" sz="1067" dirty="0">
                  <a:solidFill>
                    <a:schemeClr val="tx1">
                      <a:lumMod val="65000"/>
                      <a:lumOff val="35000"/>
                    </a:schemeClr>
                  </a:solidFill>
                  <a:cs typeface="+mn-ea"/>
                  <a:sym typeface="+mn-lt"/>
                </a:rPr>
                <a:t>点击添加相关标题文字，点击添加相关标题文字，点击添加相关标题文字，点击添加相关标题文字。</a:t>
              </a:r>
              <a:endParaRPr lang="en-GB" sz="1067" dirty="0">
                <a:solidFill>
                  <a:schemeClr val="tx1">
                    <a:lumMod val="65000"/>
                    <a:lumOff val="35000"/>
                  </a:schemeClr>
                </a:solidFill>
                <a:cs typeface="+mn-ea"/>
                <a:sym typeface="+mn-lt"/>
              </a:endParaRPr>
            </a:p>
          </p:txBody>
        </p:sp>
      </p:grpSp>
      <p:grpSp>
        <p:nvGrpSpPr>
          <p:cNvPr id="72" name="Group 71"/>
          <p:cNvGrpSpPr/>
          <p:nvPr/>
        </p:nvGrpSpPr>
        <p:grpSpPr>
          <a:xfrm>
            <a:off x="8137718" y="4184515"/>
            <a:ext cx="2393999" cy="1067936"/>
            <a:chOff x="1140082" y="2646258"/>
            <a:chExt cx="3180863" cy="1067994"/>
          </a:xfrm>
        </p:grpSpPr>
        <p:sp>
          <p:nvSpPr>
            <p:cNvPr id="73" name="TextBox 72"/>
            <p:cNvSpPr txBox="1"/>
            <p:nvPr/>
          </p:nvSpPr>
          <p:spPr>
            <a:xfrm>
              <a:off x="1140082" y="2646258"/>
              <a:ext cx="1804435" cy="366980"/>
            </a:xfrm>
            <a:prstGeom prst="rect">
              <a:avLst/>
            </a:prstGeom>
            <a:noFill/>
          </p:spPr>
          <p:txBody>
            <a:bodyPr wrap="none" rtlCol="0">
              <a:spAutoFit/>
            </a:bodyPr>
            <a:lstStyle/>
            <a:p>
              <a:pPr>
                <a:lnSpc>
                  <a:spcPct val="130000"/>
                </a:lnSpc>
              </a:pPr>
              <a:r>
                <a:rPr lang="zh-CN" altLang="en-US" sz="1520" dirty="0">
                  <a:solidFill>
                    <a:schemeClr val="tx1">
                      <a:lumMod val="65000"/>
                      <a:lumOff val="35000"/>
                    </a:schemeClr>
                  </a:solidFill>
                  <a:cs typeface="+mn-ea"/>
                  <a:sym typeface="+mn-lt"/>
                </a:rPr>
                <a:t>相关标题文字</a:t>
              </a:r>
              <a:endParaRPr lang="en-GB" sz="1520" dirty="0">
                <a:solidFill>
                  <a:schemeClr val="tx1">
                    <a:lumMod val="65000"/>
                    <a:lumOff val="35000"/>
                  </a:schemeClr>
                </a:solidFill>
                <a:cs typeface="+mn-ea"/>
                <a:sym typeface="+mn-lt"/>
              </a:endParaRPr>
            </a:p>
          </p:txBody>
        </p:sp>
        <p:sp>
          <p:nvSpPr>
            <p:cNvPr id="74" name="Rectangle 73"/>
            <p:cNvSpPr/>
            <p:nvPr/>
          </p:nvSpPr>
          <p:spPr>
            <a:xfrm>
              <a:off x="1140086" y="2981512"/>
              <a:ext cx="3180859" cy="732740"/>
            </a:xfrm>
            <a:prstGeom prst="rect">
              <a:avLst/>
            </a:prstGeom>
          </p:spPr>
          <p:txBody>
            <a:bodyPr wrap="square">
              <a:spAutoFit/>
            </a:bodyPr>
            <a:lstStyle/>
            <a:p>
              <a:pPr>
                <a:lnSpc>
                  <a:spcPct val="130000"/>
                </a:lnSpc>
              </a:pPr>
              <a:r>
                <a:rPr lang="zh-CN" altLang="en-US" sz="1067" dirty="0">
                  <a:solidFill>
                    <a:schemeClr val="tx1">
                      <a:lumMod val="65000"/>
                      <a:lumOff val="35000"/>
                    </a:schemeClr>
                  </a:solidFill>
                  <a:cs typeface="+mn-ea"/>
                  <a:sym typeface="+mn-lt"/>
                </a:rPr>
                <a:t>点击添加相关标题文字，点击添加相关标题文字，点击添加相关标题文字，点击添加相关标题文字。</a:t>
              </a:r>
              <a:endParaRPr lang="en-GB" sz="1067" dirty="0">
                <a:solidFill>
                  <a:schemeClr val="tx1">
                    <a:lumMod val="65000"/>
                    <a:lumOff val="35000"/>
                  </a:schemeClr>
                </a:solidFill>
                <a:cs typeface="+mn-ea"/>
                <a:sym typeface="+mn-lt"/>
              </a:endParaRPr>
            </a:p>
          </p:txBody>
        </p:sp>
      </p:grpSp>
      <p:grpSp>
        <p:nvGrpSpPr>
          <p:cNvPr id="75" name="Group 74"/>
          <p:cNvGrpSpPr/>
          <p:nvPr/>
        </p:nvGrpSpPr>
        <p:grpSpPr>
          <a:xfrm>
            <a:off x="1313356" y="5225245"/>
            <a:ext cx="2375624" cy="1067936"/>
            <a:chOff x="1919323" y="2646258"/>
            <a:chExt cx="2772808" cy="1067994"/>
          </a:xfrm>
        </p:grpSpPr>
        <p:sp>
          <p:nvSpPr>
            <p:cNvPr id="76" name="TextBox 75"/>
            <p:cNvSpPr txBox="1"/>
            <p:nvPr/>
          </p:nvSpPr>
          <p:spPr>
            <a:xfrm>
              <a:off x="3107010" y="2646258"/>
              <a:ext cx="1585121" cy="366980"/>
            </a:xfrm>
            <a:prstGeom prst="rect">
              <a:avLst/>
            </a:prstGeom>
            <a:noFill/>
          </p:spPr>
          <p:txBody>
            <a:bodyPr wrap="none" rtlCol="0">
              <a:spAutoFit/>
            </a:bodyPr>
            <a:lstStyle/>
            <a:p>
              <a:pPr algn="r">
                <a:lnSpc>
                  <a:spcPct val="130000"/>
                </a:lnSpc>
              </a:pPr>
              <a:r>
                <a:rPr lang="zh-CN" altLang="en-US" sz="1520" dirty="0">
                  <a:solidFill>
                    <a:schemeClr val="tx1">
                      <a:lumMod val="65000"/>
                      <a:lumOff val="35000"/>
                    </a:schemeClr>
                  </a:solidFill>
                  <a:cs typeface="+mn-ea"/>
                  <a:sym typeface="+mn-lt"/>
                </a:rPr>
                <a:t>相关标题文字</a:t>
              </a:r>
              <a:endParaRPr lang="en-GB" sz="1520" dirty="0">
                <a:solidFill>
                  <a:schemeClr val="tx1">
                    <a:lumMod val="65000"/>
                    <a:lumOff val="35000"/>
                  </a:schemeClr>
                </a:solidFill>
                <a:cs typeface="+mn-ea"/>
                <a:sym typeface="+mn-lt"/>
              </a:endParaRPr>
            </a:p>
          </p:txBody>
        </p:sp>
        <p:sp>
          <p:nvSpPr>
            <p:cNvPr id="77" name="Rectangle 76"/>
            <p:cNvSpPr/>
            <p:nvPr/>
          </p:nvSpPr>
          <p:spPr>
            <a:xfrm>
              <a:off x="1919323" y="2981512"/>
              <a:ext cx="2772808" cy="732740"/>
            </a:xfrm>
            <a:prstGeom prst="rect">
              <a:avLst/>
            </a:prstGeom>
          </p:spPr>
          <p:txBody>
            <a:bodyPr wrap="square">
              <a:spAutoFit/>
            </a:bodyPr>
            <a:lstStyle/>
            <a:p>
              <a:pPr algn="r">
                <a:lnSpc>
                  <a:spcPct val="130000"/>
                </a:lnSpc>
              </a:pPr>
              <a:r>
                <a:rPr lang="zh-CN" altLang="en-US" sz="1067" dirty="0">
                  <a:solidFill>
                    <a:schemeClr val="tx1">
                      <a:lumMod val="65000"/>
                      <a:lumOff val="35000"/>
                    </a:schemeClr>
                  </a:solidFill>
                  <a:cs typeface="+mn-ea"/>
                  <a:sym typeface="+mn-lt"/>
                </a:rPr>
                <a:t>点击添加相关标题文字，点击添加相关标题文字，点击添加相关标题文字，点击添加相关标题文字。</a:t>
              </a:r>
              <a:endParaRPr lang="en-GB" sz="1067" dirty="0">
                <a:solidFill>
                  <a:schemeClr val="tx1">
                    <a:lumMod val="65000"/>
                    <a:lumOff val="35000"/>
                  </a:schemeClr>
                </a:solidFill>
                <a:cs typeface="+mn-ea"/>
                <a:sym typeface="+mn-lt"/>
              </a:endParaRPr>
            </a:p>
          </p:txBody>
        </p:sp>
      </p:grpSp>
      <p:grpSp>
        <p:nvGrpSpPr>
          <p:cNvPr id="81" name="Group 80"/>
          <p:cNvGrpSpPr/>
          <p:nvPr/>
        </p:nvGrpSpPr>
        <p:grpSpPr>
          <a:xfrm>
            <a:off x="583714" y="2885319"/>
            <a:ext cx="2396084" cy="1067936"/>
            <a:chOff x="1270391" y="2646258"/>
            <a:chExt cx="2796690" cy="1067994"/>
          </a:xfrm>
        </p:grpSpPr>
        <p:sp>
          <p:nvSpPr>
            <p:cNvPr id="82" name="TextBox 81"/>
            <p:cNvSpPr txBox="1"/>
            <p:nvPr/>
          </p:nvSpPr>
          <p:spPr>
            <a:xfrm>
              <a:off x="2481960" y="2646258"/>
              <a:ext cx="1585121" cy="366980"/>
            </a:xfrm>
            <a:prstGeom prst="rect">
              <a:avLst/>
            </a:prstGeom>
            <a:noFill/>
          </p:spPr>
          <p:txBody>
            <a:bodyPr wrap="none" rtlCol="0">
              <a:spAutoFit/>
            </a:bodyPr>
            <a:lstStyle/>
            <a:p>
              <a:pPr algn="r">
                <a:lnSpc>
                  <a:spcPct val="130000"/>
                </a:lnSpc>
              </a:pPr>
              <a:r>
                <a:rPr lang="zh-CN" altLang="en-US" sz="1520" dirty="0">
                  <a:solidFill>
                    <a:schemeClr val="tx1">
                      <a:lumMod val="65000"/>
                      <a:lumOff val="35000"/>
                    </a:schemeClr>
                  </a:solidFill>
                  <a:cs typeface="+mn-ea"/>
                  <a:sym typeface="+mn-lt"/>
                </a:rPr>
                <a:t>相关标题文字</a:t>
              </a:r>
              <a:endParaRPr lang="en-GB" sz="1520" dirty="0">
                <a:solidFill>
                  <a:schemeClr val="tx1">
                    <a:lumMod val="65000"/>
                    <a:lumOff val="35000"/>
                  </a:schemeClr>
                </a:solidFill>
                <a:cs typeface="+mn-ea"/>
                <a:sym typeface="+mn-lt"/>
              </a:endParaRPr>
            </a:p>
          </p:txBody>
        </p:sp>
        <p:sp>
          <p:nvSpPr>
            <p:cNvPr id="83" name="Rectangle 82"/>
            <p:cNvSpPr/>
            <p:nvPr/>
          </p:nvSpPr>
          <p:spPr>
            <a:xfrm>
              <a:off x="1270391" y="2981512"/>
              <a:ext cx="2796688" cy="732740"/>
            </a:xfrm>
            <a:prstGeom prst="rect">
              <a:avLst/>
            </a:prstGeom>
          </p:spPr>
          <p:txBody>
            <a:bodyPr wrap="square">
              <a:spAutoFit/>
            </a:bodyPr>
            <a:lstStyle/>
            <a:p>
              <a:pPr algn="r">
                <a:lnSpc>
                  <a:spcPct val="130000"/>
                </a:lnSpc>
              </a:pPr>
              <a:r>
                <a:rPr lang="zh-CN" altLang="en-US" sz="1067" dirty="0">
                  <a:solidFill>
                    <a:schemeClr val="tx1">
                      <a:lumMod val="65000"/>
                      <a:lumOff val="35000"/>
                    </a:schemeClr>
                  </a:solidFill>
                  <a:cs typeface="+mn-ea"/>
                  <a:sym typeface="+mn-lt"/>
                </a:rPr>
                <a:t>点击添加相关标题文字，点击添加相关标题文字，点击添加相关标题文字，点击添加相关标题文字。</a:t>
              </a:r>
              <a:endParaRPr lang="en-GB" sz="1067" dirty="0">
                <a:solidFill>
                  <a:schemeClr val="tx1">
                    <a:lumMod val="65000"/>
                    <a:lumOff val="35000"/>
                  </a:schemeClr>
                </a:solidFill>
                <a:cs typeface="+mn-ea"/>
                <a:sym typeface="+mn-lt"/>
              </a:endParaRPr>
            </a:p>
          </p:txBody>
        </p:sp>
      </p:grpSp>
    </p:spTree>
    <p:extLst>
      <p:ext uri="{BB962C8B-B14F-4D97-AF65-F5344CB8AC3E}">
        <p14:creationId xmlns:p14="http://schemas.microsoft.com/office/powerpoint/2010/main" val="2366804562"/>
      </p:ext>
    </p:extLst>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1000" fill="hold"/>
                                        <p:tgtEl>
                                          <p:spTgt spid="18"/>
                                        </p:tgtEl>
                                        <p:attrNameLst>
                                          <p:attrName>ppt_w</p:attrName>
                                        </p:attrNameLst>
                                      </p:cBhvr>
                                      <p:tavLst>
                                        <p:tav tm="0">
                                          <p:val>
                                            <p:fltVal val="0"/>
                                          </p:val>
                                        </p:tav>
                                        <p:tav tm="100000">
                                          <p:val>
                                            <p:strVal val="#ppt_w"/>
                                          </p:val>
                                        </p:tav>
                                      </p:tavLst>
                                    </p:anim>
                                    <p:anim calcmode="lin" valueType="num">
                                      <p:cBhvr>
                                        <p:cTn id="8" dur="1000" fill="hold"/>
                                        <p:tgtEl>
                                          <p:spTgt spid="18"/>
                                        </p:tgtEl>
                                        <p:attrNameLst>
                                          <p:attrName>ppt_h</p:attrName>
                                        </p:attrNameLst>
                                      </p:cBhvr>
                                      <p:tavLst>
                                        <p:tav tm="0">
                                          <p:val>
                                            <p:fltVal val="0"/>
                                          </p:val>
                                        </p:tav>
                                        <p:tav tm="100000">
                                          <p:val>
                                            <p:strVal val="#ppt_h"/>
                                          </p:val>
                                        </p:tav>
                                      </p:tavLst>
                                    </p:anim>
                                    <p:anim calcmode="lin" valueType="num">
                                      <p:cBhvr>
                                        <p:cTn id="9" dur="1000" fill="hold"/>
                                        <p:tgtEl>
                                          <p:spTgt spid="18"/>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8"/>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22" presetClass="entr" presetSubtype="1"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up)">
                                      <p:cBhvr>
                                        <p:cTn id="14" dur="500"/>
                                        <p:tgtEl>
                                          <p:spTgt spid="10"/>
                                        </p:tgtEl>
                                      </p:cBhvr>
                                    </p:animEffect>
                                  </p:childTnLst>
                                </p:cTn>
                              </p:par>
                            </p:childTnLst>
                          </p:cTn>
                        </p:par>
                        <p:par>
                          <p:cTn id="15" fill="hold">
                            <p:stCondLst>
                              <p:cond delay="1500"/>
                            </p:stCondLst>
                            <p:childTnLst>
                              <p:par>
                                <p:cTn id="16" presetID="15" presetClass="entr" presetSubtype="0" fill="hold" nodeType="after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p:cTn id="18" dur="1000" fill="hold"/>
                                        <p:tgtEl>
                                          <p:spTgt spid="17"/>
                                        </p:tgtEl>
                                        <p:attrNameLst>
                                          <p:attrName>ppt_w</p:attrName>
                                        </p:attrNameLst>
                                      </p:cBhvr>
                                      <p:tavLst>
                                        <p:tav tm="0">
                                          <p:val>
                                            <p:fltVal val="0"/>
                                          </p:val>
                                        </p:tav>
                                        <p:tav tm="100000">
                                          <p:val>
                                            <p:strVal val="#ppt_w"/>
                                          </p:val>
                                        </p:tav>
                                      </p:tavLst>
                                    </p:anim>
                                    <p:anim calcmode="lin" valueType="num">
                                      <p:cBhvr>
                                        <p:cTn id="19" dur="1000" fill="hold"/>
                                        <p:tgtEl>
                                          <p:spTgt spid="17"/>
                                        </p:tgtEl>
                                        <p:attrNameLst>
                                          <p:attrName>ppt_h</p:attrName>
                                        </p:attrNameLst>
                                      </p:cBhvr>
                                      <p:tavLst>
                                        <p:tav tm="0">
                                          <p:val>
                                            <p:fltVal val="0"/>
                                          </p:val>
                                        </p:tav>
                                        <p:tav tm="100000">
                                          <p:val>
                                            <p:strVal val="#ppt_h"/>
                                          </p:val>
                                        </p:tav>
                                      </p:tavLst>
                                    </p:anim>
                                    <p:anim calcmode="lin" valueType="num">
                                      <p:cBhvr>
                                        <p:cTn id="20" dur="1000" fill="hold"/>
                                        <p:tgtEl>
                                          <p:spTgt spid="17"/>
                                        </p:tgtEl>
                                        <p:attrNameLst>
                                          <p:attrName>ppt_x</p:attrName>
                                        </p:attrNameLst>
                                      </p:cBhvr>
                                      <p:tavLst>
                                        <p:tav tm="0" fmla="#ppt_x+(cos(-2*pi*(1-$))*-#ppt_x-sin(-2*pi*(1-$))*(1-#ppt_y))*(1-$)">
                                          <p:val>
                                            <p:fltVal val="0"/>
                                          </p:val>
                                        </p:tav>
                                        <p:tav tm="100000">
                                          <p:val>
                                            <p:fltVal val="1"/>
                                          </p:val>
                                        </p:tav>
                                      </p:tavLst>
                                    </p:anim>
                                    <p:anim calcmode="lin" valueType="num">
                                      <p:cBhvr>
                                        <p:cTn id="21" dur="1000" fill="hold"/>
                                        <p:tgtEl>
                                          <p:spTgt spid="17"/>
                                        </p:tgtEl>
                                        <p:attrNameLst>
                                          <p:attrName>ppt_y</p:attrName>
                                        </p:attrNameLst>
                                      </p:cBhvr>
                                      <p:tavLst>
                                        <p:tav tm="0" fmla="#ppt_y+(sin(-2*pi*(1-$))*-#ppt_x+cos(-2*pi*(1-$))*(1-#ppt_y))*(1-$)">
                                          <p:val>
                                            <p:fltVal val="0"/>
                                          </p:val>
                                        </p:tav>
                                        <p:tav tm="100000">
                                          <p:val>
                                            <p:fltVal val="1"/>
                                          </p:val>
                                        </p:tav>
                                      </p:tavLst>
                                    </p:anim>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500"/>
                                        <p:tgtEl>
                                          <p:spTgt spid="8"/>
                                        </p:tgtEl>
                                      </p:cBhvr>
                                    </p:animEffect>
                                  </p:childTnLst>
                                </p:cTn>
                              </p:par>
                            </p:childTnLst>
                          </p:cTn>
                        </p:par>
                        <p:par>
                          <p:cTn id="26" fill="hold">
                            <p:stCondLst>
                              <p:cond delay="3000"/>
                            </p:stCondLst>
                            <p:childTnLst>
                              <p:par>
                                <p:cTn id="27" presetID="15" presetClass="entr" presetSubtype="0" fill="hold" nodeType="after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p:cTn id="29" dur="1000" fill="hold"/>
                                        <p:tgtEl>
                                          <p:spTgt spid="16"/>
                                        </p:tgtEl>
                                        <p:attrNameLst>
                                          <p:attrName>ppt_w</p:attrName>
                                        </p:attrNameLst>
                                      </p:cBhvr>
                                      <p:tavLst>
                                        <p:tav tm="0">
                                          <p:val>
                                            <p:fltVal val="0"/>
                                          </p:val>
                                        </p:tav>
                                        <p:tav tm="100000">
                                          <p:val>
                                            <p:strVal val="#ppt_w"/>
                                          </p:val>
                                        </p:tav>
                                      </p:tavLst>
                                    </p:anim>
                                    <p:anim calcmode="lin" valueType="num">
                                      <p:cBhvr>
                                        <p:cTn id="30" dur="1000" fill="hold"/>
                                        <p:tgtEl>
                                          <p:spTgt spid="16"/>
                                        </p:tgtEl>
                                        <p:attrNameLst>
                                          <p:attrName>ppt_h</p:attrName>
                                        </p:attrNameLst>
                                      </p:cBhvr>
                                      <p:tavLst>
                                        <p:tav tm="0">
                                          <p:val>
                                            <p:fltVal val="0"/>
                                          </p:val>
                                        </p:tav>
                                        <p:tav tm="100000">
                                          <p:val>
                                            <p:strVal val="#ppt_h"/>
                                          </p:val>
                                        </p:tav>
                                      </p:tavLst>
                                    </p:anim>
                                    <p:anim calcmode="lin" valueType="num">
                                      <p:cBhvr>
                                        <p:cTn id="31" dur="1000" fill="hold"/>
                                        <p:tgtEl>
                                          <p:spTgt spid="16"/>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16"/>
                                        </p:tgtEl>
                                        <p:attrNameLst>
                                          <p:attrName>ppt_y</p:attrName>
                                        </p:attrNameLst>
                                      </p:cBhvr>
                                      <p:tavLst>
                                        <p:tav tm="0" fmla="#ppt_y+(sin(-2*pi*(1-$))*-#ppt_x+cos(-2*pi*(1-$))*(1-#ppt_y))*(1-$)">
                                          <p:val>
                                            <p:fltVal val="0"/>
                                          </p:val>
                                        </p:tav>
                                        <p:tav tm="100000">
                                          <p:val>
                                            <p:fltVal val="1"/>
                                          </p:val>
                                        </p:tav>
                                      </p:tavLst>
                                    </p:anim>
                                  </p:childTnLst>
                                </p:cTn>
                              </p:par>
                            </p:childTnLst>
                          </p:cTn>
                        </p:par>
                        <p:par>
                          <p:cTn id="33" fill="hold">
                            <p:stCondLst>
                              <p:cond delay="4000"/>
                            </p:stCondLst>
                            <p:childTnLst>
                              <p:par>
                                <p:cTn id="34" presetID="22" presetClass="entr" presetSubtype="4"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down)">
                                      <p:cBhvr>
                                        <p:cTn id="36" dur="500"/>
                                        <p:tgtEl>
                                          <p:spTgt spid="7"/>
                                        </p:tgtEl>
                                      </p:cBhvr>
                                    </p:animEffect>
                                  </p:childTnLst>
                                </p:cTn>
                              </p:par>
                            </p:childTnLst>
                          </p:cTn>
                        </p:par>
                        <p:par>
                          <p:cTn id="37" fill="hold">
                            <p:stCondLst>
                              <p:cond delay="4500"/>
                            </p:stCondLst>
                            <p:childTnLst>
                              <p:par>
                                <p:cTn id="38" presetID="15" presetClass="entr" presetSubtype="0" fill="hold" nodeType="afterEffect">
                                  <p:stCondLst>
                                    <p:cond delay="0"/>
                                  </p:stCondLst>
                                  <p:childTnLst>
                                    <p:set>
                                      <p:cBhvr>
                                        <p:cTn id="39" dur="1" fill="hold">
                                          <p:stCondLst>
                                            <p:cond delay="0"/>
                                          </p:stCondLst>
                                        </p:cTn>
                                        <p:tgtEl>
                                          <p:spTgt spid="15"/>
                                        </p:tgtEl>
                                        <p:attrNameLst>
                                          <p:attrName>style.visibility</p:attrName>
                                        </p:attrNameLst>
                                      </p:cBhvr>
                                      <p:to>
                                        <p:strVal val="visible"/>
                                      </p:to>
                                    </p:set>
                                    <p:anim calcmode="lin" valueType="num">
                                      <p:cBhvr>
                                        <p:cTn id="40" dur="1000" fill="hold"/>
                                        <p:tgtEl>
                                          <p:spTgt spid="15"/>
                                        </p:tgtEl>
                                        <p:attrNameLst>
                                          <p:attrName>ppt_w</p:attrName>
                                        </p:attrNameLst>
                                      </p:cBhvr>
                                      <p:tavLst>
                                        <p:tav tm="0">
                                          <p:val>
                                            <p:fltVal val="0"/>
                                          </p:val>
                                        </p:tav>
                                        <p:tav tm="100000">
                                          <p:val>
                                            <p:strVal val="#ppt_w"/>
                                          </p:val>
                                        </p:tav>
                                      </p:tavLst>
                                    </p:anim>
                                    <p:anim calcmode="lin" valueType="num">
                                      <p:cBhvr>
                                        <p:cTn id="41" dur="1000" fill="hold"/>
                                        <p:tgtEl>
                                          <p:spTgt spid="15"/>
                                        </p:tgtEl>
                                        <p:attrNameLst>
                                          <p:attrName>ppt_h</p:attrName>
                                        </p:attrNameLst>
                                      </p:cBhvr>
                                      <p:tavLst>
                                        <p:tav tm="0">
                                          <p:val>
                                            <p:fltVal val="0"/>
                                          </p:val>
                                        </p:tav>
                                        <p:tav tm="100000">
                                          <p:val>
                                            <p:strVal val="#ppt_h"/>
                                          </p:val>
                                        </p:tav>
                                      </p:tavLst>
                                    </p:anim>
                                    <p:anim calcmode="lin" valueType="num">
                                      <p:cBhvr>
                                        <p:cTn id="42" dur="1000" fill="hold"/>
                                        <p:tgtEl>
                                          <p:spTgt spid="15"/>
                                        </p:tgtEl>
                                        <p:attrNameLst>
                                          <p:attrName>ppt_x</p:attrName>
                                        </p:attrNameLst>
                                      </p:cBhvr>
                                      <p:tavLst>
                                        <p:tav tm="0" fmla="#ppt_x+(cos(-2*pi*(1-$))*-#ppt_x-sin(-2*pi*(1-$))*(1-#ppt_y))*(1-$)">
                                          <p:val>
                                            <p:fltVal val="0"/>
                                          </p:val>
                                        </p:tav>
                                        <p:tav tm="100000">
                                          <p:val>
                                            <p:fltVal val="1"/>
                                          </p:val>
                                        </p:tav>
                                      </p:tavLst>
                                    </p:anim>
                                    <p:anim calcmode="lin" valueType="num">
                                      <p:cBhvr>
                                        <p:cTn id="43" dur="1000" fill="hold"/>
                                        <p:tgtEl>
                                          <p:spTgt spid="15"/>
                                        </p:tgtEl>
                                        <p:attrNameLst>
                                          <p:attrName>ppt_y</p:attrName>
                                        </p:attrNameLst>
                                      </p:cBhvr>
                                      <p:tavLst>
                                        <p:tav tm="0" fmla="#ppt_y+(sin(-2*pi*(1-$))*-#ppt_x+cos(-2*pi*(1-$))*(1-#ppt_y))*(1-$)">
                                          <p:val>
                                            <p:fltVal val="0"/>
                                          </p:val>
                                        </p:tav>
                                        <p:tav tm="100000">
                                          <p:val>
                                            <p:fltVal val="1"/>
                                          </p:val>
                                        </p:tav>
                                      </p:tavLst>
                                    </p:anim>
                                  </p:childTnLst>
                                </p:cTn>
                              </p:par>
                            </p:childTnLst>
                          </p:cTn>
                        </p:par>
                        <p:par>
                          <p:cTn id="44" fill="hold">
                            <p:stCondLst>
                              <p:cond delay="5500"/>
                            </p:stCondLst>
                            <p:childTnLst>
                              <p:par>
                                <p:cTn id="45" presetID="22" presetClass="entr" presetSubtype="2" fill="hold" grpId="0" nodeType="after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wipe(right)">
                                      <p:cBhvr>
                                        <p:cTn id="47" dur="500"/>
                                        <p:tgtEl>
                                          <p:spTgt spid="6"/>
                                        </p:tgtEl>
                                      </p:cBhvr>
                                    </p:animEffect>
                                  </p:childTnLst>
                                </p:cTn>
                              </p:par>
                            </p:childTnLst>
                          </p:cTn>
                        </p:par>
                        <p:par>
                          <p:cTn id="48" fill="hold">
                            <p:stCondLst>
                              <p:cond delay="6000"/>
                            </p:stCondLst>
                            <p:childTnLst>
                              <p:par>
                                <p:cTn id="49" presetID="15" presetClass="entr" presetSubtype="0" fill="hold" nodeType="afterEffect">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cBhvr>
                                        <p:cTn id="51" dur="1000" fill="hold"/>
                                        <p:tgtEl>
                                          <p:spTgt spid="4"/>
                                        </p:tgtEl>
                                        <p:attrNameLst>
                                          <p:attrName>ppt_w</p:attrName>
                                        </p:attrNameLst>
                                      </p:cBhvr>
                                      <p:tavLst>
                                        <p:tav tm="0">
                                          <p:val>
                                            <p:fltVal val="0"/>
                                          </p:val>
                                        </p:tav>
                                        <p:tav tm="100000">
                                          <p:val>
                                            <p:strVal val="#ppt_w"/>
                                          </p:val>
                                        </p:tav>
                                      </p:tavLst>
                                    </p:anim>
                                    <p:anim calcmode="lin" valueType="num">
                                      <p:cBhvr>
                                        <p:cTn id="52" dur="1000" fill="hold"/>
                                        <p:tgtEl>
                                          <p:spTgt spid="4"/>
                                        </p:tgtEl>
                                        <p:attrNameLst>
                                          <p:attrName>ppt_h</p:attrName>
                                        </p:attrNameLst>
                                      </p:cBhvr>
                                      <p:tavLst>
                                        <p:tav tm="0">
                                          <p:val>
                                            <p:fltVal val="0"/>
                                          </p:val>
                                        </p:tav>
                                        <p:tav tm="100000">
                                          <p:val>
                                            <p:strVal val="#ppt_h"/>
                                          </p:val>
                                        </p:tav>
                                      </p:tavLst>
                                    </p:anim>
                                    <p:anim calcmode="lin" valueType="num">
                                      <p:cBhvr>
                                        <p:cTn id="53"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54"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par>
                          <p:cTn id="55" fill="hold">
                            <p:stCondLst>
                              <p:cond delay="7000"/>
                            </p:stCondLst>
                            <p:childTnLst>
                              <p:par>
                                <p:cTn id="56" presetID="22" presetClass="entr" presetSubtype="2" fill="hold" nodeType="afterEffect">
                                  <p:stCondLst>
                                    <p:cond delay="0"/>
                                  </p:stCondLst>
                                  <p:childTnLst>
                                    <p:set>
                                      <p:cBhvr>
                                        <p:cTn id="57" dur="1" fill="hold">
                                          <p:stCondLst>
                                            <p:cond delay="0"/>
                                          </p:stCondLst>
                                        </p:cTn>
                                        <p:tgtEl>
                                          <p:spTgt spid="81"/>
                                        </p:tgtEl>
                                        <p:attrNameLst>
                                          <p:attrName>style.visibility</p:attrName>
                                        </p:attrNameLst>
                                      </p:cBhvr>
                                      <p:to>
                                        <p:strVal val="visible"/>
                                      </p:to>
                                    </p:set>
                                    <p:animEffect transition="in" filter="wipe(right)">
                                      <p:cBhvr>
                                        <p:cTn id="58" dur="500"/>
                                        <p:tgtEl>
                                          <p:spTgt spid="81"/>
                                        </p:tgtEl>
                                      </p:cBhvr>
                                    </p:animEffect>
                                  </p:childTnLst>
                                </p:cTn>
                              </p:par>
                            </p:childTnLst>
                          </p:cTn>
                        </p:par>
                        <p:par>
                          <p:cTn id="59" fill="hold">
                            <p:stCondLst>
                              <p:cond delay="7500"/>
                            </p:stCondLst>
                            <p:childTnLst>
                              <p:par>
                                <p:cTn id="60" presetID="22" presetClass="entr" presetSubtype="2" fill="hold" nodeType="afterEffect">
                                  <p:stCondLst>
                                    <p:cond delay="0"/>
                                  </p:stCondLst>
                                  <p:childTnLst>
                                    <p:set>
                                      <p:cBhvr>
                                        <p:cTn id="61" dur="1" fill="hold">
                                          <p:stCondLst>
                                            <p:cond delay="0"/>
                                          </p:stCondLst>
                                        </p:cTn>
                                        <p:tgtEl>
                                          <p:spTgt spid="66"/>
                                        </p:tgtEl>
                                        <p:attrNameLst>
                                          <p:attrName>style.visibility</p:attrName>
                                        </p:attrNameLst>
                                      </p:cBhvr>
                                      <p:to>
                                        <p:strVal val="visible"/>
                                      </p:to>
                                    </p:set>
                                    <p:animEffect transition="in" filter="wipe(right)">
                                      <p:cBhvr>
                                        <p:cTn id="62" dur="500"/>
                                        <p:tgtEl>
                                          <p:spTgt spid="66"/>
                                        </p:tgtEl>
                                      </p:cBhvr>
                                    </p:animEffect>
                                  </p:childTnLst>
                                </p:cTn>
                              </p:par>
                            </p:childTnLst>
                          </p:cTn>
                        </p:par>
                        <p:par>
                          <p:cTn id="63" fill="hold">
                            <p:stCondLst>
                              <p:cond delay="8000"/>
                            </p:stCondLst>
                            <p:childTnLst>
                              <p:par>
                                <p:cTn id="64" presetID="22" presetClass="entr" presetSubtype="2" fill="hold" nodeType="afterEffect">
                                  <p:stCondLst>
                                    <p:cond delay="0"/>
                                  </p:stCondLst>
                                  <p:childTnLst>
                                    <p:set>
                                      <p:cBhvr>
                                        <p:cTn id="65" dur="1" fill="hold">
                                          <p:stCondLst>
                                            <p:cond delay="0"/>
                                          </p:stCondLst>
                                        </p:cTn>
                                        <p:tgtEl>
                                          <p:spTgt spid="75"/>
                                        </p:tgtEl>
                                        <p:attrNameLst>
                                          <p:attrName>style.visibility</p:attrName>
                                        </p:attrNameLst>
                                      </p:cBhvr>
                                      <p:to>
                                        <p:strVal val="visible"/>
                                      </p:to>
                                    </p:set>
                                    <p:animEffect transition="in" filter="wipe(right)">
                                      <p:cBhvr>
                                        <p:cTn id="66" dur="500"/>
                                        <p:tgtEl>
                                          <p:spTgt spid="75"/>
                                        </p:tgtEl>
                                      </p:cBhvr>
                                    </p:animEffect>
                                  </p:childTnLst>
                                </p:cTn>
                              </p:par>
                            </p:childTnLst>
                          </p:cTn>
                        </p:par>
                        <p:par>
                          <p:cTn id="67" fill="hold">
                            <p:stCondLst>
                              <p:cond delay="8500"/>
                            </p:stCondLst>
                            <p:childTnLst>
                              <p:par>
                                <p:cTn id="68" presetID="22" presetClass="entr" presetSubtype="8" fill="hold" nodeType="afterEffect">
                                  <p:stCondLst>
                                    <p:cond delay="0"/>
                                  </p:stCondLst>
                                  <p:childTnLst>
                                    <p:set>
                                      <p:cBhvr>
                                        <p:cTn id="69" dur="1" fill="hold">
                                          <p:stCondLst>
                                            <p:cond delay="0"/>
                                          </p:stCondLst>
                                        </p:cTn>
                                        <p:tgtEl>
                                          <p:spTgt spid="72"/>
                                        </p:tgtEl>
                                        <p:attrNameLst>
                                          <p:attrName>style.visibility</p:attrName>
                                        </p:attrNameLst>
                                      </p:cBhvr>
                                      <p:to>
                                        <p:strVal val="visible"/>
                                      </p:to>
                                    </p:set>
                                    <p:animEffect transition="in" filter="wipe(left)">
                                      <p:cBhvr>
                                        <p:cTn id="70" dur="500"/>
                                        <p:tgtEl>
                                          <p:spTgt spid="72"/>
                                        </p:tgtEl>
                                      </p:cBhvr>
                                    </p:animEffect>
                                  </p:childTnLst>
                                </p:cTn>
                              </p:par>
                            </p:childTnLst>
                          </p:cTn>
                        </p:par>
                        <p:par>
                          <p:cTn id="71" fill="hold">
                            <p:stCondLst>
                              <p:cond delay="9000"/>
                            </p:stCondLst>
                            <p:childTnLst>
                              <p:par>
                                <p:cTn id="72" presetID="22" presetClass="entr" presetSubtype="8" fill="hold" nodeType="afterEffect">
                                  <p:stCondLst>
                                    <p:cond delay="0"/>
                                  </p:stCondLst>
                                  <p:childTnLst>
                                    <p:set>
                                      <p:cBhvr>
                                        <p:cTn id="73" dur="1" fill="hold">
                                          <p:stCondLst>
                                            <p:cond delay="0"/>
                                          </p:stCondLst>
                                        </p:cTn>
                                        <p:tgtEl>
                                          <p:spTgt spid="69"/>
                                        </p:tgtEl>
                                        <p:attrNameLst>
                                          <p:attrName>style.visibility</p:attrName>
                                        </p:attrNameLst>
                                      </p:cBhvr>
                                      <p:to>
                                        <p:strVal val="visible"/>
                                      </p:to>
                                    </p:set>
                                    <p:animEffect transition="in" filter="wipe(left)">
                                      <p:cBhvr>
                                        <p:cTn id="74"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dd53337f-270c-4f98-a9b9-2f089837b79b"/>
          <p:cNvGrpSpPr>
            <a:grpSpLocks noChangeAspect="1"/>
          </p:cNvGrpSpPr>
          <p:nvPr/>
        </p:nvGrpSpPr>
        <p:grpSpPr>
          <a:xfrm>
            <a:off x="0" y="-2793282"/>
            <a:ext cx="12344764" cy="12838711"/>
            <a:chOff x="-9525" y="-2778634"/>
            <a:chExt cx="12345442" cy="12839415"/>
          </a:xfrm>
        </p:grpSpPr>
        <p:cxnSp>
          <p:nvCxnSpPr>
            <p:cNvPr id="4" name="Straight Connector 4"/>
            <p:cNvCxnSpPr/>
            <p:nvPr/>
          </p:nvCxnSpPr>
          <p:spPr>
            <a:xfrm flipH="1">
              <a:off x="5464047" y="5245778"/>
              <a:ext cx="1258952" cy="415431"/>
            </a:xfrm>
            <a:prstGeom prst="line">
              <a:avLst/>
            </a:prstGeom>
            <a:ln w="34925">
              <a:solidFill>
                <a:schemeClr val="bg1">
                  <a:alpha val="48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 name="Straight Connector 5"/>
            <p:cNvCxnSpPr/>
            <p:nvPr/>
          </p:nvCxnSpPr>
          <p:spPr>
            <a:xfrm>
              <a:off x="7062471" y="3792893"/>
              <a:ext cx="0" cy="1000442"/>
            </a:xfrm>
            <a:prstGeom prst="line">
              <a:avLst/>
            </a:prstGeom>
            <a:ln w="34925">
              <a:solidFill>
                <a:schemeClr val="bg1">
                  <a:alpha val="48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6" name="Straight Connector 6"/>
            <p:cNvCxnSpPr/>
            <p:nvPr/>
          </p:nvCxnSpPr>
          <p:spPr>
            <a:xfrm>
              <a:off x="3204659" y="5088118"/>
              <a:ext cx="0" cy="1148877"/>
            </a:xfrm>
            <a:prstGeom prst="line">
              <a:avLst/>
            </a:prstGeom>
            <a:ln w="34925">
              <a:solidFill>
                <a:schemeClr val="bg1">
                  <a:alpha val="48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 name="Straight Connector 7"/>
            <p:cNvCxnSpPr/>
            <p:nvPr/>
          </p:nvCxnSpPr>
          <p:spPr>
            <a:xfrm>
              <a:off x="1780228" y="4265272"/>
              <a:ext cx="0" cy="1177443"/>
            </a:xfrm>
            <a:prstGeom prst="line">
              <a:avLst/>
            </a:prstGeom>
            <a:ln w="34925">
              <a:solidFill>
                <a:schemeClr val="bg1">
                  <a:alpha val="48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 name="Straight Connector 8"/>
            <p:cNvCxnSpPr/>
            <p:nvPr/>
          </p:nvCxnSpPr>
          <p:spPr>
            <a:xfrm>
              <a:off x="3209014" y="3364998"/>
              <a:ext cx="0" cy="1736447"/>
            </a:xfrm>
            <a:prstGeom prst="line">
              <a:avLst/>
            </a:prstGeom>
            <a:ln w="34925">
              <a:solidFill>
                <a:schemeClr val="bg1">
                  <a:alpha val="48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 name="Straight Connector 9"/>
            <p:cNvCxnSpPr/>
            <p:nvPr/>
          </p:nvCxnSpPr>
          <p:spPr>
            <a:xfrm flipH="1" flipV="1">
              <a:off x="2061284" y="5763721"/>
              <a:ext cx="889422" cy="536245"/>
            </a:xfrm>
            <a:prstGeom prst="line">
              <a:avLst/>
            </a:prstGeom>
            <a:ln w="34925">
              <a:solidFill>
                <a:schemeClr val="bg1">
                  <a:alpha val="48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 name="Straight Connector 10"/>
            <p:cNvCxnSpPr/>
            <p:nvPr/>
          </p:nvCxnSpPr>
          <p:spPr>
            <a:xfrm flipH="1" flipV="1">
              <a:off x="2098792" y="2411766"/>
              <a:ext cx="889422" cy="536245"/>
            </a:xfrm>
            <a:prstGeom prst="line">
              <a:avLst/>
            </a:prstGeom>
            <a:ln w="34925">
              <a:solidFill>
                <a:schemeClr val="bg1">
                  <a:alpha val="48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 name="Straight Connector 11"/>
            <p:cNvCxnSpPr>
              <a:stCxn id="99" idx="4"/>
            </p:cNvCxnSpPr>
            <p:nvPr/>
          </p:nvCxnSpPr>
          <p:spPr>
            <a:xfrm>
              <a:off x="5069194" y="3665860"/>
              <a:ext cx="7930" cy="1741654"/>
            </a:xfrm>
            <a:prstGeom prst="line">
              <a:avLst/>
            </a:prstGeom>
            <a:ln w="34925">
              <a:solidFill>
                <a:schemeClr val="bg1">
                  <a:alpha val="48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2" name="Straight Connector 12"/>
            <p:cNvCxnSpPr/>
            <p:nvPr/>
          </p:nvCxnSpPr>
          <p:spPr>
            <a:xfrm flipH="1">
              <a:off x="3534447" y="5881965"/>
              <a:ext cx="1258952" cy="415431"/>
            </a:xfrm>
            <a:prstGeom prst="line">
              <a:avLst/>
            </a:prstGeom>
            <a:ln w="34925">
              <a:solidFill>
                <a:schemeClr val="bg1">
                  <a:alpha val="48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3" name="Straight Connector 13"/>
            <p:cNvCxnSpPr/>
            <p:nvPr/>
          </p:nvCxnSpPr>
          <p:spPr>
            <a:xfrm flipH="1">
              <a:off x="3381027" y="1904018"/>
              <a:ext cx="3189277" cy="1052402"/>
            </a:xfrm>
            <a:prstGeom prst="line">
              <a:avLst/>
            </a:prstGeom>
            <a:ln w="34925">
              <a:solidFill>
                <a:schemeClr val="bg1">
                  <a:alpha val="48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4" name="Straight Connector 14"/>
            <p:cNvCxnSpPr/>
            <p:nvPr/>
          </p:nvCxnSpPr>
          <p:spPr>
            <a:xfrm>
              <a:off x="7067019" y="2167731"/>
              <a:ext cx="0" cy="1614621"/>
            </a:xfrm>
            <a:prstGeom prst="line">
              <a:avLst/>
            </a:prstGeom>
            <a:ln w="34925">
              <a:solidFill>
                <a:schemeClr val="bg1">
                  <a:alpha val="48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5"/>
            <p:cNvCxnSpPr>
              <a:stCxn id="57" idx="4"/>
            </p:cNvCxnSpPr>
            <p:nvPr/>
          </p:nvCxnSpPr>
          <p:spPr>
            <a:xfrm>
              <a:off x="2402254" y="3775377"/>
              <a:ext cx="18653" cy="1363564"/>
            </a:xfrm>
            <a:prstGeom prst="line">
              <a:avLst/>
            </a:prstGeom>
            <a:ln w="34925">
              <a:solidFill>
                <a:schemeClr val="bg1">
                  <a:alpha val="48000"/>
                </a:schemeClr>
              </a:solidFill>
              <a:prstDash val="sysDot"/>
            </a:ln>
          </p:spPr>
          <p:style>
            <a:lnRef idx="1">
              <a:schemeClr val="accent1"/>
            </a:lnRef>
            <a:fillRef idx="0">
              <a:schemeClr val="accent1"/>
            </a:fillRef>
            <a:effectRef idx="0">
              <a:schemeClr val="accent1"/>
            </a:effectRef>
            <a:fontRef idx="minor">
              <a:schemeClr val="tx1"/>
            </a:fontRef>
          </p:style>
        </p:cxnSp>
        <p:sp>
          <p:nvSpPr>
            <p:cNvPr id="16" name="Freeform: Shape 16"/>
            <p:cNvSpPr/>
            <p:nvPr/>
          </p:nvSpPr>
          <p:spPr bwMode="auto">
            <a:xfrm>
              <a:off x="12335917" y="-1950244"/>
              <a:ext cx="0" cy="12011025"/>
            </a:xfrm>
            <a:custGeom>
              <a:avLst/>
              <a:gdLst>
                <a:gd name="T0" fmla="*/ 7566 h 7566"/>
                <a:gd name="T1" fmla="*/ 0 h 7566"/>
                <a:gd name="T2" fmla="*/ 7566 h 7566"/>
              </a:gdLst>
              <a:ahLst/>
              <a:cxnLst>
                <a:cxn ang="0">
                  <a:pos x="0" y="T0"/>
                </a:cxn>
                <a:cxn ang="0">
                  <a:pos x="0" y="T1"/>
                </a:cxn>
                <a:cxn ang="0">
                  <a:pos x="0" y="T2"/>
                </a:cxn>
              </a:cxnLst>
              <a:rect l="0" t="0" r="r" b="b"/>
              <a:pathLst>
                <a:path h="7566">
                  <a:moveTo>
                    <a:pt x="0" y="7566"/>
                  </a:moveTo>
                  <a:lnTo>
                    <a:pt x="0" y="0"/>
                  </a:lnTo>
                  <a:lnTo>
                    <a:pt x="0" y="7566"/>
                  </a:lnTo>
                  <a:close/>
                </a:path>
              </a:pathLst>
            </a:custGeom>
            <a:solidFill>
              <a:srgbClr val="1E9FE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533">
                <a:cs typeface="+mn-ea"/>
                <a:sym typeface="+mn-lt"/>
              </a:endParaRPr>
            </a:p>
          </p:txBody>
        </p:sp>
        <p:sp>
          <p:nvSpPr>
            <p:cNvPr id="17" name="Straight Connector 17"/>
            <p:cNvSpPr/>
            <p:nvPr/>
          </p:nvSpPr>
          <p:spPr bwMode="auto">
            <a:xfrm flipV="1">
              <a:off x="12335917" y="-1950244"/>
              <a:ext cx="0" cy="12011025"/>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14:hiddenLine>
              </a:ext>
            </a:extLst>
          </p:spPr>
          <p:txBody>
            <a:bodyPr anchor="ctr"/>
            <a:lstStyle/>
            <a:p>
              <a:pPr algn="ctr"/>
              <a:endParaRPr sz="2533">
                <a:cs typeface="+mn-ea"/>
                <a:sym typeface="+mn-lt"/>
              </a:endParaRPr>
            </a:p>
          </p:txBody>
        </p:sp>
        <p:sp>
          <p:nvSpPr>
            <p:cNvPr id="18" name="Freeform: Shape 18"/>
            <p:cNvSpPr/>
            <p:nvPr/>
          </p:nvSpPr>
          <p:spPr bwMode="auto">
            <a:xfrm>
              <a:off x="11835927" y="-2778634"/>
              <a:ext cx="0" cy="12011046"/>
            </a:xfrm>
            <a:custGeom>
              <a:avLst/>
              <a:gdLst>
                <a:gd name="T0" fmla="*/ 7566 h 7566"/>
                <a:gd name="T1" fmla="*/ 0 h 7566"/>
                <a:gd name="T2" fmla="*/ 7566 h 7566"/>
              </a:gdLst>
              <a:ahLst/>
              <a:cxnLst>
                <a:cxn ang="0">
                  <a:pos x="0" y="T0"/>
                </a:cxn>
                <a:cxn ang="0">
                  <a:pos x="0" y="T1"/>
                </a:cxn>
                <a:cxn ang="0">
                  <a:pos x="0" y="T2"/>
                </a:cxn>
              </a:cxnLst>
              <a:rect l="0" t="0" r="r" b="b"/>
              <a:pathLst>
                <a:path h="7566">
                  <a:moveTo>
                    <a:pt x="0" y="7566"/>
                  </a:moveTo>
                  <a:lnTo>
                    <a:pt x="0" y="0"/>
                  </a:lnTo>
                  <a:lnTo>
                    <a:pt x="0" y="7566"/>
                  </a:lnTo>
                  <a:close/>
                </a:path>
              </a:pathLst>
            </a:custGeom>
            <a:solidFill>
              <a:srgbClr val="1E9FE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533">
                <a:cs typeface="+mn-ea"/>
                <a:sym typeface="+mn-lt"/>
              </a:endParaRPr>
            </a:p>
          </p:txBody>
        </p:sp>
        <p:sp>
          <p:nvSpPr>
            <p:cNvPr id="19" name="Straight Connector 19"/>
            <p:cNvSpPr/>
            <p:nvPr/>
          </p:nvSpPr>
          <p:spPr bwMode="auto">
            <a:xfrm flipV="1">
              <a:off x="11835927" y="-2778634"/>
              <a:ext cx="0" cy="12011046"/>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14:hiddenLine>
              </a:ext>
            </a:extLst>
          </p:spPr>
          <p:txBody>
            <a:bodyPr anchor="ctr"/>
            <a:lstStyle/>
            <a:p>
              <a:pPr algn="ctr"/>
              <a:endParaRPr sz="2533">
                <a:cs typeface="+mn-ea"/>
                <a:sym typeface="+mn-lt"/>
              </a:endParaRPr>
            </a:p>
          </p:txBody>
        </p:sp>
        <p:grpSp>
          <p:nvGrpSpPr>
            <p:cNvPr id="20" name="Group 20"/>
            <p:cNvGrpSpPr/>
            <p:nvPr/>
          </p:nvGrpSpPr>
          <p:grpSpPr>
            <a:xfrm>
              <a:off x="-9525" y="2105025"/>
              <a:ext cx="9264650" cy="3722688"/>
              <a:chOff x="-9525" y="2105025"/>
              <a:chExt cx="9264650" cy="3722688"/>
            </a:xfrm>
          </p:grpSpPr>
          <p:sp>
            <p:nvSpPr>
              <p:cNvPr id="90" name="Oval 21"/>
              <p:cNvSpPr/>
              <p:nvPr/>
            </p:nvSpPr>
            <p:spPr bwMode="auto">
              <a:xfrm>
                <a:off x="6691188" y="3407610"/>
                <a:ext cx="752167" cy="750465"/>
              </a:xfrm>
              <a:prstGeom prst="ellipse">
                <a:avLst/>
              </a:prstGeom>
              <a:solidFill>
                <a:schemeClr val="accent2"/>
              </a:solidFill>
              <a:ln>
                <a:noFill/>
              </a:ln>
            </p:spPr>
            <p:txBody>
              <a:bodyPr anchor="ctr"/>
              <a:lstStyle/>
              <a:p>
                <a:pPr algn="ctr"/>
                <a:endParaRPr sz="2533">
                  <a:cs typeface="+mn-ea"/>
                  <a:sym typeface="+mn-lt"/>
                </a:endParaRPr>
              </a:p>
            </p:txBody>
          </p:sp>
          <p:sp>
            <p:nvSpPr>
              <p:cNvPr id="91" name="Oval 22"/>
              <p:cNvSpPr/>
              <p:nvPr/>
            </p:nvSpPr>
            <p:spPr bwMode="auto">
              <a:xfrm>
                <a:off x="4693110" y="2998581"/>
                <a:ext cx="752167" cy="750465"/>
              </a:xfrm>
              <a:prstGeom prst="ellipse">
                <a:avLst/>
              </a:prstGeom>
              <a:solidFill>
                <a:schemeClr val="accent2"/>
              </a:solidFill>
              <a:ln>
                <a:noFill/>
              </a:ln>
            </p:spPr>
            <p:txBody>
              <a:bodyPr anchor="ctr"/>
              <a:lstStyle/>
              <a:p>
                <a:pPr algn="ctr"/>
                <a:endParaRPr sz="2533">
                  <a:cs typeface="+mn-ea"/>
                  <a:sym typeface="+mn-lt"/>
                </a:endParaRPr>
              </a:p>
            </p:txBody>
          </p:sp>
          <p:sp>
            <p:nvSpPr>
              <p:cNvPr id="92" name="Oval 23"/>
              <p:cNvSpPr/>
              <p:nvPr/>
            </p:nvSpPr>
            <p:spPr bwMode="auto">
              <a:xfrm>
                <a:off x="2840384" y="4729321"/>
                <a:ext cx="752167" cy="750465"/>
              </a:xfrm>
              <a:prstGeom prst="ellipse">
                <a:avLst/>
              </a:prstGeom>
              <a:solidFill>
                <a:schemeClr val="accent1"/>
              </a:solidFill>
              <a:ln>
                <a:noFill/>
              </a:ln>
            </p:spPr>
            <p:txBody>
              <a:bodyPr anchor="ctr"/>
              <a:lstStyle/>
              <a:p>
                <a:pPr algn="ctr"/>
                <a:endParaRPr sz="2533">
                  <a:cs typeface="+mn-ea"/>
                  <a:sym typeface="+mn-lt"/>
                </a:endParaRPr>
              </a:p>
            </p:txBody>
          </p:sp>
          <p:sp>
            <p:nvSpPr>
              <p:cNvPr id="93" name="Oval 24"/>
              <p:cNvSpPr/>
              <p:nvPr/>
            </p:nvSpPr>
            <p:spPr bwMode="auto">
              <a:xfrm>
                <a:off x="1364917" y="3856567"/>
                <a:ext cx="752167" cy="750465"/>
              </a:xfrm>
              <a:prstGeom prst="ellipse">
                <a:avLst/>
              </a:prstGeom>
              <a:solidFill>
                <a:schemeClr val="accent2"/>
              </a:solidFill>
              <a:ln>
                <a:noFill/>
              </a:ln>
            </p:spPr>
            <p:txBody>
              <a:bodyPr anchor="ctr"/>
              <a:lstStyle/>
              <a:p>
                <a:pPr algn="ctr"/>
                <a:endParaRPr sz="2533">
                  <a:cs typeface="+mn-ea"/>
                  <a:sym typeface="+mn-lt"/>
                </a:endParaRPr>
              </a:p>
            </p:txBody>
          </p:sp>
          <p:grpSp>
            <p:nvGrpSpPr>
              <p:cNvPr id="94" name="Group 25"/>
              <p:cNvGrpSpPr/>
              <p:nvPr/>
            </p:nvGrpSpPr>
            <p:grpSpPr>
              <a:xfrm>
                <a:off x="-9525" y="2105025"/>
                <a:ext cx="9264650" cy="3722688"/>
                <a:chOff x="-9525" y="2282825"/>
                <a:chExt cx="9264650" cy="3722688"/>
              </a:xfrm>
              <a:solidFill>
                <a:schemeClr val="accent4">
                  <a:lumMod val="60000"/>
                  <a:lumOff val="40000"/>
                </a:schemeClr>
              </a:solidFill>
            </p:grpSpPr>
            <p:sp>
              <p:nvSpPr>
                <p:cNvPr id="103" name="Freeform: Shape 34"/>
                <p:cNvSpPr/>
                <p:nvPr/>
              </p:nvSpPr>
              <p:spPr bwMode="auto">
                <a:xfrm>
                  <a:off x="-9525" y="2460625"/>
                  <a:ext cx="9002713" cy="3544888"/>
                </a:xfrm>
                <a:custGeom>
                  <a:avLst/>
                  <a:gdLst>
                    <a:gd name="T0" fmla="*/ 0 w 5671"/>
                    <a:gd name="T1" fmla="*/ 2098 h 2233"/>
                    <a:gd name="T2" fmla="*/ 1067 w 5671"/>
                    <a:gd name="T3" fmla="*/ 1187 h 2233"/>
                    <a:gd name="T4" fmla="*/ 1091 w 5671"/>
                    <a:gd name="T5" fmla="*/ 1166 h 2233"/>
                    <a:gd name="T6" fmla="*/ 1123 w 5671"/>
                    <a:gd name="T7" fmla="*/ 1178 h 2233"/>
                    <a:gd name="T8" fmla="*/ 2035 w 5671"/>
                    <a:gd name="T9" fmla="*/ 1736 h 2233"/>
                    <a:gd name="T10" fmla="*/ 3141 w 5671"/>
                    <a:gd name="T11" fmla="*/ 674 h 2233"/>
                    <a:gd name="T12" fmla="*/ 3175 w 5671"/>
                    <a:gd name="T13" fmla="*/ 622 h 2233"/>
                    <a:gd name="T14" fmla="*/ 3223 w 5671"/>
                    <a:gd name="T15" fmla="*/ 664 h 2233"/>
                    <a:gd name="T16" fmla="*/ 4454 w 5671"/>
                    <a:gd name="T17" fmla="*/ 880 h 2233"/>
                    <a:gd name="T18" fmla="*/ 5606 w 5671"/>
                    <a:gd name="T19" fmla="*/ 0 h 2233"/>
                    <a:gd name="T20" fmla="*/ 5671 w 5671"/>
                    <a:gd name="T21" fmla="*/ 78 h 2233"/>
                    <a:gd name="T22" fmla="*/ 4481 w 5671"/>
                    <a:gd name="T23" fmla="*/ 986 h 2233"/>
                    <a:gd name="T24" fmla="*/ 4447 w 5671"/>
                    <a:gd name="T25" fmla="*/ 1012 h 2233"/>
                    <a:gd name="T26" fmla="*/ 4413 w 5671"/>
                    <a:gd name="T27" fmla="*/ 984 h 2233"/>
                    <a:gd name="T28" fmla="*/ 3196 w 5671"/>
                    <a:gd name="T29" fmla="*/ 780 h 2233"/>
                    <a:gd name="T30" fmla="*/ 2098 w 5671"/>
                    <a:gd name="T31" fmla="*/ 1829 h 2233"/>
                    <a:gd name="T32" fmla="*/ 2076 w 5671"/>
                    <a:gd name="T33" fmla="*/ 1864 h 2233"/>
                    <a:gd name="T34" fmla="*/ 2035 w 5671"/>
                    <a:gd name="T35" fmla="*/ 1848 h 2233"/>
                    <a:gd name="T36" fmla="*/ 1111 w 5671"/>
                    <a:gd name="T37" fmla="*/ 1284 h 2233"/>
                    <a:gd name="T38" fmla="*/ 0 w 5671"/>
                    <a:gd name="T39" fmla="*/ 2233 h 2233"/>
                    <a:gd name="T40" fmla="*/ 0 w 5671"/>
                    <a:gd name="T41" fmla="*/ 2098 h 2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671" h="2233">
                      <a:moveTo>
                        <a:pt x="0" y="2098"/>
                      </a:moveTo>
                      <a:lnTo>
                        <a:pt x="1067" y="1187"/>
                      </a:lnTo>
                      <a:lnTo>
                        <a:pt x="1091" y="1166"/>
                      </a:lnTo>
                      <a:lnTo>
                        <a:pt x="1123" y="1178"/>
                      </a:lnTo>
                      <a:lnTo>
                        <a:pt x="2035" y="1736"/>
                      </a:lnTo>
                      <a:lnTo>
                        <a:pt x="3141" y="674"/>
                      </a:lnTo>
                      <a:lnTo>
                        <a:pt x="3175" y="622"/>
                      </a:lnTo>
                      <a:lnTo>
                        <a:pt x="3223" y="664"/>
                      </a:lnTo>
                      <a:lnTo>
                        <a:pt x="4454" y="880"/>
                      </a:lnTo>
                      <a:lnTo>
                        <a:pt x="5606" y="0"/>
                      </a:lnTo>
                      <a:lnTo>
                        <a:pt x="5671" y="78"/>
                      </a:lnTo>
                      <a:lnTo>
                        <a:pt x="4481" y="986"/>
                      </a:lnTo>
                      <a:lnTo>
                        <a:pt x="4447" y="1012"/>
                      </a:lnTo>
                      <a:lnTo>
                        <a:pt x="4413" y="984"/>
                      </a:lnTo>
                      <a:lnTo>
                        <a:pt x="3196" y="780"/>
                      </a:lnTo>
                      <a:lnTo>
                        <a:pt x="2098" y="1829"/>
                      </a:lnTo>
                      <a:lnTo>
                        <a:pt x="2076" y="1864"/>
                      </a:lnTo>
                      <a:lnTo>
                        <a:pt x="2035" y="1848"/>
                      </a:lnTo>
                      <a:lnTo>
                        <a:pt x="1111" y="1284"/>
                      </a:lnTo>
                      <a:lnTo>
                        <a:pt x="0" y="2233"/>
                      </a:lnTo>
                      <a:lnTo>
                        <a:pt x="0" y="2098"/>
                      </a:lnTo>
                      <a:close/>
                    </a:path>
                  </a:pathLst>
                </a:custGeom>
                <a:solidFill>
                  <a:schemeClr val="accent1"/>
                </a:solidFill>
                <a:ln>
                  <a:noFill/>
                </a:ln>
              </p:spPr>
              <p:txBody>
                <a:bodyPr anchor="ctr"/>
                <a:lstStyle/>
                <a:p>
                  <a:pPr algn="ctr"/>
                  <a:endParaRPr sz="2533">
                    <a:cs typeface="+mn-ea"/>
                    <a:sym typeface="+mn-lt"/>
                  </a:endParaRPr>
                </a:p>
              </p:txBody>
            </p:sp>
            <p:sp>
              <p:nvSpPr>
                <p:cNvPr id="104" name="Freeform: Shape 35"/>
                <p:cNvSpPr/>
                <p:nvPr/>
              </p:nvSpPr>
              <p:spPr bwMode="auto">
                <a:xfrm>
                  <a:off x="8528050" y="2282825"/>
                  <a:ext cx="727075" cy="676275"/>
                </a:xfrm>
                <a:custGeom>
                  <a:avLst/>
                  <a:gdLst>
                    <a:gd name="T0" fmla="*/ 458 w 458"/>
                    <a:gd name="T1" fmla="*/ 0 h 426"/>
                    <a:gd name="T2" fmla="*/ 0 w 458"/>
                    <a:gd name="T3" fmla="*/ 127 h 426"/>
                    <a:gd name="T4" fmla="*/ 115 w 458"/>
                    <a:gd name="T5" fmla="*/ 276 h 426"/>
                    <a:gd name="T6" fmla="*/ 233 w 458"/>
                    <a:gd name="T7" fmla="*/ 426 h 426"/>
                    <a:gd name="T8" fmla="*/ 458 w 458"/>
                    <a:gd name="T9" fmla="*/ 0 h 426"/>
                  </a:gdLst>
                  <a:ahLst/>
                  <a:cxnLst>
                    <a:cxn ang="0">
                      <a:pos x="T0" y="T1"/>
                    </a:cxn>
                    <a:cxn ang="0">
                      <a:pos x="T2" y="T3"/>
                    </a:cxn>
                    <a:cxn ang="0">
                      <a:pos x="T4" y="T5"/>
                    </a:cxn>
                    <a:cxn ang="0">
                      <a:pos x="T6" y="T7"/>
                    </a:cxn>
                    <a:cxn ang="0">
                      <a:pos x="T8" y="T9"/>
                    </a:cxn>
                  </a:cxnLst>
                  <a:rect l="0" t="0" r="r" b="b"/>
                  <a:pathLst>
                    <a:path w="458" h="426">
                      <a:moveTo>
                        <a:pt x="458" y="0"/>
                      </a:moveTo>
                      <a:lnTo>
                        <a:pt x="0" y="127"/>
                      </a:lnTo>
                      <a:lnTo>
                        <a:pt x="115" y="276"/>
                      </a:lnTo>
                      <a:lnTo>
                        <a:pt x="233" y="426"/>
                      </a:lnTo>
                      <a:lnTo>
                        <a:pt x="458" y="0"/>
                      </a:lnTo>
                      <a:close/>
                    </a:path>
                  </a:pathLst>
                </a:custGeom>
                <a:solidFill>
                  <a:schemeClr val="accent2"/>
                </a:solidFill>
                <a:ln>
                  <a:noFill/>
                </a:ln>
              </p:spPr>
              <p:txBody>
                <a:bodyPr anchor="ctr"/>
                <a:lstStyle/>
                <a:p>
                  <a:pPr algn="ctr"/>
                  <a:endParaRPr sz="2533">
                    <a:cs typeface="+mn-ea"/>
                    <a:sym typeface="+mn-lt"/>
                  </a:endParaRPr>
                </a:p>
              </p:txBody>
            </p:sp>
          </p:grpSp>
          <p:sp>
            <p:nvSpPr>
              <p:cNvPr id="95" name="Oval 26"/>
              <p:cNvSpPr/>
              <p:nvPr/>
            </p:nvSpPr>
            <p:spPr bwMode="auto">
              <a:xfrm>
                <a:off x="1447801" y="3938772"/>
                <a:ext cx="586400" cy="585074"/>
              </a:xfrm>
              <a:prstGeom prst="ellipse">
                <a:avLst/>
              </a:prstGeom>
              <a:solidFill>
                <a:schemeClr val="bg1"/>
              </a:solidFill>
              <a:ln>
                <a:noFill/>
              </a:ln>
            </p:spPr>
            <p:txBody>
              <a:bodyPr anchor="ctr"/>
              <a:lstStyle/>
              <a:p>
                <a:pPr algn="ctr"/>
                <a:endParaRPr sz="2533">
                  <a:cs typeface="+mn-ea"/>
                  <a:sym typeface="+mn-lt"/>
                </a:endParaRPr>
              </a:p>
            </p:txBody>
          </p:sp>
          <p:sp>
            <p:nvSpPr>
              <p:cNvPr id="96" name="Oval 27"/>
              <p:cNvSpPr/>
              <p:nvPr/>
            </p:nvSpPr>
            <p:spPr bwMode="auto">
              <a:xfrm>
                <a:off x="1558990" y="4054233"/>
                <a:ext cx="363515" cy="362189"/>
              </a:xfrm>
              <a:prstGeom prst="ellipse">
                <a:avLst/>
              </a:prstGeom>
              <a:solidFill>
                <a:schemeClr val="accent2"/>
              </a:solidFill>
              <a:ln>
                <a:noFill/>
              </a:ln>
            </p:spPr>
            <p:txBody>
              <a:bodyPr anchor="ctr"/>
              <a:lstStyle/>
              <a:p>
                <a:pPr algn="ctr"/>
                <a:endParaRPr sz="2533">
                  <a:cs typeface="+mn-ea"/>
                  <a:sym typeface="+mn-lt"/>
                </a:endParaRPr>
              </a:p>
            </p:txBody>
          </p:sp>
          <p:sp>
            <p:nvSpPr>
              <p:cNvPr id="97" name="Oval 28"/>
              <p:cNvSpPr/>
              <p:nvPr/>
            </p:nvSpPr>
            <p:spPr bwMode="auto">
              <a:xfrm>
                <a:off x="2923268" y="4811526"/>
                <a:ext cx="586400" cy="585074"/>
              </a:xfrm>
              <a:prstGeom prst="ellipse">
                <a:avLst/>
              </a:prstGeom>
              <a:solidFill>
                <a:schemeClr val="bg1"/>
              </a:solidFill>
              <a:ln>
                <a:noFill/>
              </a:ln>
            </p:spPr>
            <p:txBody>
              <a:bodyPr anchor="ctr"/>
              <a:lstStyle/>
              <a:p>
                <a:pPr algn="ctr"/>
                <a:endParaRPr sz="2533">
                  <a:cs typeface="+mn-ea"/>
                  <a:sym typeface="+mn-lt"/>
                </a:endParaRPr>
              </a:p>
            </p:txBody>
          </p:sp>
          <p:sp>
            <p:nvSpPr>
              <p:cNvPr id="98" name="Oval 29"/>
              <p:cNvSpPr/>
              <p:nvPr/>
            </p:nvSpPr>
            <p:spPr bwMode="auto">
              <a:xfrm>
                <a:off x="3034457" y="4926987"/>
                <a:ext cx="363515" cy="362189"/>
              </a:xfrm>
              <a:prstGeom prst="ellipse">
                <a:avLst/>
              </a:prstGeom>
              <a:solidFill>
                <a:schemeClr val="accent1"/>
              </a:solidFill>
              <a:ln>
                <a:noFill/>
              </a:ln>
            </p:spPr>
            <p:txBody>
              <a:bodyPr anchor="ctr"/>
              <a:lstStyle/>
              <a:p>
                <a:pPr algn="ctr"/>
                <a:endParaRPr sz="2533">
                  <a:cs typeface="+mn-ea"/>
                  <a:sym typeface="+mn-lt"/>
                </a:endParaRPr>
              </a:p>
            </p:txBody>
          </p:sp>
          <p:sp>
            <p:nvSpPr>
              <p:cNvPr id="99" name="Oval 30"/>
              <p:cNvSpPr/>
              <p:nvPr/>
            </p:nvSpPr>
            <p:spPr bwMode="auto">
              <a:xfrm>
                <a:off x="4775994" y="3080786"/>
                <a:ext cx="586400" cy="585074"/>
              </a:xfrm>
              <a:prstGeom prst="ellipse">
                <a:avLst/>
              </a:prstGeom>
              <a:solidFill>
                <a:schemeClr val="bg1"/>
              </a:solidFill>
              <a:ln>
                <a:noFill/>
              </a:ln>
            </p:spPr>
            <p:txBody>
              <a:bodyPr anchor="ctr"/>
              <a:lstStyle/>
              <a:p>
                <a:pPr algn="ctr"/>
                <a:endParaRPr sz="2533">
                  <a:cs typeface="+mn-ea"/>
                  <a:sym typeface="+mn-lt"/>
                </a:endParaRPr>
              </a:p>
            </p:txBody>
          </p:sp>
          <p:sp>
            <p:nvSpPr>
              <p:cNvPr id="100" name="Oval 31"/>
              <p:cNvSpPr/>
              <p:nvPr/>
            </p:nvSpPr>
            <p:spPr bwMode="auto">
              <a:xfrm>
                <a:off x="4887183" y="3196247"/>
                <a:ext cx="363515" cy="362189"/>
              </a:xfrm>
              <a:prstGeom prst="ellipse">
                <a:avLst/>
              </a:prstGeom>
              <a:solidFill>
                <a:schemeClr val="accent2"/>
              </a:solidFill>
              <a:ln>
                <a:noFill/>
              </a:ln>
            </p:spPr>
            <p:txBody>
              <a:bodyPr anchor="ctr"/>
              <a:lstStyle/>
              <a:p>
                <a:pPr algn="ctr"/>
                <a:endParaRPr sz="2533">
                  <a:cs typeface="+mn-ea"/>
                  <a:sym typeface="+mn-lt"/>
                </a:endParaRPr>
              </a:p>
            </p:txBody>
          </p:sp>
          <p:sp>
            <p:nvSpPr>
              <p:cNvPr id="101" name="Oval 32"/>
              <p:cNvSpPr/>
              <p:nvPr/>
            </p:nvSpPr>
            <p:spPr bwMode="auto">
              <a:xfrm>
                <a:off x="6774072" y="3489815"/>
                <a:ext cx="586400" cy="585074"/>
              </a:xfrm>
              <a:prstGeom prst="ellipse">
                <a:avLst/>
              </a:prstGeom>
              <a:solidFill>
                <a:schemeClr val="bg1"/>
              </a:solidFill>
              <a:ln>
                <a:noFill/>
              </a:ln>
            </p:spPr>
            <p:txBody>
              <a:bodyPr anchor="ctr"/>
              <a:lstStyle/>
              <a:p>
                <a:pPr algn="ctr"/>
                <a:endParaRPr sz="2533">
                  <a:cs typeface="+mn-ea"/>
                  <a:sym typeface="+mn-lt"/>
                </a:endParaRPr>
              </a:p>
            </p:txBody>
          </p:sp>
          <p:sp>
            <p:nvSpPr>
              <p:cNvPr id="102" name="Oval 33"/>
              <p:cNvSpPr/>
              <p:nvPr/>
            </p:nvSpPr>
            <p:spPr bwMode="auto">
              <a:xfrm>
                <a:off x="6885261" y="3605276"/>
                <a:ext cx="363515" cy="362189"/>
              </a:xfrm>
              <a:prstGeom prst="ellipse">
                <a:avLst/>
              </a:prstGeom>
              <a:solidFill>
                <a:schemeClr val="accent2"/>
              </a:solidFill>
              <a:ln>
                <a:noFill/>
              </a:ln>
            </p:spPr>
            <p:txBody>
              <a:bodyPr anchor="ctr"/>
              <a:lstStyle/>
              <a:p>
                <a:pPr algn="ctr"/>
                <a:endParaRPr sz="2533">
                  <a:cs typeface="+mn-ea"/>
                  <a:sym typeface="+mn-lt"/>
                </a:endParaRPr>
              </a:p>
            </p:txBody>
          </p:sp>
        </p:grpSp>
        <p:grpSp>
          <p:nvGrpSpPr>
            <p:cNvPr id="22" name="Group 59"/>
            <p:cNvGrpSpPr/>
            <p:nvPr/>
          </p:nvGrpSpPr>
          <p:grpSpPr>
            <a:xfrm>
              <a:off x="2055318" y="3081506"/>
              <a:ext cx="693871" cy="693871"/>
              <a:chOff x="1421947" y="1877676"/>
              <a:chExt cx="693871" cy="693871"/>
            </a:xfrm>
          </p:grpSpPr>
          <p:sp>
            <p:nvSpPr>
              <p:cNvPr id="57" name="Oval 60"/>
              <p:cNvSpPr/>
              <p:nvPr/>
            </p:nvSpPr>
            <p:spPr>
              <a:xfrm>
                <a:off x="1421947" y="1877676"/>
                <a:ext cx="693871" cy="693871"/>
              </a:xfrm>
              <a:prstGeom prst="ellipse">
                <a:avLst/>
              </a:pr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533">
                  <a:cs typeface="+mn-ea"/>
                  <a:sym typeface="+mn-lt"/>
                </a:endParaRPr>
              </a:p>
            </p:txBody>
          </p:sp>
          <p:grpSp>
            <p:nvGrpSpPr>
              <p:cNvPr id="58" name="Group 61"/>
              <p:cNvGrpSpPr/>
              <p:nvPr/>
            </p:nvGrpSpPr>
            <p:grpSpPr>
              <a:xfrm>
                <a:off x="1574526" y="2030614"/>
                <a:ext cx="383755" cy="384412"/>
                <a:chOff x="9145588" y="4435475"/>
                <a:chExt cx="464344" cy="465138"/>
              </a:xfrm>
              <a:solidFill>
                <a:schemeClr val="bg1"/>
              </a:solidFill>
            </p:grpSpPr>
            <p:sp>
              <p:nvSpPr>
                <p:cNvPr id="59" name="Freeform: Shape 62"/>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p:spPr>
              <p:txBody>
                <a:bodyPr anchor="ctr"/>
                <a:lstStyle/>
                <a:p>
                  <a:pPr algn="ctr"/>
                  <a:endParaRPr sz="2533">
                    <a:cs typeface="+mn-ea"/>
                    <a:sym typeface="+mn-lt"/>
                  </a:endParaRPr>
                </a:p>
              </p:txBody>
            </p:sp>
            <p:sp>
              <p:nvSpPr>
                <p:cNvPr id="60" name="Freeform: Shape 63"/>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p:spPr>
              <p:txBody>
                <a:bodyPr anchor="ctr"/>
                <a:lstStyle/>
                <a:p>
                  <a:pPr algn="ctr"/>
                  <a:endParaRPr sz="2533">
                    <a:cs typeface="+mn-ea"/>
                    <a:sym typeface="+mn-lt"/>
                  </a:endParaRPr>
                </a:p>
              </p:txBody>
            </p:sp>
            <p:sp>
              <p:nvSpPr>
                <p:cNvPr id="61" name="Freeform: Shape 64"/>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p:spPr>
              <p:txBody>
                <a:bodyPr anchor="ctr"/>
                <a:lstStyle/>
                <a:p>
                  <a:pPr algn="ctr"/>
                  <a:endParaRPr sz="2533">
                    <a:cs typeface="+mn-ea"/>
                    <a:sym typeface="+mn-lt"/>
                  </a:endParaRPr>
                </a:p>
              </p:txBody>
            </p:sp>
            <p:sp>
              <p:nvSpPr>
                <p:cNvPr id="62" name="Freeform: Shape 65"/>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p:spPr>
              <p:txBody>
                <a:bodyPr anchor="ctr"/>
                <a:lstStyle/>
                <a:p>
                  <a:pPr algn="ctr"/>
                  <a:endParaRPr sz="2533">
                    <a:cs typeface="+mn-ea"/>
                    <a:sym typeface="+mn-lt"/>
                  </a:endParaRPr>
                </a:p>
              </p:txBody>
            </p:sp>
            <p:sp>
              <p:nvSpPr>
                <p:cNvPr id="63" name="Freeform: Shape 66"/>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p:spPr>
              <p:txBody>
                <a:bodyPr anchor="ctr"/>
                <a:lstStyle/>
                <a:p>
                  <a:pPr algn="ctr"/>
                  <a:endParaRPr sz="2533">
                    <a:cs typeface="+mn-ea"/>
                    <a:sym typeface="+mn-lt"/>
                  </a:endParaRPr>
                </a:p>
              </p:txBody>
            </p:sp>
            <p:sp>
              <p:nvSpPr>
                <p:cNvPr id="64" name="Freeform: Shape 67"/>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p:spPr>
              <p:txBody>
                <a:bodyPr anchor="ctr"/>
                <a:lstStyle/>
                <a:p>
                  <a:pPr algn="ctr"/>
                  <a:endParaRPr sz="2533">
                    <a:cs typeface="+mn-ea"/>
                    <a:sym typeface="+mn-lt"/>
                  </a:endParaRPr>
                </a:p>
              </p:txBody>
            </p:sp>
            <p:sp>
              <p:nvSpPr>
                <p:cNvPr id="65" name="Freeform: Shape 68"/>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p:spPr>
              <p:txBody>
                <a:bodyPr anchor="ctr"/>
                <a:lstStyle/>
                <a:p>
                  <a:pPr algn="ctr"/>
                  <a:endParaRPr sz="2533">
                    <a:cs typeface="+mn-ea"/>
                    <a:sym typeface="+mn-lt"/>
                  </a:endParaRPr>
                </a:p>
              </p:txBody>
            </p:sp>
            <p:sp>
              <p:nvSpPr>
                <p:cNvPr id="66" name="Freeform: Shape 69"/>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p:spPr>
              <p:txBody>
                <a:bodyPr anchor="ctr"/>
                <a:lstStyle/>
                <a:p>
                  <a:pPr algn="ctr"/>
                  <a:endParaRPr sz="2533">
                    <a:cs typeface="+mn-ea"/>
                    <a:sym typeface="+mn-lt"/>
                  </a:endParaRPr>
                </a:p>
              </p:txBody>
            </p:sp>
            <p:sp>
              <p:nvSpPr>
                <p:cNvPr id="67" name="Freeform: Shape 70"/>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p:spPr>
              <p:txBody>
                <a:bodyPr anchor="ctr"/>
                <a:lstStyle/>
                <a:p>
                  <a:pPr algn="ctr"/>
                  <a:endParaRPr sz="2533">
                    <a:cs typeface="+mn-ea"/>
                    <a:sym typeface="+mn-lt"/>
                  </a:endParaRPr>
                </a:p>
              </p:txBody>
            </p:sp>
          </p:grpSp>
        </p:grpSp>
        <p:grpSp>
          <p:nvGrpSpPr>
            <p:cNvPr id="23" name="Group 71"/>
            <p:cNvGrpSpPr/>
            <p:nvPr/>
          </p:nvGrpSpPr>
          <p:grpSpPr>
            <a:xfrm>
              <a:off x="3135791" y="3847719"/>
              <a:ext cx="693871" cy="693871"/>
              <a:chOff x="2870607" y="2702300"/>
              <a:chExt cx="693871" cy="693871"/>
            </a:xfrm>
          </p:grpSpPr>
          <p:sp>
            <p:nvSpPr>
              <p:cNvPr id="51" name="Oval 72"/>
              <p:cNvSpPr/>
              <p:nvPr/>
            </p:nvSpPr>
            <p:spPr>
              <a:xfrm>
                <a:off x="2870607" y="2702300"/>
                <a:ext cx="693871" cy="693871"/>
              </a:xfrm>
              <a:prstGeom prst="ellipse">
                <a:avLst/>
              </a:pr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533">
                  <a:cs typeface="+mn-ea"/>
                  <a:sym typeface="+mn-lt"/>
                </a:endParaRPr>
              </a:p>
            </p:txBody>
          </p:sp>
          <p:grpSp>
            <p:nvGrpSpPr>
              <p:cNvPr id="52" name="Group 73"/>
              <p:cNvGrpSpPr/>
              <p:nvPr/>
            </p:nvGrpSpPr>
            <p:grpSpPr>
              <a:xfrm>
                <a:off x="3021150" y="2858408"/>
                <a:ext cx="383755" cy="383755"/>
                <a:chOff x="8216107" y="2577307"/>
                <a:chExt cx="464344" cy="464344"/>
              </a:xfrm>
              <a:solidFill>
                <a:schemeClr val="bg1"/>
              </a:solidFill>
            </p:grpSpPr>
            <p:sp>
              <p:nvSpPr>
                <p:cNvPr id="53" name="Freeform: Shape 74"/>
                <p:cNvSpPr/>
                <p:nvPr/>
              </p:nvSpPr>
              <p:spPr bwMode="auto">
                <a:xfrm>
                  <a:off x="8216107" y="2577307"/>
                  <a:ext cx="464344" cy="464344"/>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grpFill/>
                <a:ln>
                  <a:noFill/>
                </a:ln>
                <a:effectLst/>
              </p:spPr>
              <p:txBody>
                <a:bodyPr anchor="ctr"/>
                <a:lstStyle/>
                <a:p>
                  <a:pPr algn="ctr"/>
                  <a:endParaRPr sz="2533">
                    <a:cs typeface="+mn-ea"/>
                    <a:sym typeface="+mn-lt"/>
                  </a:endParaRPr>
                </a:p>
              </p:txBody>
            </p:sp>
            <p:sp>
              <p:nvSpPr>
                <p:cNvPr id="54" name="Freeform: Shape 75"/>
                <p:cNvSpPr/>
                <p:nvPr/>
              </p:nvSpPr>
              <p:spPr bwMode="auto">
                <a:xfrm>
                  <a:off x="8390732" y="2736850"/>
                  <a:ext cx="125413" cy="130175"/>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grpFill/>
                <a:ln>
                  <a:noFill/>
                </a:ln>
                <a:effectLst/>
              </p:spPr>
              <p:txBody>
                <a:bodyPr anchor="ctr"/>
                <a:lstStyle/>
                <a:p>
                  <a:pPr algn="ctr"/>
                  <a:endParaRPr sz="2533">
                    <a:cs typeface="+mn-ea"/>
                    <a:sym typeface="+mn-lt"/>
                  </a:endParaRPr>
                </a:p>
              </p:txBody>
            </p:sp>
            <p:sp>
              <p:nvSpPr>
                <p:cNvPr id="55" name="Freeform: Shape 76"/>
                <p:cNvSpPr/>
                <p:nvPr/>
              </p:nvSpPr>
              <p:spPr bwMode="auto">
                <a:xfrm>
                  <a:off x="8375650" y="2896394"/>
                  <a:ext cx="70644" cy="73819"/>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grpFill/>
                <a:ln>
                  <a:noFill/>
                </a:ln>
                <a:effectLst/>
              </p:spPr>
              <p:txBody>
                <a:bodyPr anchor="ctr"/>
                <a:lstStyle/>
                <a:p>
                  <a:pPr algn="ctr"/>
                  <a:endParaRPr sz="2533">
                    <a:cs typeface="+mn-ea"/>
                    <a:sym typeface="+mn-lt"/>
                  </a:endParaRPr>
                </a:p>
              </p:txBody>
            </p:sp>
            <p:sp>
              <p:nvSpPr>
                <p:cNvPr id="56" name="Freeform: Shape 77"/>
                <p:cNvSpPr/>
                <p:nvPr/>
              </p:nvSpPr>
              <p:spPr bwMode="auto">
                <a:xfrm>
                  <a:off x="8448675" y="2649538"/>
                  <a:ext cx="71438" cy="74613"/>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grpFill/>
                <a:ln>
                  <a:noFill/>
                </a:ln>
                <a:effectLst/>
              </p:spPr>
              <p:txBody>
                <a:bodyPr anchor="ctr"/>
                <a:lstStyle/>
                <a:p>
                  <a:pPr algn="ctr"/>
                  <a:endParaRPr sz="2533">
                    <a:cs typeface="+mn-ea"/>
                    <a:sym typeface="+mn-lt"/>
                  </a:endParaRPr>
                </a:p>
              </p:txBody>
            </p:sp>
          </p:grpSp>
        </p:grpSp>
        <p:grpSp>
          <p:nvGrpSpPr>
            <p:cNvPr id="24" name="Group 78"/>
            <p:cNvGrpSpPr/>
            <p:nvPr/>
          </p:nvGrpSpPr>
          <p:grpSpPr>
            <a:xfrm>
              <a:off x="7348426" y="1900748"/>
              <a:ext cx="875875" cy="875875"/>
              <a:chOff x="6621316" y="1257540"/>
              <a:chExt cx="875875" cy="875875"/>
            </a:xfrm>
          </p:grpSpPr>
          <p:sp>
            <p:nvSpPr>
              <p:cNvPr id="49" name="Oval 79"/>
              <p:cNvSpPr/>
              <p:nvPr/>
            </p:nvSpPr>
            <p:spPr>
              <a:xfrm>
                <a:off x="6621316" y="1257540"/>
                <a:ext cx="875875" cy="875875"/>
              </a:xfrm>
              <a:prstGeom prst="ellipse">
                <a:avLst/>
              </a:pr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533">
                  <a:cs typeface="+mn-ea"/>
                  <a:sym typeface="+mn-lt"/>
                </a:endParaRPr>
              </a:p>
            </p:txBody>
          </p:sp>
          <p:sp>
            <p:nvSpPr>
              <p:cNvPr id="50" name="Freeform: Shape 80"/>
              <p:cNvSpPr/>
              <p:nvPr/>
            </p:nvSpPr>
            <p:spPr bwMode="auto">
              <a:xfrm>
                <a:off x="6847080" y="1487256"/>
                <a:ext cx="439876" cy="449708"/>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chemeClr val="bg1"/>
              </a:solidFill>
              <a:ln>
                <a:noFill/>
              </a:ln>
            </p:spPr>
            <p:txBody>
              <a:bodyPr anchor="ctr"/>
              <a:lstStyle/>
              <a:p>
                <a:pPr algn="ctr"/>
                <a:endParaRPr sz="2533">
                  <a:cs typeface="+mn-ea"/>
                  <a:sym typeface="+mn-lt"/>
                </a:endParaRPr>
              </a:p>
            </p:txBody>
          </p:sp>
        </p:grpSp>
        <p:grpSp>
          <p:nvGrpSpPr>
            <p:cNvPr id="25" name="Group 81"/>
            <p:cNvGrpSpPr/>
            <p:nvPr/>
          </p:nvGrpSpPr>
          <p:grpSpPr>
            <a:xfrm>
              <a:off x="6710440" y="3927270"/>
              <a:ext cx="697627" cy="693871"/>
              <a:chOff x="6691223" y="4729321"/>
              <a:chExt cx="697627" cy="693871"/>
            </a:xfrm>
          </p:grpSpPr>
          <p:sp>
            <p:nvSpPr>
              <p:cNvPr id="47" name="Oval 82"/>
              <p:cNvSpPr/>
              <p:nvPr/>
            </p:nvSpPr>
            <p:spPr>
              <a:xfrm>
                <a:off x="6693101" y="4729321"/>
                <a:ext cx="693871" cy="693871"/>
              </a:xfrm>
              <a:prstGeom prst="ellipse">
                <a:avLst/>
              </a:pr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533">
                  <a:cs typeface="+mn-ea"/>
                  <a:sym typeface="+mn-lt"/>
                </a:endParaRPr>
              </a:p>
            </p:txBody>
          </p:sp>
          <p:sp>
            <p:nvSpPr>
              <p:cNvPr id="48" name="TextBox 83"/>
              <p:cNvSpPr txBox="1"/>
              <p:nvPr/>
            </p:nvSpPr>
            <p:spPr>
              <a:xfrm>
                <a:off x="6691223" y="4884188"/>
                <a:ext cx="697627" cy="369332"/>
              </a:xfrm>
              <a:prstGeom prst="rect">
                <a:avLst/>
              </a:prstGeom>
              <a:noFill/>
            </p:spPr>
            <p:txBody>
              <a:bodyPr wrap="none">
                <a:normAutofit fontScale="85000" lnSpcReduction="20000"/>
              </a:bodyPr>
              <a:lstStyle/>
              <a:p>
                <a:pPr algn="ctr"/>
                <a:r>
                  <a:rPr lang="en-US" sz="2533" b="1" dirty="0">
                    <a:solidFill>
                      <a:schemeClr val="bg1"/>
                    </a:solidFill>
                    <a:cs typeface="+mn-ea"/>
                    <a:sym typeface="+mn-lt"/>
                  </a:rPr>
                  <a:t>2019</a:t>
                </a:r>
              </a:p>
            </p:txBody>
          </p:sp>
        </p:grpSp>
        <p:grpSp>
          <p:nvGrpSpPr>
            <p:cNvPr id="26" name="Group 84"/>
            <p:cNvGrpSpPr/>
            <p:nvPr/>
          </p:nvGrpSpPr>
          <p:grpSpPr>
            <a:xfrm>
              <a:off x="4666008" y="3515183"/>
              <a:ext cx="860785" cy="860785"/>
              <a:chOff x="4666008" y="5333171"/>
              <a:chExt cx="860785" cy="860785"/>
            </a:xfrm>
          </p:grpSpPr>
          <p:sp>
            <p:nvSpPr>
              <p:cNvPr id="45" name="Oval 85"/>
              <p:cNvSpPr/>
              <p:nvPr/>
            </p:nvSpPr>
            <p:spPr>
              <a:xfrm>
                <a:off x="4666008" y="5333171"/>
                <a:ext cx="860785" cy="860785"/>
              </a:xfrm>
              <a:prstGeom prst="ellipse">
                <a:avLst/>
              </a:pr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533">
                  <a:cs typeface="+mn-ea"/>
                  <a:sym typeface="+mn-lt"/>
                </a:endParaRPr>
              </a:p>
            </p:txBody>
          </p:sp>
          <p:sp>
            <p:nvSpPr>
              <p:cNvPr id="46" name="TextBox 86"/>
              <p:cNvSpPr txBox="1"/>
              <p:nvPr/>
            </p:nvSpPr>
            <p:spPr>
              <a:xfrm>
                <a:off x="4734826" y="5565757"/>
                <a:ext cx="697627" cy="369332"/>
              </a:xfrm>
              <a:prstGeom prst="rect">
                <a:avLst/>
              </a:prstGeom>
              <a:noFill/>
            </p:spPr>
            <p:txBody>
              <a:bodyPr wrap="none">
                <a:normAutofit fontScale="85000" lnSpcReduction="20000"/>
              </a:bodyPr>
              <a:lstStyle/>
              <a:p>
                <a:pPr algn="ctr"/>
                <a:r>
                  <a:rPr lang="en-US" sz="2533" b="1" dirty="0">
                    <a:solidFill>
                      <a:schemeClr val="bg1"/>
                    </a:solidFill>
                    <a:cs typeface="+mn-ea"/>
                    <a:sym typeface="+mn-lt"/>
                  </a:rPr>
                  <a:t>2018</a:t>
                </a:r>
              </a:p>
            </p:txBody>
          </p:sp>
        </p:grpSp>
        <p:grpSp>
          <p:nvGrpSpPr>
            <p:cNvPr id="27" name="Group 87"/>
            <p:cNvGrpSpPr/>
            <p:nvPr/>
          </p:nvGrpSpPr>
          <p:grpSpPr>
            <a:xfrm>
              <a:off x="2867401" y="5343428"/>
              <a:ext cx="697627" cy="693871"/>
              <a:chOff x="2851254" y="6078280"/>
              <a:chExt cx="697627" cy="693871"/>
            </a:xfrm>
          </p:grpSpPr>
          <p:sp>
            <p:nvSpPr>
              <p:cNvPr id="43" name="Oval 88"/>
              <p:cNvSpPr/>
              <p:nvPr/>
            </p:nvSpPr>
            <p:spPr>
              <a:xfrm>
                <a:off x="2853765" y="6078280"/>
                <a:ext cx="693871" cy="693871"/>
              </a:xfrm>
              <a:prstGeom prst="ellipse">
                <a:avLst/>
              </a:prstGeom>
              <a:solidFill>
                <a:schemeClr val="accent3"/>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533">
                  <a:cs typeface="+mn-ea"/>
                  <a:sym typeface="+mn-lt"/>
                </a:endParaRPr>
              </a:p>
            </p:txBody>
          </p:sp>
          <p:sp>
            <p:nvSpPr>
              <p:cNvPr id="44" name="TextBox 89"/>
              <p:cNvSpPr txBox="1"/>
              <p:nvPr/>
            </p:nvSpPr>
            <p:spPr>
              <a:xfrm>
                <a:off x="2851254" y="6242705"/>
                <a:ext cx="697627" cy="369332"/>
              </a:xfrm>
              <a:prstGeom prst="rect">
                <a:avLst/>
              </a:prstGeom>
              <a:noFill/>
            </p:spPr>
            <p:txBody>
              <a:bodyPr wrap="none">
                <a:normAutofit fontScale="85000" lnSpcReduction="20000"/>
              </a:bodyPr>
              <a:lstStyle/>
              <a:p>
                <a:pPr algn="ctr"/>
                <a:r>
                  <a:rPr lang="en-US" sz="2533" b="1">
                    <a:solidFill>
                      <a:schemeClr val="bg1"/>
                    </a:solidFill>
                    <a:cs typeface="+mn-ea"/>
                    <a:sym typeface="+mn-lt"/>
                  </a:rPr>
                  <a:t>2015</a:t>
                </a:r>
              </a:p>
            </p:txBody>
          </p:sp>
        </p:grpSp>
        <p:grpSp>
          <p:nvGrpSpPr>
            <p:cNvPr id="28" name="Group 90"/>
            <p:cNvGrpSpPr/>
            <p:nvPr/>
          </p:nvGrpSpPr>
          <p:grpSpPr>
            <a:xfrm>
              <a:off x="1395243" y="4362501"/>
              <a:ext cx="709183" cy="693871"/>
              <a:chOff x="1417981" y="5336290"/>
              <a:chExt cx="709183" cy="693871"/>
            </a:xfrm>
          </p:grpSpPr>
          <p:sp>
            <p:nvSpPr>
              <p:cNvPr id="41" name="Oval 91"/>
              <p:cNvSpPr/>
              <p:nvPr/>
            </p:nvSpPr>
            <p:spPr>
              <a:xfrm>
                <a:off x="1433293" y="5336290"/>
                <a:ext cx="693871" cy="693871"/>
              </a:xfrm>
              <a:prstGeom prst="ellipse">
                <a:avLst/>
              </a:pr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533">
                  <a:cs typeface="+mn-ea"/>
                  <a:sym typeface="+mn-lt"/>
                </a:endParaRPr>
              </a:p>
            </p:txBody>
          </p:sp>
          <p:sp>
            <p:nvSpPr>
              <p:cNvPr id="42" name="TextBox 92"/>
              <p:cNvSpPr txBox="1"/>
              <p:nvPr/>
            </p:nvSpPr>
            <p:spPr>
              <a:xfrm>
                <a:off x="1417981" y="5498670"/>
                <a:ext cx="697627" cy="369332"/>
              </a:xfrm>
              <a:prstGeom prst="rect">
                <a:avLst/>
              </a:prstGeom>
              <a:noFill/>
            </p:spPr>
            <p:txBody>
              <a:bodyPr wrap="none">
                <a:normAutofit fontScale="85000" lnSpcReduction="20000"/>
              </a:bodyPr>
              <a:lstStyle/>
              <a:p>
                <a:pPr algn="ctr"/>
                <a:r>
                  <a:rPr lang="en-US" sz="2533" b="1">
                    <a:solidFill>
                      <a:schemeClr val="bg1"/>
                    </a:solidFill>
                    <a:cs typeface="+mn-ea"/>
                    <a:sym typeface="+mn-lt"/>
                  </a:rPr>
                  <a:t>2014</a:t>
                </a:r>
              </a:p>
            </p:txBody>
          </p:sp>
        </p:grpSp>
        <p:grpSp>
          <p:nvGrpSpPr>
            <p:cNvPr id="29" name="Group 101"/>
            <p:cNvGrpSpPr/>
            <p:nvPr/>
          </p:nvGrpSpPr>
          <p:grpSpPr>
            <a:xfrm>
              <a:off x="8246764" y="3253329"/>
              <a:ext cx="2831454" cy="1037306"/>
              <a:chOff x="6723746" y="1959705"/>
              <a:chExt cx="3908758" cy="1037306"/>
            </a:xfrm>
          </p:grpSpPr>
          <p:sp>
            <p:nvSpPr>
              <p:cNvPr id="39" name="TextBox 102"/>
              <p:cNvSpPr txBox="1"/>
              <p:nvPr/>
            </p:nvSpPr>
            <p:spPr>
              <a:xfrm>
                <a:off x="6723746" y="1959705"/>
                <a:ext cx="3908758" cy="332239"/>
              </a:xfrm>
              <a:prstGeom prst="rect">
                <a:avLst/>
              </a:prstGeom>
              <a:ln>
                <a:noFill/>
              </a:ln>
            </p:spPr>
            <p:txBody>
              <a:bodyPr vert="horz" wrap="none" lIns="121913" tIns="60956" rIns="121913" bIns="60956" anchor="ctr">
                <a:normAutofit fontScale="62500" lnSpcReduction="20000"/>
              </a:bodyPr>
              <a:lstStyle/>
              <a:p>
                <a:pPr>
                  <a:spcBef>
                    <a:spcPct val="0"/>
                  </a:spcBef>
                </a:pPr>
                <a:r>
                  <a:rPr lang="zh-CN" altLang="en-US" sz="2533" b="1">
                    <a:solidFill>
                      <a:schemeClr val="bg1">
                        <a:lumMod val="50000"/>
                      </a:schemeClr>
                    </a:solidFill>
                    <a:cs typeface="+mn-ea"/>
                    <a:sym typeface="+mn-lt"/>
                  </a:rPr>
                  <a:t>标题文本预设</a:t>
                </a:r>
              </a:p>
            </p:txBody>
          </p:sp>
          <p:sp>
            <p:nvSpPr>
              <p:cNvPr id="40" name="TextBox 103"/>
              <p:cNvSpPr txBox="1"/>
              <p:nvPr/>
            </p:nvSpPr>
            <p:spPr>
              <a:xfrm>
                <a:off x="6723746" y="2291945"/>
                <a:ext cx="3908758" cy="705066"/>
              </a:xfrm>
              <a:prstGeom prst="rect">
                <a:avLst/>
              </a:prstGeom>
              <a:ln>
                <a:noFill/>
              </a:ln>
            </p:spPr>
            <p:txBody>
              <a:bodyPr vert="horz" wrap="square" lIns="121913" tIns="60956" rIns="121913" bIns="60956" anchor="t" anchorCtr="0">
                <a:normAutofit fontScale="92500" lnSpcReduction="20000"/>
              </a:bodyPr>
              <a:lstStyle/>
              <a:p>
                <a:pPr defTabSz="1214936">
                  <a:lnSpc>
                    <a:spcPct val="150000"/>
                  </a:lnSpc>
                  <a:spcBef>
                    <a:spcPct val="20000"/>
                  </a:spcBef>
                </a:pPr>
                <a:r>
                  <a:rPr lang="zh-CN" altLang="en-US" sz="1467" dirty="0">
                    <a:solidFill>
                      <a:schemeClr val="tx1">
                        <a:lumMod val="50000"/>
                        <a:lumOff val="50000"/>
                      </a:schemeClr>
                    </a:solidFill>
                    <a:cs typeface="+mn-ea"/>
                    <a:sym typeface="+mn-lt"/>
                  </a:rPr>
                  <a:t>标题数字等都可以通过点击和重新输入进行更改，顶部“开始”</a:t>
                </a:r>
                <a:endParaRPr lang="en-US" altLang="zh-CN" sz="1467" dirty="0">
                  <a:solidFill>
                    <a:schemeClr val="tx1">
                      <a:lumMod val="50000"/>
                      <a:lumOff val="50000"/>
                    </a:schemeClr>
                  </a:solidFill>
                  <a:cs typeface="+mn-ea"/>
                  <a:sym typeface="+mn-lt"/>
                </a:endParaRPr>
              </a:p>
            </p:txBody>
          </p:sp>
        </p:grpSp>
        <p:grpSp>
          <p:nvGrpSpPr>
            <p:cNvPr id="30" name="Group 104"/>
            <p:cNvGrpSpPr/>
            <p:nvPr/>
          </p:nvGrpSpPr>
          <p:grpSpPr>
            <a:xfrm>
              <a:off x="8246764" y="4416187"/>
              <a:ext cx="2831454" cy="1037306"/>
              <a:chOff x="6723746" y="1959705"/>
              <a:chExt cx="3908758" cy="1037306"/>
            </a:xfrm>
          </p:grpSpPr>
          <p:sp>
            <p:nvSpPr>
              <p:cNvPr id="37" name="TextBox 105"/>
              <p:cNvSpPr txBox="1"/>
              <p:nvPr/>
            </p:nvSpPr>
            <p:spPr>
              <a:xfrm>
                <a:off x="6723746" y="1959705"/>
                <a:ext cx="3908758" cy="332239"/>
              </a:xfrm>
              <a:prstGeom prst="rect">
                <a:avLst/>
              </a:prstGeom>
              <a:ln>
                <a:noFill/>
              </a:ln>
            </p:spPr>
            <p:txBody>
              <a:bodyPr vert="horz" wrap="none" lIns="121913" tIns="60956" rIns="121913" bIns="60956" anchor="ctr">
                <a:normAutofit fontScale="62500" lnSpcReduction="20000"/>
              </a:bodyPr>
              <a:lstStyle/>
              <a:p>
                <a:pPr>
                  <a:spcBef>
                    <a:spcPct val="0"/>
                  </a:spcBef>
                </a:pPr>
                <a:r>
                  <a:rPr lang="zh-CN" altLang="en-US" sz="2533" b="1">
                    <a:solidFill>
                      <a:schemeClr val="bg1">
                        <a:lumMod val="50000"/>
                      </a:schemeClr>
                    </a:solidFill>
                    <a:cs typeface="+mn-ea"/>
                    <a:sym typeface="+mn-lt"/>
                  </a:rPr>
                  <a:t>标题文本预设</a:t>
                </a:r>
              </a:p>
            </p:txBody>
          </p:sp>
          <p:sp>
            <p:nvSpPr>
              <p:cNvPr id="38" name="TextBox 106"/>
              <p:cNvSpPr txBox="1"/>
              <p:nvPr/>
            </p:nvSpPr>
            <p:spPr>
              <a:xfrm>
                <a:off x="6723746" y="2291945"/>
                <a:ext cx="3908758" cy="705066"/>
              </a:xfrm>
              <a:prstGeom prst="rect">
                <a:avLst/>
              </a:prstGeom>
              <a:ln>
                <a:noFill/>
              </a:ln>
            </p:spPr>
            <p:txBody>
              <a:bodyPr vert="horz" wrap="square" lIns="121913" tIns="60956" rIns="121913" bIns="60956" anchor="t" anchorCtr="0">
                <a:normAutofit fontScale="92500" lnSpcReduction="20000"/>
              </a:bodyPr>
              <a:lstStyle/>
              <a:p>
                <a:pPr defTabSz="1214936">
                  <a:lnSpc>
                    <a:spcPct val="150000"/>
                  </a:lnSpc>
                  <a:spcBef>
                    <a:spcPct val="20000"/>
                  </a:spcBef>
                </a:pPr>
                <a:r>
                  <a:rPr lang="zh-CN" altLang="en-US" sz="1467" dirty="0">
                    <a:solidFill>
                      <a:schemeClr val="tx1">
                        <a:lumMod val="50000"/>
                        <a:lumOff val="50000"/>
                      </a:schemeClr>
                    </a:solidFill>
                    <a:cs typeface="+mn-ea"/>
                    <a:sym typeface="+mn-lt"/>
                  </a:rPr>
                  <a:t>标题数字等都可以通过点击和重新输入进行更改，顶部“开始”</a:t>
                </a:r>
                <a:endParaRPr lang="en-US" altLang="zh-CN" sz="1467" dirty="0">
                  <a:solidFill>
                    <a:schemeClr val="tx1">
                      <a:lumMod val="50000"/>
                      <a:lumOff val="50000"/>
                    </a:schemeClr>
                  </a:solidFill>
                  <a:cs typeface="+mn-ea"/>
                  <a:sym typeface="+mn-lt"/>
                </a:endParaRPr>
              </a:p>
            </p:txBody>
          </p:sp>
        </p:grpSp>
        <p:grpSp>
          <p:nvGrpSpPr>
            <p:cNvPr id="31" name="Group 107"/>
            <p:cNvGrpSpPr/>
            <p:nvPr/>
          </p:nvGrpSpPr>
          <p:grpSpPr>
            <a:xfrm>
              <a:off x="4623961" y="1900749"/>
              <a:ext cx="2831454" cy="1037306"/>
              <a:chOff x="6723746" y="1959705"/>
              <a:chExt cx="3908758" cy="1037306"/>
            </a:xfrm>
          </p:grpSpPr>
          <p:sp>
            <p:nvSpPr>
              <p:cNvPr id="35" name="TextBox 108"/>
              <p:cNvSpPr txBox="1"/>
              <p:nvPr/>
            </p:nvSpPr>
            <p:spPr>
              <a:xfrm>
                <a:off x="6723746" y="1959705"/>
                <a:ext cx="3908758" cy="332239"/>
              </a:xfrm>
              <a:prstGeom prst="rect">
                <a:avLst/>
              </a:prstGeom>
              <a:ln>
                <a:noFill/>
              </a:ln>
            </p:spPr>
            <p:txBody>
              <a:bodyPr vert="horz" wrap="none" lIns="121913" tIns="60956" rIns="121913" bIns="60956" anchor="ctr">
                <a:normAutofit fontScale="62500" lnSpcReduction="20000"/>
              </a:bodyPr>
              <a:lstStyle/>
              <a:p>
                <a:pPr>
                  <a:spcBef>
                    <a:spcPct val="0"/>
                  </a:spcBef>
                </a:pPr>
                <a:r>
                  <a:rPr lang="zh-CN" altLang="en-US" sz="2533" b="1">
                    <a:solidFill>
                      <a:schemeClr val="bg1">
                        <a:lumMod val="50000"/>
                      </a:schemeClr>
                    </a:solidFill>
                    <a:cs typeface="+mn-ea"/>
                    <a:sym typeface="+mn-lt"/>
                  </a:rPr>
                  <a:t>标题文本预设</a:t>
                </a:r>
              </a:p>
            </p:txBody>
          </p:sp>
          <p:sp>
            <p:nvSpPr>
              <p:cNvPr id="36" name="TextBox 109"/>
              <p:cNvSpPr txBox="1"/>
              <p:nvPr/>
            </p:nvSpPr>
            <p:spPr>
              <a:xfrm>
                <a:off x="6723746" y="2291945"/>
                <a:ext cx="3908758" cy="705066"/>
              </a:xfrm>
              <a:prstGeom prst="rect">
                <a:avLst/>
              </a:prstGeom>
              <a:ln>
                <a:noFill/>
              </a:ln>
            </p:spPr>
            <p:txBody>
              <a:bodyPr vert="horz" wrap="square" lIns="121913" tIns="60956" rIns="121913" bIns="60956" anchor="t" anchorCtr="0">
                <a:normAutofit fontScale="92500" lnSpcReduction="20000"/>
              </a:bodyPr>
              <a:lstStyle/>
              <a:p>
                <a:pPr defTabSz="1214936">
                  <a:lnSpc>
                    <a:spcPct val="150000"/>
                  </a:lnSpc>
                  <a:spcBef>
                    <a:spcPct val="20000"/>
                  </a:spcBef>
                </a:pPr>
                <a:r>
                  <a:rPr lang="zh-CN" altLang="en-US" sz="1467" dirty="0">
                    <a:solidFill>
                      <a:schemeClr val="tx1">
                        <a:lumMod val="50000"/>
                        <a:lumOff val="50000"/>
                      </a:schemeClr>
                    </a:solidFill>
                    <a:cs typeface="+mn-ea"/>
                    <a:sym typeface="+mn-lt"/>
                  </a:rPr>
                  <a:t>标题数字等都可以通过点击和重新输入进行更改，顶部“开始”</a:t>
                </a:r>
                <a:endParaRPr lang="en-US" altLang="zh-CN" sz="1467" dirty="0">
                  <a:solidFill>
                    <a:schemeClr val="tx1">
                      <a:lumMod val="50000"/>
                      <a:lumOff val="50000"/>
                    </a:schemeClr>
                  </a:solidFill>
                  <a:cs typeface="+mn-ea"/>
                  <a:sym typeface="+mn-lt"/>
                </a:endParaRPr>
              </a:p>
            </p:txBody>
          </p:sp>
        </p:grpSp>
        <p:grpSp>
          <p:nvGrpSpPr>
            <p:cNvPr id="32" name="Group 110"/>
            <p:cNvGrpSpPr/>
            <p:nvPr/>
          </p:nvGrpSpPr>
          <p:grpSpPr>
            <a:xfrm>
              <a:off x="4253930" y="4557603"/>
              <a:ext cx="2831454" cy="1037306"/>
              <a:chOff x="6723746" y="1959705"/>
              <a:chExt cx="3908758" cy="1037306"/>
            </a:xfrm>
          </p:grpSpPr>
          <p:sp>
            <p:nvSpPr>
              <p:cNvPr id="33" name="TextBox 111"/>
              <p:cNvSpPr txBox="1"/>
              <p:nvPr/>
            </p:nvSpPr>
            <p:spPr>
              <a:xfrm>
                <a:off x="6723746" y="1959705"/>
                <a:ext cx="3908758" cy="332239"/>
              </a:xfrm>
              <a:prstGeom prst="rect">
                <a:avLst/>
              </a:prstGeom>
              <a:ln>
                <a:noFill/>
              </a:ln>
            </p:spPr>
            <p:txBody>
              <a:bodyPr vert="horz" wrap="none" lIns="121913" tIns="60956" rIns="121913" bIns="60956" anchor="ctr">
                <a:normAutofit fontScale="62500" lnSpcReduction="20000"/>
              </a:bodyPr>
              <a:lstStyle/>
              <a:p>
                <a:pPr>
                  <a:spcBef>
                    <a:spcPct val="0"/>
                  </a:spcBef>
                </a:pPr>
                <a:r>
                  <a:rPr lang="zh-CN" altLang="en-US" sz="2533" b="1">
                    <a:solidFill>
                      <a:schemeClr val="bg1">
                        <a:lumMod val="50000"/>
                      </a:schemeClr>
                    </a:solidFill>
                    <a:cs typeface="+mn-ea"/>
                    <a:sym typeface="+mn-lt"/>
                  </a:rPr>
                  <a:t>标题文本预设</a:t>
                </a:r>
              </a:p>
            </p:txBody>
          </p:sp>
          <p:sp>
            <p:nvSpPr>
              <p:cNvPr id="34" name="TextBox 112"/>
              <p:cNvSpPr txBox="1"/>
              <p:nvPr/>
            </p:nvSpPr>
            <p:spPr>
              <a:xfrm>
                <a:off x="6723746" y="2291945"/>
                <a:ext cx="3908758" cy="705066"/>
              </a:xfrm>
              <a:prstGeom prst="rect">
                <a:avLst/>
              </a:prstGeom>
              <a:ln>
                <a:noFill/>
              </a:ln>
            </p:spPr>
            <p:txBody>
              <a:bodyPr vert="horz" wrap="square" lIns="121913" tIns="60956" rIns="121913" bIns="60956" anchor="t" anchorCtr="0">
                <a:normAutofit fontScale="92500" lnSpcReduction="20000"/>
              </a:bodyPr>
              <a:lstStyle/>
              <a:p>
                <a:pPr defTabSz="1214936">
                  <a:lnSpc>
                    <a:spcPct val="150000"/>
                  </a:lnSpc>
                  <a:spcBef>
                    <a:spcPct val="20000"/>
                  </a:spcBef>
                </a:pPr>
                <a:r>
                  <a:rPr lang="zh-CN" altLang="en-US" sz="1467" dirty="0">
                    <a:solidFill>
                      <a:schemeClr val="tx1">
                        <a:lumMod val="50000"/>
                        <a:lumOff val="50000"/>
                      </a:schemeClr>
                    </a:solidFill>
                    <a:cs typeface="+mn-ea"/>
                    <a:sym typeface="+mn-lt"/>
                  </a:rPr>
                  <a:t>标题数字等都可以通过点击和重新输入进行更改，顶部“开始”</a:t>
                </a:r>
                <a:endParaRPr lang="en-US" altLang="zh-CN" sz="1467" dirty="0">
                  <a:solidFill>
                    <a:schemeClr val="tx1">
                      <a:lumMod val="50000"/>
                      <a:lumOff val="50000"/>
                    </a:schemeClr>
                  </a:solidFill>
                  <a:cs typeface="+mn-ea"/>
                  <a:sym typeface="+mn-lt"/>
                </a:endParaRPr>
              </a:p>
            </p:txBody>
          </p:sp>
        </p:grpSp>
      </p:grpSp>
    </p:spTree>
    <p:extLst>
      <p:ext uri="{BB962C8B-B14F-4D97-AF65-F5344CB8AC3E}">
        <p14:creationId xmlns:p14="http://schemas.microsoft.com/office/powerpoint/2010/main" val="2876081200"/>
      </p:ext>
    </p:extLst>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right)">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7" name="对角圆角矩形 59"/>
          <p:cNvSpPr>
            <a:spLocks noChangeArrowheads="1"/>
          </p:cNvSpPr>
          <p:nvPr/>
        </p:nvSpPr>
        <p:spPr bwMode="auto">
          <a:xfrm>
            <a:off x="1891486" y="1278076"/>
            <a:ext cx="1788031" cy="799853"/>
          </a:xfrm>
          <a:custGeom>
            <a:avLst/>
            <a:gdLst>
              <a:gd name="T0" fmla="*/ 17661850 w 1343546"/>
              <a:gd name="T1" fmla="*/ 6024175 h 573340"/>
              <a:gd name="T2" fmla="*/ 8830949 w 1343546"/>
              <a:gd name="T3" fmla="*/ 12048308 h 573340"/>
              <a:gd name="T4" fmla="*/ 0 w 1343546"/>
              <a:gd name="T5" fmla="*/ 6024175 h 573340"/>
              <a:gd name="T6" fmla="*/ 8830949 w 1343546"/>
              <a:gd name="T7" fmla="*/ 0 h 573340"/>
              <a:gd name="T8" fmla="*/ 0 60000 65536"/>
              <a:gd name="T9" fmla="*/ 5898240 60000 65536"/>
              <a:gd name="T10" fmla="*/ 11796480 60000 65536"/>
              <a:gd name="T11" fmla="*/ 17694720 60000 65536"/>
              <a:gd name="T12" fmla="*/ 27988 w 1343546"/>
              <a:gd name="T13" fmla="*/ 27988 h 573340"/>
              <a:gd name="T14" fmla="*/ 1315558 w 1343546"/>
              <a:gd name="T15" fmla="*/ 545352 h 573340"/>
            </a:gdLst>
            <a:ahLst/>
            <a:cxnLst>
              <a:cxn ang="T8">
                <a:pos x="T0" y="T1"/>
              </a:cxn>
              <a:cxn ang="T9">
                <a:pos x="T2" y="T3"/>
              </a:cxn>
              <a:cxn ang="T10">
                <a:pos x="T4" y="T5"/>
              </a:cxn>
              <a:cxn ang="T11">
                <a:pos x="T6" y="T7"/>
              </a:cxn>
            </a:cxnLst>
            <a:rect l="T12" t="T13" r="T14" b="T15"/>
            <a:pathLst>
              <a:path w="1343546" h="573340">
                <a:moveTo>
                  <a:pt x="95559" y="0"/>
                </a:moveTo>
                <a:lnTo>
                  <a:pt x="1343546" y="0"/>
                </a:lnTo>
                <a:lnTo>
                  <a:pt x="1343546" y="477781"/>
                </a:lnTo>
                <a:cubicBezTo>
                  <a:pt x="1343546" y="530556"/>
                  <a:pt x="1300762" y="573339"/>
                  <a:pt x="1247987" y="573340"/>
                </a:cubicBezTo>
                <a:lnTo>
                  <a:pt x="0" y="573340"/>
                </a:lnTo>
                <a:lnTo>
                  <a:pt x="0" y="95559"/>
                </a:lnTo>
                <a:cubicBezTo>
                  <a:pt x="0" y="42783"/>
                  <a:pt x="42783" y="0"/>
                  <a:pt x="95558" y="0"/>
                </a:cubicBezTo>
                <a:close/>
              </a:path>
            </a:pathLst>
          </a:custGeom>
          <a:solidFill>
            <a:schemeClr val="accent1"/>
          </a:solidFill>
          <a:ln w="25400" algn="ctr">
            <a:noFill/>
            <a:miter lim="800000"/>
          </a:ln>
        </p:spPr>
        <p:txBody>
          <a:bodyPr lIns="133652" tIns="66827" rIns="133652" bIns="66827" anchor="ctr"/>
          <a:lstStyle/>
          <a:p>
            <a:pPr algn="ctr" defTabSz="1239489"/>
            <a:r>
              <a:rPr lang="zh-CN" altLang="en-US" sz="2267" b="1">
                <a:solidFill>
                  <a:schemeClr val="bg1"/>
                </a:solidFill>
                <a:cs typeface="+mn-ea"/>
                <a:sym typeface="+mn-lt"/>
              </a:rPr>
              <a:t>添加内容</a:t>
            </a:r>
          </a:p>
        </p:txBody>
      </p:sp>
      <p:sp>
        <p:nvSpPr>
          <p:cNvPr id="27658" name="对角圆角矩形 80"/>
          <p:cNvSpPr>
            <a:spLocks noChangeArrowheads="1"/>
          </p:cNvSpPr>
          <p:nvPr/>
        </p:nvSpPr>
        <p:spPr bwMode="auto">
          <a:xfrm>
            <a:off x="3226689" y="2401680"/>
            <a:ext cx="1790147" cy="799853"/>
          </a:xfrm>
          <a:custGeom>
            <a:avLst/>
            <a:gdLst>
              <a:gd name="T0" fmla="*/ 17762482 w 1345257"/>
              <a:gd name="T1" fmla="*/ 6023982 h 573342"/>
              <a:gd name="T2" fmla="*/ 8881249 w 1345257"/>
              <a:gd name="T3" fmla="*/ 12047948 h 573342"/>
              <a:gd name="T4" fmla="*/ 0 w 1345257"/>
              <a:gd name="T5" fmla="*/ 6023982 h 573342"/>
              <a:gd name="T6" fmla="*/ 8881249 w 1345257"/>
              <a:gd name="T7" fmla="*/ 0 h 573342"/>
              <a:gd name="T8" fmla="*/ 0 60000 65536"/>
              <a:gd name="T9" fmla="*/ 5898240 60000 65536"/>
              <a:gd name="T10" fmla="*/ 11796480 60000 65536"/>
              <a:gd name="T11" fmla="*/ 17694720 60000 65536"/>
              <a:gd name="T12" fmla="*/ 27988 w 1345257"/>
              <a:gd name="T13" fmla="*/ 27988 h 573342"/>
              <a:gd name="T14" fmla="*/ 1317269 w 1345257"/>
              <a:gd name="T15" fmla="*/ 545354 h 573342"/>
            </a:gdLst>
            <a:ahLst/>
            <a:cxnLst>
              <a:cxn ang="T8">
                <a:pos x="T0" y="T1"/>
              </a:cxn>
              <a:cxn ang="T9">
                <a:pos x="T2" y="T3"/>
              </a:cxn>
              <a:cxn ang="T10">
                <a:pos x="T4" y="T5"/>
              </a:cxn>
              <a:cxn ang="T11">
                <a:pos x="T6" y="T7"/>
              </a:cxn>
            </a:cxnLst>
            <a:rect l="T12" t="T13" r="T14" b="T15"/>
            <a:pathLst>
              <a:path w="1345257" h="573342">
                <a:moveTo>
                  <a:pt x="95559" y="0"/>
                </a:moveTo>
                <a:lnTo>
                  <a:pt x="1345257" y="0"/>
                </a:lnTo>
                <a:lnTo>
                  <a:pt x="1345257" y="477783"/>
                </a:lnTo>
                <a:cubicBezTo>
                  <a:pt x="1345257" y="530558"/>
                  <a:pt x="1302473" y="573341"/>
                  <a:pt x="1249698" y="573342"/>
                </a:cubicBezTo>
                <a:lnTo>
                  <a:pt x="0" y="573342"/>
                </a:lnTo>
                <a:lnTo>
                  <a:pt x="0" y="95559"/>
                </a:lnTo>
                <a:cubicBezTo>
                  <a:pt x="0" y="42783"/>
                  <a:pt x="42783" y="0"/>
                  <a:pt x="95558" y="0"/>
                </a:cubicBezTo>
                <a:close/>
              </a:path>
            </a:pathLst>
          </a:custGeom>
          <a:solidFill>
            <a:schemeClr val="accent2"/>
          </a:solidFill>
          <a:ln w="25400" algn="ctr">
            <a:noFill/>
            <a:miter lim="800000"/>
          </a:ln>
        </p:spPr>
        <p:txBody>
          <a:bodyPr lIns="133652" tIns="66827" rIns="133652" bIns="66827" anchor="ctr"/>
          <a:lstStyle/>
          <a:p>
            <a:pPr algn="ctr" defTabSz="1239489"/>
            <a:r>
              <a:rPr lang="zh-CN" altLang="en-US" sz="2267" b="1">
                <a:solidFill>
                  <a:schemeClr val="bg1"/>
                </a:solidFill>
                <a:cs typeface="+mn-ea"/>
                <a:sym typeface="+mn-lt"/>
              </a:rPr>
              <a:t>添加内容</a:t>
            </a:r>
          </a:p>
        </p:txBody>
      </p:sp>
      <p:sp>
        <p:nvSpPr>
          <p:cNvPr id="27659" name="对角圆角矩形 81"/>
          <p:cNvSpPr>
            <a:spLocks noChangeArrowheads="1"/>
          </p:cNvSpPr>
          <p:nvPr/>
        </p:nvSpPr>
        <p:spPr bwMode="auto">
          <a:xfrm>
            <a:off x="4551311" y="3529513"/>
            <a:ext cx="1794380" cy="801971"/>
          </a:xfrm>
          <a:custGeom>
            <a:avLst/>
            <a:gdLst>
              <a:gd name="T0" fmla="*/ 17934383 w 1345257"/>
              <a:gd name="T1" fmla="*/ 5857612 h 573340"/>
              <a:gd name="T2" fmla="*/ 8967207 w 1345257"/>
              <a:gd name="T3" fmla="*/ 11715202 h 573340"/>
              <a:gd name="T4" fmla="*/ 0 w 1345257"/>
              <a:gd name="T5" fmla="*/ 5857612 h 573340"/>
              <a:gd name="T6" fmla="*/ 8967207 w 1345257"/>
              <a:gd name="T7" fmla="*/ 0 h 573340"/>
              <a:gd name="T8" fmla="*/ 0 60000 65536"/>
              <a:gd name="T9" fmla="*/ 5898240 60000 65536"/>
              <a:gd name="T10" fmla="*/ 11796480 60000 65536"/>
              <a:gd name="T11" fmla="*/ 17694720 60000 65536"/>
              <a:gd name="T12" fmla="*/ 27988 w 1345257"/>
              <a:gd name="T13" fmla="*/ 27988 h 573340"/>
              <a:gd name="T14" fmla="*/ 1317269 w 1345257"/>
              <a:gd name="T15" fmla="*/ 545352 h 573340"/>
            </a:gdLst>
            <a:ahLst/>
            <a:cxnLst>
              <a:cxn ang="T8">
                <a:pos x="T0" y="T1"/>
              </a:cxn>
              <a:cxn ang="T9">
                <a:pos x="T2" y="T3"/>
              </a:cxn>
              <a:cxn ang="T10">
                <a:pos x="T4" y="T5"/>
              </a:cxn>
              <a:cxn ang="T11">
                <a:pos x="T6" y="T7"/>
              </a:cxn>
            </a:cxnLst>
            <a:rect l="T12" t="T13" r="T14" b="T15"/>
            <a:pathLst>
              <a:path w="1345257" h="573340">
                <a:moveTo>
                  <a:pt x="95559" y="0"/>
                </a:moveTo>
                <a:lnTo>
                  <a:pt x="1345257" y="0"/>
                </a:lnTo>
                <a:lnTo>
                  <a:pt x="1345257" y="477781"/>
                </a:lnTo>
                <a:cubicBezTo>
                  <a:pt x="1345257" y="530556"/>
                  <a:pt x="1302473" y="573339"/>
                  <a:pt x="1249698" y="573340"/>
                </a:cubicBezTo>
                <a:lnTo>
                  <a:pt x="0" y="573340"/>
                </a:lnTo>
                <a:lnTo>
                  <a:pt x="0" y="95559"/>
                </a:lnTo>
                <a:cubicBezTo>
                  <a:pt x="0" y="42783"/>
                  <a:pt x="42783" y="0"/>
                  <a:pt x="95558" y="0"/>
                </a:cubicBezTo>
                <a:close/>
              </a:path>
            </a:pathLst>
          </a:custGeom>
          <a:solidFill>
            <a:schemeClr val="accent3"/>
          </a:solidFill>
          <a:ln w="25400" algn="ctr">
            <a:noFill/>
            <a:miter lim="800000"/>
          </a:ln>
        </p:spPr>
        <p:txBody>
          <a:bodyPr lIns="133652" tIns="66827" rIns="133652" bIns="66827" anchor="ctr"/>
          <a:lstStyle/>
          <a:p>
            <a:pPr algn="ctr" defTabSz="1239489">
              <a:defRPr/>
            </a:pPr>
            <a:r>
              <a:rPr lang="zh-CN" altLang="en-US" sz="2267" b="1">
                <a:solidFill>
                  <a:schemeClr val="bg1"/>
                </a:solidFill>
                <a:cs typeface="+mn-ea"/>
                <a:sym typeface="+mn-lt"/>
              </a:rPr>
              <a:t>添加内容</a:t>
            </a:r>
          </a:p>
        </p:txBody>
      </p:sp>
      <p:sp>
        <p:nvSpPr>
          <p:cNvPr id="27660" name="对角圆角矩形 82"/>
          <p:cNvSpPr>
            <a:spLocks noChangeArrowheads="1"/>
          </p:cNvSpPr>
          <p:nvPr/>
        </p:nvSpPr>
        <p:spPr bwMode="auto">
          <a:xfrm>
            <a:off x="5886517" y="4657351"/>
            <a:ext cx="1792263" cy="799853"/>
          </a:xfrm>
          <a:custGeom>
            <a:avLst/>
            <a:gdLst>
              <a:gd name="T0" fmla="*/ 17831364 w 1343546"/>
              <a:gd name="T1" fmla="*/ 5753844 h 573342"/>
              <a:gd name="T2" fmla="*/ 8915682 w 1343546"/>
              <a:gd name="T3" fmla="*/ 11507677 h 573342"/>
              <a:gd name="T4" fmla="*/ 0 w 1343546"/>
              <a:gd name="T5" fmla="*/ 5753844 h 573342"/>
              <a:gd name="T6" fmla="*/ 8915682 w 1343546"/>
              <a:gd name="T7" fmla="*/ 0 h 573342"/>
              <a:gd name="T8" fmla="*/ 0 60000 65536"/>
              <a:gd name="T9" fmla="*/ 5898240 60000 65536"/>
              <a:gd name="T10" fmla="*/ 11796480 60000 65536"/>
              <a:gd name="T11" fmla="*/ 17694720 60000 65536"/>
              <a:gd name="T12" fmla="*/ 27988 w 1343546"/>
              <a:gd name="T13" fmla="*/ 27988 h 573342"/>
              <a:gd name="T14" fmla="*/ 1315558 w 1343546"/>
              <a:gd name="T15" fmla="*/ 545354 h 573342"/>
            </a:gdLst>
            <a:ahLst/>
            <a:cxnLst>
              <a:cxn ang="T8">
                <a:pos x="T0" y="T1"/>
              </a:cxn>
              <a:cxn ang="T9">
                <a:pos x="T2" y="T3"/>
              </a:cxn>
              <a:cxn ang="T10">
                <a:pos x="T4" y="T5"/>
              </a:cxn>
              <a:cxn ang="T11">
                <a:pos x="T6" y="T7"/>
              </a:cxn>
            </a:cxnLst>
            <a:rect l="T12" t="T13" r="T14" b="T15"/>
            <a:pathLst>
              <a:path w="1343546" h="573342">
                <a:moveTo>
                  <a:pt x="95559" y="0"/>
                </a:moveTo>
                <a:lnTo>
                  <a:pt x="1343546" y="0"/>
                </a:lnTo>
                <a:lnTo>
                  <a:pt x="1343546" y="477783"/>
                </a:lnTo>
                <a:cubicBezTo>
                  <a:pt x="1343546" y="530558"/>
                  <a:pt x="1300762" y="573341"/>
                  <a:pt x="1247987" y="573342"/>
                </a:cubicBezTo>
                <a:lnTo>
                  <a:pt x="0" y="573342"/>
                </a:lnTo>
                <a:lnTo>
                  <a:pt x="0" y="95559"/>
                </a:lnTo>
                <a:cubicBezTo>
                  <a:pt x="0" y="42783"/>
                  <a:pt x="42783" y="0"/>
                  <a:pt x="95558" y="0"/>
                </a:cubicBezTo>
                <a:close/>
              </a:path>
            </a:pathLst>
          </a:custGeom>
          <a:solidFill>
            <a:schemeClr val="accent5"/>
          </a:solidFill>
          <a:ln w="25400" algn="ctr">
            <a:noFill/>
            <a:miter lim="800000"/>
          </a:ln>
        </p:spPr>
        <p:txBody>
          <a:bodyPr lIns="133652" tIns="66827" rIns="133652" bIns="66827" anchor="ctr"/>
          <a:lstStyle/>
          <a:p>
            <a:pPr algn="ctr" defTabSz="1239489">
              <a:defRPr/>
            </a:pPr>
            <a:r>
              <a:rPr lang="zh-CN" altLang="en-US" sz="2267" b="1">
                <a:solidFill>
                  <a:schemeClr val="bg1"/>
                </a:solidFill>
                <a:cs typeface="+mn-ea"/>
                <a:sym typeface="+mn-lt"/>
              </a:rPr>
              <a:t>添加内容</a:t>
            </a:r>
          </a:p>
        </p:txBody>
      </p:sp>
      <p:cxnSp>
        <p:nvCxnSpPr>
          <p:cNvPr id="61456" name="直接箭头连接符 83"/>
          <p:cNvCxnSpPr>
            <a:cxnSpLocks noChangeShapeType="1"/>
          </p:cNvCxnSpPr>
          <p:nvPr/>
        </p:nvCxnSpPr>
        <p:spPr bwMode="auto">
          <a:xfrm>
            <a:off x="3891116" y="1606055"/>
            <a:ext cx="1726667" cy="0"/>
          </a:xfrm>
          <a:prstGeom prst="straightConnector1">
            <a:avLst/>
          </a:prstGeom>
          <a:noFill/>
          <a:ln w="25400" cap="rnd" algn="ctr">
            <a:solidFill>
              <a:schemeClr val="bg1">
                <a:lumMod val="65000"/>
              </a:schemeClr>
            </a:solidFill>
            <a:prstDash val="sysDash"/>
            <a:round/>
            <a:tailEnd type="stealth" w="med" len="med"/>
          </a:ln>
        </p:spPr>
      </p:cxnSp>
      <p:grpSp>
        <p:nvGrpSpPr>
          <p:cNvPr id="2" name="组合 84"/>
          <p:cNvGrpSpPr/>
          <p:nvPr/>
        </p:nvGrpSpPr>
        <p:grpSpPr bwMode="auto">
          <a:xfrm>
            <a:off x="5704541" y="1197663"/>
            <a:ext cx="3777084" cy="865451"/>
            <a:chOff x="3024807" y="1419622"/>
            <a:chExt cx="2627313" cy="574675"/>
          </a:xfrm>
        </p:grpSpPr>
        <p:sp>
          <p:nvSpPr>
            <p:cNvPr id="171016" name="文本框 8"/>
            <p:cNvSpPr txBox="1">
              <a:spLocks noChangeArrowheads="1"/>
            </p:cNvSpPr>
            <p:nvPr/>
          </p:nvSpPr>
          <p:spPr bwMode="auto">
            <a:xfrm>
              <a:off x="3024807" y="1419622"/>
              <a:ext cx="1128935" cy="320356"/>
            </a:xfrm>
            <a:prstGeom prst="rect">
              <a:avLst/>
            </a:prstGeom>
            <a:noFill/>
            <a:ln w="9525">
              <a:noFill/>
              <a:miter lim="800000"/>
            </a:ln>
          </p:spPr>
          <p:txBody>
            <a:bodyPr lIns="123971" tIns="61985" rIns="123971" bIns="61985" anchor="ctr"/>
            <a:lstStyle/>
            <a:p>
              <a:pPr defTabSz="1239489">
                <a:defRPr/>
              </a:pPr>
              <a:r>
                <a:rPr lang="zh-CN" altLang="en-US" sz="1867" b="1" dirty="0">
                  <a:solidFill>
                    <a:schemeClr val="tx1">
                      <a:lumMod val="65000"/>
                      <a:lumOff val="35000"/>
                    </a:schemeClr>
                  </a:solidFill>
                  <a:cs typeface="+mn-ea"/>
                  <a:sym typeface="+mn-lt"/>
                </a:rPr>
                <a:t>添加标题</a:t>
              </a:r>
            </a:p>
          </p:txBody>
        </p:sp>
        <p:sp>
          <p:nvSpPr>
            <p:cNvPr id="171017" name="文本框 9"/>
            <p:cNvSpPr txBox="1">
              <a:spLocks noChangeArrowheads="1"/>
            </p:cNvSpPr>
            <p:nvPr/>
          </p:nvSpPr>
          <p:spPr bwMode="auto">
            <a:xfrm>
              <a:off x="3024807" y="1704852"/>
              <a:ext cx="2627313" cy="289445"/>
            </a:xfrm>
            <a:prstGeom prst="rect">
              <a:avLst/>
            </a:prstGeom>
            <a:noFill/>
            <a:ln w="9525">
              <a:noFill/>
              <a:miter lim="800000"/>
            </a:ln>
          </p:spPr>
          <p:txBody>
            <a:bodyPr lIns="123971" tIns="61985" rIns="123971" bIns="61985" anchor="ctr"/>
            <a:lstStyle/>
            <a:p>
              <a:pPr defTabSz="1214936">
                <a:lnSpc>
                  <a:spcPct val="150000"/>
                </a:lnSpc>
                <a:spcBef>
                  <a:spcPct val="20000"/>
                </a:spcBef>
              </a:pPr>
              <a:r>
                <a:rPr lang="zh-CN" altLang="en-US" sz="1333" dirty="0">
                  <a:solidFill>
                    <a:schemeClr val="tx1">
                      <a:lumMod val="50000"/>
                      <a:lumOff val="50000"/>
                    </a:schemeClr>
                  </a:solidFill>
                  <a:cs typeface="+mn-ea"/>
                  <a:sym typeface="+mn-lt"/>
                </a:rPr>
                <a:t>标题数字等都可以通过点击和重新输入进行更改，顶部“开始”</a:t>
              </a:r>
              <a:endParaRPr lang="en-US" altLang="zh-CN" sz="1333" dirty="0">
                <a:solidFill>
                  <a:schemeClr val="tx1">
                    <a:lumMod val="50000"/>
                    <a:lumOff val="50000"/>
                  </a:schemeClr>
                </a:solidFill>
                <a:cs typeface="+mn-ea"/>
                <a:sym typeface="+mn-lt"/>
              </a:endParaRPr>
            </a:p>
          </p:txBody>
        </p:sp>
      </p:grpSp>
      <p:cxnSp>
        <p:nvCxnSpPr>
          <p:cNvPr id="61460" name="直接箭头连接符 87"/>
          <p:cNvCxnSpPr>
            <a:cxnSpLocks noChangeShapeType="1"/>
          </p:cNvCxnSpPr>
          <p:nvPr/>
        </p:nvCxnSpPr>
        <p:spPr bwMode="auto">
          <a:xfrm>
            <a:off x="5137449" y="2852387"/>
            <a:ext cx="1438889" cy="0"/>
          </a:xfrm>
          <a:prstGeom prst="straightConnector1">
            <a:avLst/>
          </a:prstGeom>
          <a:noFill/>
          <a:ln w="25400" cap="rnd" algn="ctr">
            <a:solidFill>
              <a:schemeClr val="bg1">
                <a:lumMod val="65000"/>
              </a:schemeClr>
            </a:solidFill>
            <a:prstDash val="sysDash"/>
            <a:round/>
            <a:tailEnd type="stealth" w="med" len="med"/>
          </a:ln>
        </p:spPr>
      </p:cxnSp>
      <p:grpSp>
        <p:nvGrpSpPr>
          <p:cNvPr id="3" name="组合 88"/>
          <p:cNvGrpSpPr/>
          <p:nvPr/>
        </p:nvGrpSpPr>
        <p:grpSpPr bwMode="auto">
          <a:xfrm>
            <a:off x="6673672" y="2276832"/>
            <a:ext cx="3774968" cy="861219"/>
            <a:chOff x="3888903" y="2139702"/>
            <a:chExt cx="2627313" cy="573088"/>
          </a:xfrm>
        </p:grpSpPr>
        <p:sp>
          <p:nvSpPr>
            <p:cNvPr id="171020" name="文本框 11"/>
            <p:cNvSpPr txBox="1">
              <a:spLocks noChangeArrowheads="1"/>
            </p:cNvSpPr>
            <p:nvPr/>
          </p:nvSpPr>
          <p:spPr bwMode="auto">
            <a:xfrm>
              <a:off x="3888903" y="2139702"/>
              <a:ext cx="1129567" cy="319634"/>
            </a:xfrm>
            <a:prstGeom prst="rect">
              <a:avLst/>
            </a:prstGeom>
            <a:noFill/>
            <a:ln w="9525">
              <a:noFill/>
              <a:miter lim="800000"/>
            </a:ln>
          </p:spPr>
          <p:txBody>
            <a:bodyPr lIns="123971" tIns="61985" rIns="123971" bIns="61985" anchor="ctr"/>
            <a:lstStyle/>
            <a:p>
              <a:pPr defTabSz="1239489">
                <a:defRPr/>
              </a:pPr>
              <a:r>
                <a:rPr lang="zh-CN" altLang="en-US" sz="1867" b="1" dirty="0">
                  <a:solidFill>
                    <a:schemeClr val="tx1">
                      <a:lumMod val="65000"/>
                      <a:lumOff val="35000"/>
                    </a:schemeClr>
                  </a:solidFill>
                  <a:cs typeface="+mn-ea"/>
                  <a:sym typeface="+mn-lt"/>
                </a:rPr>
                <a:t>添加标题</a:t>
              </a:r>
            </a:p>
          </p:txBody>
        </p:sp>
        <p:sp>
          <p:nvSpPr>
            <p:cNvPr id="171021" name="文本框 12"/>
            <p:cNvSpPr txBox="1">
              <a:spLocks noChangeArrowheads="1"/>
            </p:cNvSpPr>
            <p:nvPr/>
          </p:nvSpPr>
          <p:spPr bwMode="auto">
            <a:xfrm>
              <a:off x="3888903" y="2425542"/>
              <a:ext cx="2627313" cy="287248"/>
            </a:xfrm>
            <a:prstGeom prst="rect">
              <a:avLst/>
            </a:prstGeom>
            <a:noFill/>
            <a:ln w="9525">
              <a:noFill/>
              <a:miter lim="800000"/>
            </a:ln>
          </p:spPr>
          <p:txBody>
            <a:bodyPr lIns="123971" tIns="61985" rIns="123971" bIns="61985" anchor="ctr"/>
            <a:lstStyle/>
            <a:p>
              <a:pPr defTabSz="1214936">
                <a:lnSpc>
                  <a:spcPct val="150000"/>
                </a:lnSpc>
                <a:spcBef>
                  <a:spcPct val="20000"/>
                </a:spcBef>
              </a:pPr>
              <a:r>
                <a:rPr lang="zh-CN" altLang="en-US" sz="1333" dirty="0">
                  <a:solidFill>
                    <a:schemeClr val="tx1">
                      <a:lumMod val="50000"/>
                      <a:lumOff val="50000"/>
                    </a:schemeClr>
                  </a:solidFill>
                  <a:cs typeface="+mn-ea"/>
                  <a:sym typeface="+mn-lt"/>
                </a:rPr>
                <a:t>标题数字等都可以通过点击和重新输入进行更改，顶部“开始”</a:t>
              </a:r>
              <a:endParaRPr lang="en-US" altLang="zh-CN" sz="1333" dirty="0">
                <a:solidFill>
                  <a:schemeClr val="tx1">
                    <a:lumMod val="50000"/>
                    <a:lumOff val="50000"/>
                  </a:schemeClr>
                </a:solidFill>
                <a:cs typeface="+mn-ea"/>
                <a:sym typeface="+mn-lt"/>
              </a:endParaRPr>
            </a:p>
          </p:txBody>
        </p:sp>
      </p:grpSp>
      <p:cxnSp>
        <p:nvCxnSpPr>
          <p:cNvPr id="61464" name="直接箭头连接符 91"/>
          <p:cNvCxnSpPr>
            <a:cxnSpLocks noChangeShapeType="1"/>
          </p:cNvCxnSpPr>
          <p:nvPr/>
        </p:nvCxnSpPr>
        <p:spPr bwMode="auto">
          <a:xfrm>
            <a:off x="6578453" y="4007729"/>
            <a:ext cx="1151111" cy="0"/>
          </a:xfrm>
          <a:prstGeom prst="straightConnector1">
            <a:avLst/>
          </a:prstGeom>
          <a:noFill/>
          <a:ln w="25400" cap="rnd" algn="ctr">
            <a:solidFill>
              <a:schemeClr val="bg1">
                <a:lumMod val="65000"/>
              </a:schemeClr>
            </a:solidFill>
            <a:prstDash val="sysDash"/>
            <a:round/>
            <a:tailEnd type="stealth" w="med" len="med"/>
          </a:ln>
        </p:spPr>
      </p:cxnSp>
      <p:grpSp>
        <p:nvGrpSpPr>
          <p:cNvPr id="4" name="组合 92"/>
          <p:cNvGrpSpPr/>
          <p:nvPr/>
        </p:nvGrpSpPr>
        <p:grpSpPr bwMode="auto">
          <a:xfrm>
            <a:off x="7793043" y="3502003"/>
            <a:ext cx="3774968" cy="863335"/>
            <a:chOff x="4738688" y="2934767"/>
            <a:chExt cx="2627312" cy="573087"/>
          </a:xfrm>
        </p:grpSpPr>
        <p:sp>
          <p:nvSpPr>
            <p:cNvPr id="171024" name="文本框 14"/>
            <p:cNvSpPr txBox="1">
              <a:spLocks noChangeArrowheads="1"/>
            </p:cNvSpPr>
            <p:nvPr/>
          </p:nvSpPr>
          <p:spPr bwMode="auto">
            <a:xfrm>
              <a:off x="4738688" y="2934767"/>
              <a:ext cx="1129568" cy="320255"/>
            </a:xfrm>
            <a:prstGeom prst="rect">
              <a:avLst/>
            </a:prstGeom>
            <a:noFill/>
            <a:ln w="9525">
              <a:noFill/>
              <a:miter lim="800000"/>
            </a:ln>
          </p:spPr>
          <p:txBody>
            <a:bodyPr lIns="123971" tIns="61985" rIns="123971" bIns="61985" anchor="ctr"/>
            <a:lstStyle/>
            <a:p>
              <a:pPr defTabSz="1239489">
                <a:defRPr/>
              </a:pPr>
              <a:r>
                <a:rPr lang="zh-CN" altLang="en-US" sz="1867" b="1" dirty="0">
                  <a:solidFill>
                    <a:schemeClr val="tx1">
                      <a:lumMod val="65000"/>
                      <a:lumOff val="35000"/>
                    </a:schemeClr>
                  </a:solidFill>
                  <a:cs typeface="+mn-ea"/>
                  <a:sym typeface="+mn-lt"/>
                </a:rPr>
                <a:t>添加标题</a:t>
              </a:r>
            </a:p>
          </p:txBody>
        </p:sp>
        <p:sp>
          <p:nvSpPr>
            <p:cNvPr id="171025" name="文本框 15"/>
            <p:cNvSpPr txBox="1">
              <a:spLocks noChangeArrowheads="1"/>
            </p:cNvSpPr>
            <p:nvPr/>
          </p:nvSpPr>
          <p:spPr bwMode="auto">
            <a:xfrm>
              <a:off x="4738688" y="3219905"/>
              <a:ext cx="2627312" cy="287949"/>
            </a:xfrm>
            <a:prstGeom prst="rect">
              <a:avLst/>
            </a:prstGeom>
            <a:noFill/>
            <a:ln w="9525">
              <a:noFill/>
              <a:miter lim="800000"/>
            </a:ln>
          </p:spPr>
          <p:txBody>
            <a:bodyPr lIns="123971" tIns="61985" rIns="123971" bIns="61985" anchor="ctr"/>
            <a:lstStyle/>
            <a:p>
              <a:pPr defTabSz="1214936">
                <a:lnSpc>
                  <a:spcPct val="150000"/>
                </a:lnSpc>
                <a:spcBef>
                  <a:spcPct val="20000"/>
                </a:spcBef>
              </a:pPr>
              <a:r>
                <a:rPr lang="zh-CN" altLang="en-US" sz="1333" dirty="0">
                  <a:solidFill>
                    <a:schemeClr val="tx1">
                      <a:lumMod val="50000"/>
                      <a:lumOff val="50000"/>
                    </a:schemeClr>
                  </a:solidFill>
                  <a:cs typeface="+mn-ea"/>
                  <a:sym typeface="+mn-lt"/>
                </a:rPr>
                <a:t>标题数字等都可以通过点击和重新输入进行更改，顶部“开始”</a:t>
              </a:r>
              <a:endParaRPr lang="en-US" altLang="zh-CN" sz="1333" dirty="0">
                <a:solidFill>
                  <a:schemeClr val="tx1">
                    <a:lumMod val="50000"/>
                    <a:lumOff val="50000"/>
                  </a:schemeClr>
                </a:solidFill>
                <a:cs typeface="+mn-ea"/>
                <a:sym typeface="+mn-lt"/>
              </a:endParaRPr>
            </a:p>
          </p:txBody>
        </p:sp>
      </p:grpSp>
      <p:cxnSp>
        <p:nvCxnSpPr>
          <p:cNvPr id="61468" name="直接箭头连接符 95"/>
          <p:cNvCxnSpPr>
            <a:cxnSpLocks noChangeShapeType="1"/>
          </p:cNvCxnSpPr>
          <p:nvPr/>
        </p:nvCxnSpPr>
        <p:spPr bwMode="auto">
          <a:xfrm>
            <a:off x="7896728" y="5158841"/>
            <a:ext cx="311053" cy="0"/>
          </a:xfrm>
          <a:prstGeom prst="straightConnector1">
            <a:avLst/>
          </a:prstGeom>
          <a:noFill/>
          <a:ln w="25400" cap="rnd" algn="ctr">
            <a:solidFill>
              <a:schemeClr val="bg1">
                <a:lumMod val="65000"/>
              </a:schemeClr>
            </a:solidFill>
            <a:prstDash val="sysDash"/>
            <a:round/>
            <a:tailEnd type="stealth" w="med" len="med"/>
          </a:ln>
        </p:spPr>
      </p:cxnSp>
      <p:grpSp>
        <p:nvGrpSpPr>
          <p:cNvPr id="5" name="组合 96"/>
          <p:cNvGrpSpPr/>
          <p:nvPr/>
        </p:nvGrpSpPr>
        <p:grpSpPr bwMode="auto">
          <a:xfrm>
            <a:off x="8298771" y="4663693"/>
            <a:ext cx="3774968" cy="865451"/>
            <a:chOff x="5651500" y="3654846"/>
            <a:chExt cx="2627313" cy="573088"/>
          </a:xfrm>
        </p:grpSpPr>
        <p:sp>
          <p:nvSpPr>
            <p:cNvPr id="171028" name="文本框 17"/>
            <p:cNvSpPr txBox="1">
              <a:spLocks noChangeArrowheads="1"/>
            </p:cNvSpPr>
            <p:nvPr/>
          </p:nvSpPr>
          <p:spPr bwMode="auto">
            <a:xfrm>
              <a:off x="5651500" y="3654846"/>
              <a:ext cx="1129567" cy="320873"/>
            </a:xfrm>
            <a:prstGeom prst="rect">
              <a:avLst/>
            </a:prstGeom>
            <a:noFill/>
            <a:ln w="9525">
              <a:noFill/>
              <a:miter lim="800000"/>
            </a:ln>
          </p:spPr>
          <p:txBody>
            <a:bodyPr lIns="123971" tIns="61985" rIns="123971" bIns="61985" anchor="ctr"/>
            <a:lstStyle/>
            <a:p>
              <a:pPr defTabSz="1239489">
                <a:defRPr/>
              </a:pPr>
              <a:r>
                <a:rPr lang="zh-CN" altLang="en-US" sz="1867" b="1" dirty="0">
                  <a:solidFill>
                    <a:schemeClr val="tx1">
                      <a:lumMod val="65000"/>
                      <a:lumOff val="35000"/>
                    </a:schemeClr>
                  </a:solidFill>
                  <a:cs typeface="+mn-ea"/>
                  <a:sym typeface="+mn-lt"/>
                </a:rPr>
                <a:t>添加标题</a:t>
              </a:r>
            </a:p>
          </p:txBody>
        </p:sp>
        <p:sp>
          <p:nvSpPr>
            <p:cNvPr id="171029" name="文本框 18"/>
            <p:cNvSpPr txBox="1">
              <a:spLocks noChangeArrowheads="1"/>
            </p:cNvSpPr>
            <p:nvPr/>
          </p:nvSpPr>
          <p:spPr bwMode="auto">
            <a:xfrm>
              <a:off x="5651500" y="3940689"/>
              <a:ext cx="2627313" cy="287245"/>
            </a:xfrm>
            <a:prstGeom prst="rect">
              <a:avLst/>
            </a:prstGeom>
            <a:noFill/>
            <a:ln w="9525">
              <a:noFill/>
              <a:miter lim="800000"/>
            </a:ln>
          </p:spPr>
          <p:txBody>
            <a:bodyPr lIns="123971" tIns="61985" rIns="123971" bIns="61985" anchor="ctr"/>
            <a:lstStyle/>
            <a:p>
              <a:pPr defTabSz="1239489">
                <a:defRPr/>
              </a:pPr>
              <a:r>
                <a:rPr lang="zh-CN" altLang="en-US" sz="1333" dirty="0">
                  <a:solidFill>
                    <a:schemeClr val="tx1">
                      <a:lumMod val="50000"/>
                      <a:lumOff val="50000"/>
                    </a:schemeClr>
                  </a:solidFill>
                  <a:cs typeface="+mn-ea"/>
                  <a:sym typeface="+mn-lt"/>
                </a:rPr>
                <a:t>标题数字等都可以通过点击和重新输入进行更改，顶部“开始”</a:t>
              </a:r>
              <a:endParaRPr lang="en-US" altLang="zh-CN" sz="1333" dirty="0">
                <a:solidFill>
                  <a:schemeClr val="tx1">
                    <a:lumMod val="50000"/>
                    <a:lumOff val="50000"/>
                  </a:schemeClr>
                </a:solidFill>
                <a:cs typeface="+mn-ea"/>
                <a:sym typeface="+mn-lt"/>
              </a:endParaRPr>
            </a:p>
            <a:p>
              <a:pPr defTabSz="1239489">
                <a:defRPr/>
              </a:pPr>
              <a:endParaRPr lang="en-US" altLang="zh-CN" sz="1333" dirty="0">
                <a:solidFill>
                  <a:schemeClr val="tx1">
                    <a:lumMod val="65000"/>
                    <a:lumOff val="35000"/>
                  </a:schemeClr>
                </a:solidFill>
                <a:cs typeface="+mn-ea"/>
                <a:sym typeface="+mn-lt"/>
              </a:endParaRPr>
            </a:p>
          </p:txBody>
        </p:sp>
      </p:grpSp>
      <p:sp>
        <p:nvSpPr>
          <p:cNvPr id="27669" name="直角上箭头 99"/>
          <p:cNvSpPr/>
          <p:nvPr/>
        </p:nvSpPr>
        <p:spPr bwMode="auto">
          <a:xfrm rot="5400000">
            <a:off x="2335848" y="2259904"/>
            <a:ext cx="808317" cy="757533"/>
          </a:xfrm>
          <a:custGeom>
            <a:avLst/>
            <a:gdLst>
              <a:gd name="T0" fmla="*/ 8782714 w 580186"/>
              <a:gd name="T1" fmla="*/ 0 h 569938"/>
              <a:gd name="T2" fmla="*/ 5923679 w 580186"/>
              <a:gd name="T3" fmla="*/ 1873245 h 569938"/>
              <a:gd name="T4" fmla="*/ 0 w 580186"/>
              <a:gd name="T5" fmla="*/ 6556338 h 569938"/>
              <a:gd name="T6" fmla="*/ 5106110 w 580186"/>
              <a:gd name="T7" fmla="*/ 7492947 h 569938"/>
              <a:gd name="T8" fmla="*/ 10212203 w 580186"/>
              <a:gd name="T9" fmla="*/ 4683093 h 569938"/>
              <a:gd name="T10" fmla="*/ 11641704 w 580186"/>
              <a:gd name="T11" fmla="*/ 1873245 h 569938"/>
              <a:gd name="T12" fmla="*/ 17694720 60000 65536"/>
              <a:gd name="T13" fmla="*/ 11796480 60000 65536"/>
              <a:gd name="T14" fmla="*/ 11796480 60000 65536"/>
              <a:gd name="T15" fmla="*/ 5898240 60000 65536"/>
              <a:gd name="T16" fmla="*/ 0 60000 65536"/>
              <a:gd name="T17" fmla="*/ 0 60000 65536"/>
              <a:gd name="T18" fmla="*/ 0 w 580186"/>
              <a:gd name="T19" fmla="*/ 427454 h 569938"/>
              <a:gd name="T20" fmla="*/ 508944 w 580186"/>
              <a:gd name="T21" fmla="*/ 569938 h 569938"/>
            </a:gdLst>
            <a:ahLst/>
            <a:cxnLst>
              <a:cxn ang="T12">
                <a:pos x="T0" y="T1"/>
              </a:cxn>
              <a:cxn ang="T13">
                <a:pos x="T2" y="T3"/>
              </a:cxn>
              <a:cxn ang="T14">
                <a:pos x="T4" y="T5"/>
              </a:cxn>
              <a:cxn ang="T15">
                <a:pos x="T6" y="T7"/>
              </a:cxn>
              <a:cxn ang="T16">
                <a:pos x="T8" y="T9"/>
              </a:cxn>
              <a:cxn ang="T17">
                <a:pos x="T10" y="T11"/>
              </a:cxn>
            </a:cxnLst>
            <a:rect l="T18" t="T19" r="T20" b="T21"/>
            <a:pathLst>
              <a:path w="580186" h="569938">
                <a:moveTo>
                  <a:pt x="0" y="427454"/>
                </a:moveTo>
                <a:lnTo>
                  <a:pt x="366459" y="427454"/>
                </a:lnTo>
                <a:lnTo>
                  <a:pt x="366459" y="142485"/>
                </a:lnTo>
                <a:lnTo>
                  <a:pt x="295217" y="142485"/>
                </a:lnTo>
                <a:lnTo>
                  <a:pt x="437702" y="0"/>
                </a:lnTo>
                <a:lnTo>
                  <a:pt x="580186" y="142485"/>
                </a:lnTo>
                <a:lnTo>
                  <a:pt x="508944" y="142485"/>
                </a:lnTo>
                <a:lnTo>
                  <a:pt x="508944" y="569938"/>
                </a:lnTo>
                <a:lnTo>
                  <a:pt x="0" y="569938"/>
                </a:lnTo>
                <a:close/>
              </a:path>
            </a:pathLst>
          </a:custGeom>
          <a:solidFill>
            <a:schemeClr val="bg1">
              <a:lumMod val="65000"/>
            </a:schemeClr>
          </a:solidFill>
          <a:ln w="25400" cap="flat" cmpd="sng" algn="ctr">
            <a:noFill/>
            <a:prstDash val="solid"/>
            <a:round/>
          </a:ln>
        </p:spPr>
        <p:txBody>
          <a:bodyPr lIns="131401" tIns="65701" rIns="131401" bIns="65701" anchor="ctr"/>
          <a:lstStyle/>
          <a:p>
            <a:pPr>
              <a:defRPr/>
            </a:pPr>
            <a:endParaRPr lang="zh-CN" altLang="en-US" sz="2400">
              <a:cs typeface="+mn-ea"/>
              <a:sym typeface="+mn-lt"/>
            </a:endParaRPr>
          </a:p>
        </p:txBody>
      </p:sp>
      <p:sp>
        <p:nvSpPr>
          <p:cNvPr id="27670" name="直角上箭头 100"/>
          <p:cNvSpPr/>
          <p:nvPr/>
        </p:nvSpPr>
        <p:spPr bwMode="auto">
          <a:xfrm rot="5400000">
            <a:off x="3674224" y="3369755"/>
            <a:ext cx="816781" cy="759648"/>
          </a:xfrm>
          <a:custGeom>
            <a:avLst/>
            <a:gdLst>
              <a:gd name="T0" fmla="*/ 9060597 w 581897"/>
              <a:gd name="T1" fmla="*/ 0 h 568226"/>
              <a:gd name="T2" fmla="*/ 6134276 w 581897"/>
              <a:gd name="T3" fmla="*/ 1918878 h 568226"/>
              <a:gd name="T4" fmla="*/ 0 w 581897"/>
              <a:gd name="T5" fmla="*/ 6716044 h 568226"/>
              <a:gd name="T6" fmla="*/ 5261884 w 581897"/>
              <a:gd name="T7" fmla="*/ 7675474 h 568226"/>
              <a:gd name="T8" fmla="*/ 10523758 w 581897"/>
              <a:gd name="T9" fmla="*/ 4797167 h 568226"/>
              <a:gd name="T10" fmla="*/ 11986932 w 581897"/>
              <a:gd name="T11" fmla="*/ 1918878 h 568226"/>
              <a:gd name="T12" fmla="*/ 17694720 60000 65536"/>
              <a:gd name="T13" fmla="*/ 11796480 60000 65536"/>
              <a:gd name="T14" fmla="*/ 11796480 60000 65536"/>
              <a:gd name="T15" fmla="*/ 5898240 60000 65536"/>
              <a:gd name="T16" fmla="*/ 0 60000 65536"/>
              <a:gd name="T17" fmla="*/ 0 60000 65536"/>
              <a:gd name="T18" fmla="*/ 0 w 581897"/>
              <a:gd name="T19" fmla="*/ 426170 h 568226"/>
              <a:gd name="T20" fmla="*/ 510869 w 581897"/>
              <a:gd name="T21" fmla="*/ 568226 h 568226"/>
            </a:gdLst>
            <a:ahLst/>
            <a:cxnLst>
              <a:cxn ang="T12">
                <a:pos x="T0" y="T1"/>
              </a:cxn>
              <a:cxn ang="T13">
                <a:pos x="T2" y="T3"/>
              </a:cxn>
              <a:cxn ang="T14">
                <a:pos x="T4" y="T5"/>
              </a:cxn>
              <a:cxn ang="T15">
                <a:pos x="T6" y="T7"/>
              </a:cxn>
              <a:cxn ang="T16">
                <a:pos x="T8" y="T9"/>
              </a:cxn>
              <a:cxn ang="T17">
                <a:pos x="T10" y="T11"/>
              </a:cxn>
            </a:cxnLst>
            <a:rect l="T18" t="T19" r="T20" b="T21"/>
            <a:pathLst>
              <a:path w="581897" h="568226">
                <a:moveTo>
                  <a:pt x="0" y="426170"/>
                </a:moveTo>
                <a:lnTo>
                  <a:pt x="368812" y="426170"/>
                </a:lnTo>
                <a:lnTo>
                  <a:pt x="368812" y="142057"/>
                </a:lnTo>
                <a:lnTo>
                  <a:pt x="297784" y="142057"/>
                </a:lnTo>
                <a:lnTo>
                  <a:pt x="439841" y="0"/>
                </a:lnTo>
                <a:lnTo>
                  <a:pt x="581897" y="142057"/>
                </a:lnTo>
                <a:lnTo>
                  <a:pt x="510869" y="142057"/>
                </a:lnTo>
                <a:lnTo>
                  <a:pt x="510869" y="568226"/>
                </a:lnTo>
                <a:lnTo>
                  <a:pt x="0" y="568226"/>
                </a:lnTo>
                <a:close/>
              </a:path>
            </a:pathLst>
          </a:custGeom>
          <a:solidFill>
            <a:schemeClr val="bg1">
              <a:lumMod val="65000"/>
            </a:schemeClr>
          </a:solidFill>
          <a:ln w="25400" cap="flat" cmpd="sng" algn="ctr">
            <a:noFill/>
            <a:prstDash val="solid"/>
            <a:round/>
          </a:ln>
        </p:spPr>
        <p:txBody>
          <a:bodyPr lIns="131401" tIns="65701" rIns="131401" bIns="65701" anchor="ctr"/>
          <a:lstStyle/>
          <a:p>
            <a:pPr>
              <a:defRPr/>
            </a:pPr>
            <a:endParaRPr lang="zh-CN" altLang="en-US" sz="2400">
              <a:cs typeface="+mn-ea"/>
              <a:sym typeface="+mn-lt"/>
            </a:endParaRPr>
          </a:p>
        </p:txBody>
      </p:sp>
      <p:sp>
        <p:nvSpPr>
          <p:cNvPr id="27671" name="直角上箭头 101"/>
          <p:cNvSpPr/>
          <p:nvPr/>
        </p:nvSpPr>
        <p:spPr bwMode="auto">
          <a:xfrm rot="5400000">
            <a:off x="5028474" y="4480660"/>
            <a:ext cx="814665" cy="761765"/>
          </a:xfrm>
          <a:custGeom>
            <a:avLst/>
            <a:gdLst>
              <a:gd name="T0" fmla="*/ 8894270 w 581897"/>
              <a:gd name="T1" fmla="*/ 0 h 569937"/>
              <a:gd name="T2" fmla="*/ 6010231 w 581897"/>
              <a:gd name="T3" fmla="*/ 1908837 h 569937"/>
              <a:gd name="T4" fmla="*/ 0 w 581897"/>
              <a:gd name="T5" fmla="*/ 6680948 h 569937"/>
              <a:gd name="T6" fmla="*/ 5168132 w 581897"/>
              <a:gd name="T7" fmla="*/ 7635374 h 569937"/>
              <a:gd name="T8" fmla="*/ 10336286 w 581897"/>
              <a:gd name="T9" fmla="*/ 4772097 h 569937"/>
              <a:gd name="T10" fmla="*/ 11778311 w 581897"/>
              <a:gd name="T11" fmla="*/ 1908837 h 569937"/>
              <a:gd name="T12" fmla="*/ 17694720 60000 65536"/>
              <a:gd name="T13" fmla="*/ 11796480 60000 65536"/>
              <a:gd name="T14" fmla="*/ 11796480 60000 65536"/>
              <a:gd name="T15" fmla="*/ 5898240 60000 65536"/>
              <a:gd name="T16" fmla="*/ 0 60000 65536"/>
              <a:gd name="T17" fmla="*/ 0 60000 65536"/>
              <a:gd name="T18" fmla="*/ 0 w 581897"/>
              <a:gd name="T19" fmla="*/ 427453 h 569937"/>
              <a:gd name="T20" fmla="*/ 510655 w 581897"/>
              <a:gd name="T21" fmla="*/ 569937 h 569937"/>
            </a:gdLst>
            <a:ahLst/>
            <a:cxnLst>
              <a:cxn ang="T12">
                <a:pos x="T0" y="T1"/>
              </a:cxn>
              <a:cxn ang="T13">
                <a:pos x="T2" y="T3"/>
              </a:cxn>
              <a:cxn ang="T14">
                <a:pos x="T4" y="T5"/>
              </a:cxn>
              <a:cxn ang="T15">
                <a:pos x="T6" y="T7"/>
              </a:cxn>
              <a:cxn ang="T16">
                <a:pos x="T8" y="T9"/>
              </a:cxn>
              <a:cxn ang="T17">
                <a:pos x="T10" y="T11"/>
              </a:cxn>
            </a:cxnLst>
            <a:rect l="T18" t="T19" r="T20" b="T21"/>
            <a:pathLst>
              <a:path w="581897" h="569937">
                <a:moveTo>
                  <a:pt x="0" y="427453"/>
                </a:moveTo>
                <a:lnTo>
                  <a:pt x="368171" y="427453"/>
                </a:lnTo>
                <a:lnTo>
                  <a:pt x="368171" y="142484"/>
                </a:lnTo>
                <a:lnTo>
                  <a:pt x="296929" y="142484"/>
                </a:lnTo>
                <a:lnTo>
                  <a:pt x="439413" y="0"/>
                </a:lnTo>
                <a:lnTo>
                  <a:pt x="581897" y="142484"/>
                </a:lnTo>
                <a:lnTo>
                  <a:pt x="510655" y="142484"/>
                </a:lnTo>
                <a:lnTo>
                  <a:pt x="510655" y="569937"/>
                </a:lnTo>
                <a:lnTo>
                  <a:pt x="0" y="569937"/>
                </a:lnTo>
                <a:close/>
              </a:path>
            </a:pathLst>
          </a:custGeom>
          <a:solidFill>
            <a:schemeClr val="bg1">
              <a:lumMod val="65000"/>
            </a:schemeClr>
          </a:solidFill>
          <a:ln w="25400" cap="flat" cmpd="sng" algn="ctr">
            <a:noFill/>
            <a:prstDash val="solid"/>
            <a:round/>
          </a:ln>
        </p:spPr>
        <p:txBody>
          <a:bodyPr lIns="131401" tIns="65701" rIns="131401" bIns="65701" anchor="ctr"/>
          <a:lstStyle/>
          <a:p>
            <a:pPr>
              <a:defRPr/>
            </a:pPr>
            <a:endParaRPr lang="zh-CN" altLang="en-US" sz="2400">
              <a:cs typeface="+mn-ea"/>
              <a:sym typeface="+mn-lt"/>
            </a:endParaRPr>
          </a:p>
        </p:txBody>
      </p:sp>
      <p:sp>
        <p:nvSpPr>
          <p:cNvPr id="73779" name="Rectangle 51"/>
          <p:cNvSpPr>
            <a:spLocks noChangeArrowheads="1"/>
          </p:cNvSpPr>
          <p:nvPr/>
        </p:nvSpPr>
        <p:spPr bwMode="auto">
          <a:xfrm>
            <a:off x="767882" y="4511341"/>
            <a:ext cx="2807951" cy="1323169"/>
          </a:xfrm>
          <a:prstGeom prst="rect">
            <a:avLst/>
          </a:prstGeom>
          <a:noFill/>
          <a:ln w="9525">
            <a:noFill/>
            <a:miter lim="800000"/>
          </a:ln>
        </p:spPr>
        <p:txBody>
          <a:bodyPr lIns="91424" tIns="45713" rIns="91424" bIns="45713">
            <a:spAutoFit/>
          </a:bodyPr>
          <a:lstStyle/>
          <a:p>
            <a:pPr defTabSz="913530">
              <a:lnSpc>
                <a:spcPct val="150000"/>
              </a:lnSpc>
              <a:defRPr/>
            </a:pPr>
            <a:r>
              <a:rPr lang="zh-CN" altLang="en-US" sz="1333" dirty="0">
                <a:solidFill>
                  <a:schemeClr val="tx1">
                    <a:lumMod val="65000"/>
                    <a:lumOff val="35000"/>
                  </a:schemeClr>
                </a:solidFill>
                <a:cs typeface="+mn-ea"/>
                <a:sym typeface="+mn-lt"/>
              </a:rPr>
              <a:t>标题数字等都可以通过点击和重新输入进行更改，顶部“开始”面板中可以对字体、字号、颜色、行距等进行修改。</a:t>
            </a:r>
          </a:p>
        </p:txBody>
      </p:sp>
      <p:sp>
        <p:nvSpPr>
          <p:cNvPr id="73780" name="Rectangle 52"/>
          <p:cNvSpPr>
            <a:spLocks noChangeArrowheads="1"/>
          </p:cNvSpPr>
          <p:nvPr/>
        </p:nvSpPr>
        <p:spPr bwMode="auto">
          <a:xfrm>
            <a:off x="767879" y="4105069"/>
            <a:ext cx="1627336" cy="379642"/>
          </a:xfrm>
          <a:prstGeom prst="rect">
            <a:avLst/>
          </a:prstGeom>
          <a:noFill/>
          <a:ln w="9525">
            <a:noFill/>
            <a:miter lim="800000"/>
          </a:ln>
        </p:spPr>
        <p:txBody>
          <a:bodyPr wrap="none" lIns="91424" tIns="45713" rIns="91424" bIns="45713">
            <a:spAutoFit/>
          </a:bodyPr>
          <a:lstStyle/>
          <a:p>
            <a:pPr defTabSz="913530">
              <a:defRPr/>
            </a:pPr>
            <a:r>
              <a:rPr lang="zh-CN" altLang="en-US" sz="1867" b="1" dirty="0">
                <a:solidFill>
                  <a:schemeClr val="tx1">
                    <a:lumMod val="65000"/>
                    <a:lumOff val="35000"/>
                  </a:schemeClr>
                </a:solidFill>
                <a:cs typeface="+mn-ea"/>
                <a:sym typeface="+mn-lt"/>
              </a:rPr>
              <a:t>点击输入标题</a:t>
            </a:r>
          </a:p>
        </p:txBody>
      </p:sp>
    </p:spTree>
    <p:extLst>
      <p:ext uri="{BB962C8B-B14F-4D97-AF65-F5344CB8AC3E}">
        <p14:creationId xmlns:p14="http://schemas.microsoft.com/office/powerpoint/2010/main" val="2065914625"/>
      </p:ext>
    </p:extLst>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7657"/>
                                        </p:tgtEl>
                                        <p:attrNameLst>
                                          <p:attrName>style.visibility</p:attrName>
                                        </p:attrNameLst>
                                      </p:cBhvr>
                                      <p:to>
                                        <p:strVal val="visible"/>
                                      </p:to>
                                    </p:set>
                                    <p:anim calcmode="lin" valueType="num">
                                      <p:cBhvr additive="base">
                                        <p:cTn id="7" dur="500" fill="hold"/>
                                        <p:tgtEl>
                                          <p:spTgt spid="27657"/>
                                        </p:tgtEl>
                                        <p:attrNameLst>
                                          <p:attrName>ppt_x</p:attrName>
                                        </p:attrNameLst>
                                      </p:cBhvr>
                                      <p:tavLst>
                                        <p:tav tm="0">
                                          <p:val>
                                            <p:strVal val="#ppt_x"/>
                                          </p:val>
                                        </p:tav>
                                        <p:tav tm="100000">
                                          <p:val>
                                            <p:strVal val="#ppt_x"/>
                                          </p:val>
                                        </p:tav>
                                      </p:tavLst>
                                    </p:anim>
                                    <p:anim calcmode="lin" valueType="num">
                                      <p:cBhvr additive="base">
                                        <p:cTn id="8" dur="500" fill="hold"/>
                                        <p:tgtEl>
                                          <p:spTgt spid="2765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61456"/>
                                        </p:tgtEl>
                                        <p:attrNameLst>
                                          <p:attrName>style.visibility</p:attrName>
                                        </p:attrNameLst>
                                      </p:cBhvr>
                                      <p:to>
                                        <p:strVal val="visible"/>
                                      </p:to>
                                    </p:set>
                                    <p:animEffect transition="in" filter="wipe(left)">
                                      <p:cBhvr>
                                        <p:cTn id="12" dur="500"/>
                                        <p:tgtEl>
                                          <p:spTgt spid="61456"/>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wipe(left)">
                                      <p:cBhvr>
                                        <p:cTn id="16" dur="500"/>
                                        <p:tgtEl>
                                          <p:spTgt spid="2"/>
                                        </p:tgtEl>
                                      </p:cBhvr>
                                    </p:animEffect>
                                  </p:childTnLst>
                                </p:cTn>
                              </p:par>
                            </p:childTnLst>
                          </p:cTn>
                        </p:par>
                        <p:par>
                          <p:cTn id="17" fill="hold">
                            <p:stCondLst>
                              <p:cond delay="1500"/>
                            </p:stCondLst>
                            <p:childTnLst>
                              <p:par>
                                <p:cTn id="18" presetID="12" presetClass="entr" presetSubtype="1" fill="hold" nodeType="afterEffect">
                                  <p:stCondLst>
                                    <p:cond delay="0"/>
                                  </p:stCondLst>
                                  <p:childTnLst>
                                    <p:set>
                                      <p:cBhvr>
                                        <p:cTn id="19" dur="1" fill="hold">
                                          <p:stCondLst>
                                            <p:cond delay="0"/>
                                          </p:stCondLst>
                                        </p:cTn>
                                        <p:tgtEl>
                                          <p:spTgt spid="27669"/>
                                        </p:tgtEl>
                                        <p:attrNameLst>
                                          <p:attrName>style.visibility</p:attrName>
                                        </p:attrNameLst>
                                      </p:cBhvr>
                                      <p:to>
                                        <p:strVal val="visible"/>
                                      </p:to>
                                    </p:set>
                                    <p:anim calcmode="lin" valueType="num">
                                      <p:cBhvr additive="base">
                                        <p:cTn id="20" dur="500"/>
                                        <p:tgtEl>
                                          <p:spTgt spid="27669"/>
                                        </p:tgtEl>
                                        <p:attrNameLst>
                                          <p:attrName>ppt_y</p:attrName>
                                        </p:attrNameLst>
                                      </p:cBhvr>
                                      <p:tavLst>
                                        <p:tav tm="0">
                                          <p:val>
                                            <p:strVal val="#ppt_y-#ppt_h*1.125000"/>
                                          </p:val>
                                        </p:tav>
                                        <p:tav tm="100000">
                                          <p:val>
                                            <p:strVal val="#ppt_y"/>
                                          </p:val>
                                        </p:tav>
                                      </p:tavLst>
                                    </p:anim>
                                    <p:animEffect transition="in" filter="wipe(down)">
                                      <p:cBhvr>
                                        <p:cTn id="21" dur="500"/>
                                        <p:tgtEl>
                                          <p:spTgt spid="27669"/>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27658"/>
                                        </p:tgtEl>
                                        <p:attrNameLst>
                                          <p:attrName>style.visibility</p:attrName>
                                        </p:attrNameLst>
                                      </p:cBhvr>
                                      <p:to>
                                        <p:strVal val="visible"/>
                                      </p:to>
                                    </p:set>
                                    <p:animEffect transition="in" filter="wipe(left)">
                                      <p:cBhvr>
                                        <p:cTn id="25" dur="500"/>
                                        <p:tgtEl>
                                          <p:spTgt spid="27658"/>
                                        </p:tgtEl>
                                      </p:cBhvr>
                                    </p:animEffect>
                                  </p:childTnLst>
                                </p:cTn>
                              </p:par>
                            </p:childTnLst>
                          </p:cTn>
                        </p:par>
                        <p:par>
                          <p:cTn id="26" fill="hold">
                            <p:stCondLst>
                              <p:cond delay="2500"/>
                            </p:stCondLst>
                            <p:childTnLst>
                              <p:par>
                                <p:cTn id="27" presetID="22" presetClass="entr" presetSubtype="8" fill="hold" nodeType="afterEffect">
                                  <p:stCondLst>
                                    <p:cond delay="0"/>
                                  </p:stCondLst>
                                  <p:childTnLst>
                                    <p:set>
                                      <p:cBhvr>
                                        <p:cTn id="28" dur="1" fill="hold">
                                          <p:stCondLst>
                                            <p:cond delay="0"/>
                                          </p:stCondLst>
                                        </p:cTn>
                                        <p:tgtEl>
                                          <p:spTgt spid="61460"/>
                                        </p:tgtEl>
                                        <p:attrNameLst>
                                          <p:attrName>style.visibility</p:attrName>
                                        </p:attrNameLst>
                                      </p:cBhvr>
                                      <p:to>
                                        <p:strVal val="visible"/>
                                      </p:to>
                                    </p:set>
                                    <p:animEffect transition="in" filter="wipe(left)">
                                      <p:cBhvr>
                                        <p:cTn id="29" dur="500"/>
                                        <p:tgtEl>
                                          <p:spTgt spid="61460"/>
                                        </p:tgtEl>
                                      </p:cBhvr>
                                    </p:animEffect>
                                  </p:childTnLst>
                                </p:cTn>
                              </p:par>
                            </p:childTnLst>
                          </p:cTn>
                        </p:par>
                        <p:par>
                          <p:cTn id="30" fill="hold">
                            <p:stCondLst>
                              <p:cond delay="3000"/>
                            </p:stCondLst>
                            <p:childTnLst>
                              <p:par>
                                <p:cTn id="31" presetID="22" presetClass="entr" presetSubtype="8" fill="hold" nodeType="after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wipe(left)">
                                      <p:cBhvr>
                                        <p:cTn id="33" dur="500"/>
                                        <p:tgtEl>
                                          <p:spTgt spid="3"/>
                                        </p:tgtEl>
                                      </p:cBhvr>
                                    </p:animEffect>
                                  </p:childTnLst>
                                </p:cTn>
                              </p:par>
                            </p:childTnLst>
                          </p:cTn>
                        </p:par>
                        <p:par>
                          <p:cTn id="34" fill="hold">
                            <p:stCondLst>
                              <p:cond delay="3500"/>
                            </p:stCondLst>
                            <p:childTnLst>
                              <p:par>
                                <p:cTn id="35" presetID="12" presetClass="entr" presetSubtype="1" fill="hold" nodeType="afterEffect">
                                  <p:stCondLst>
                                    <p:cond delay="0"/>
                                  </p:stCondLst>
                                  <p:childTnLst>
                                    <p:set>
                                      <p:cBhvr>
                                        <p:cTn id="36" dur="1" fill="hold">
                                          <p:stCondLst>
                                            <p:cond delay="0"/>
                                          </p:stCondLst>
                                        </p:cTn>
                                        <p:tgtEl>
                                          <p:spTgt spid="27670"/>
                                        </p:tgtEl>
                                        <p:attrNameLst>
                                          <p:attrName>style.visibility</p:attrName>
                                        </p:attrNameLst>
                                      </p:cBhvr>
                                      <p:to>
                                        <p:strVal val="visible"/>
                                      </p:to>
                                    </p:set>
                                    <p:anim calcmode="lin" valueType="num">
                                      <p:cBhvr additive="base">
                                        <p:cTn id="37" dur="500"/>
                                        <p:tgtEl>
                                          <p:spTgt spid="27670"/>
                                        </p:tgtEl>
                                        <p:attrNameLst>
                                          <p:attrName>ppt_y</p:attrName>
                                        </p:attrNameLst>
                                      </p:cBhvr>
                                      <p:tavLst>
                                        <p:tav tm="0">
                                          <p:val>
                                            <p:strVal val="#ppt_y-#ppt_h*1.125000"/>
                                          </p:val>
                                        </p:tav>
                                        <p:tav tm="100000">
                                          <p:val>
                                            <p:strVal val="#ppt_y"/>
                                          </p:val>
                                        </p:tav>
                                      </p:tavLst>
                                    </p:anim>
                                    <p:animEffect transition="in" filter="wipe(down)">
                                      <p:cBhvr>
                                        <p:cTn id="38" dur="500"/>
                                        <p:tgtEl>
                                          <p:spTgt spid="27670"/>
                                        </p:tgtEl>
                                      </p:cBhvr>
                                    </p:animEffect>
                                  </p:childTnLst>
                                </p:cTn>
                              </p:par>
                            </p:childTnLst>
                          </p:cTn>
                        </p:par>
                        <p:par>
                          <p:cTn id="39" fill="hold">
                            <p:stCondLst>
                              <p:cond delay="4000"/>
                            </p:stCondLst>
                            <p:childTnLst>
                              <p:par>
                                <p:cTn id="40" presetID="22" presetClass="entr" presetSubtype="8" fill="hold" grpId="0" nodeType="afterEffect">
                                  <p:stCondLst>
                                    <p:cond delay="0"/>
                                  </p:stCondLst>
                                  <p:childTnLst>
                                    <p:set>
                                      <p:cBhvr>
                                        <p:cTn id="41" dur="1" fill="hold">
                                          <p:stCondLst>
                                            <p:cond delay="0"/>
                                          </p:stCondLst>
                                        </p:cTn>
                                        <p:tgtEl>
                                          <p:spTgt spid="27659"/>
                                        </p:tgtEl>
                                        <p:attrNameLst>
                                          <p:attrName>style.visibility</p:attrName>
                                        </p:attrNameLst>
                                      </p:cBhvr>
                                      <p:to>
                                        <p:strVal val="visible"/>
                                      </p:to>
                                    </p:set>
                                    <p:animEffect transition="in" filter="wipe(left)">
                                      <p:cBhvr>
                                        <p:cTn id="42" dur="500"/>
                                        <p:tgtEl>
                                          <p:spTgt spid="27659"/>
                                        </p:tgtEl>
                                      </p:cBhvr>
                                    </p:animEffect>
                                  </p:childTnLst>
                                </p:cTn>
                              </p:par>
                            </p:childTnLst>
                          </p:cTn>
                        </p:par>
                        <p:par>
                          <p:cTn id="43" fill="hold">
                            <p:stCondLst>
                              <p:cond delay="4500"/>
                            </p:stCondLst>
                            <p:childTnLst>
                              <p:par>
                                <p:cTn id="44" presetID="22" presetClass="entr" presetSubtype="8" fill="hold" nodeType="afterEffect">
                                  <p:stCondLst>
                                    <p:cond delay="0"/>
                                  </p:stCondLst>
                                  <p:childTnLst>
                                    <p:set>
                                      <p:cBhvr>
                                        <p:cTn id="45" dur="1" fill="hold">
                                          <p:stCondLst>
                                            <p:cond delay="0"/>
                                          </p:stCondLst>
                                        </p:cTn>
                                        <p:tgtEl>
                                          <p:spTgt spid="61464"/>
                                        </p:tgtEl>
                                        <p:attrNameLst>
                                          <p:attrName>style.visibility</p:attrName>
                                        </p:attrNameLst>
                                      </p:cBhvr>
                                      <p:to>
                                        <p:strVal val="visible"/>
                                      </p:to>
                                    </p:set>
                                    <p:animEffect transition="in" filter="wipe(left)">
                                      <p:cBhvr>
                                        <p:cTn id="46" dur="500"/>
                                        <p:tgtEl>
                                          <p:spTgt spid="61464"/>
                                        </p:tgtEl>
                                      </p:cBhvr>
                                    </p:animEffect>
                                  </p:childTnLst>
                                </p:cTn>
                              </p:par>
                            </p:childTnLst>
                          </p:cTn>
                        </p:par>
                        <p:par>
                          <p:cTn id="47" fill="hold">
                            <p:stCondLst>
                              <p:cond delay="5000"/>
                            </p:stCondLst>
                            <p:childTnLst>
                              <p:par>
                                <p:cTn id="48" presetID="22" presetClass="entr" presetSubtype="8" fill="hold" nodeType="afterEffect">
                                  <p:stCondLst>
                                    <p:cond delay="0"/>
                                  </p:stCondLst>
                                  <p:childTnLst>
                                    <p:set>
                                      <p:cBhvr>
                                        <p:cTn id="49" dur="1" fill="hold">
                                          <p:stCondLst>
                                            <p:cond delay="0"/>
                                          </p:stCondLst>
                                        </p:cTn>
                                        <p:tgtEl>
                                          <p:spTgt spid="4"/>
                                        </p:tgtEl>
                                        <p:attrNameLst>
                                          <p:attrName>style.visibility</p:attrName>
                                        </p:attrNameLst>
                                      </p:cBhvr>
                                      <p:to>
                                        <p:strVal val="visible"/>
                                      </p:to>
                                    </p:set>
                                    <p:animEffect transition="in" filter="wipe(left)">
                                      <p:cBhvr>
                                        <p:cTn id="50" dur="500"/>
                                        <p:tgtEl>
                                          <p:spTgt spid="4"/>
                                        </p:tgtEl>
                                      </p:cBhvr>
                                    </p:animEffect>
                                  </p:childTnLst>
                                </p:cTn>
                              </p:par>
                            </p:childTnLst>
                          </p:cTn>
                        </p:par>
                        <p:par>
                          <p:cTn id="51" fill="hold">
                            <p:stCondLst>
                              <p:cond delay="5500"/>
                            </p:stCondLst>
                            <p:childTnLst>
                              <p:par>
                                <p:cTn id="52" presetID="12" presetClass="entr" presetSubtype="1" fill="hold" nodeType="afterEffect">
                                  <p:stCondLst>
                                    <p:cond delay="0"/>
                                  </p:stCondLst>
                                  <p:childTnLst>
                                    <p:set>
                                      <p:cBhvr>
                                        <p:cTn id="53" dur="1" fill="hold">
                                          <p:stCondLst>
                                            <p:cond delay="0"/>
                                          </p:stCondLst>
                                        </p:cTn>
                                        <p:tgtEl>
                                          <p:spTgt spid="27671"/>
                                        </p:tgtEl>
                                        <p:attrNameLst>
                                          <p:attrName>style.visibility</p:attrName>
                                        </p:attrNameLst>
                                      </p:cBhvr>
                                      <p:to>
                                        <p:strVal val="visible"/>
                                      </p:to>
                                    </p:set>
                                    <p:anim calcmode="lin" valueType="num">
                                      <p:cBhvr additive="base">
                                        <p:cTn id="54" dur="500"/>
                                        <p:tgtEl>
                                          <p:spTgt spid="27671"/>
                                        </p:tgtEl>
                                        <p:attrNameLst>
                                          <p:attrName>ppt_y</p:attrName>
                                        </p:attrNameLst>
                                      </p:cBhvr>
                                      <p:tavLst>
                                        <p:tav tm="0">
                                          <p:val>
                                            <p:strVal val="#ppt_y-#ppt_h*1.125000"/>
                                          </p:val>
                                        </p:tav>
                                        <p:tav tm="100000">
                                          <p:val>
                                            <p:strVal val="#ppt_y"/>
                                          </p:val>
                                        </p:tav>
                                      </p:tavLst>
                                    </p:anim>
                                    <p:animEffect transition="in" filter="wipe(down)">
                                      <p:cBhvr>
                                        <p:cTn id="55" dur="500"/>
                                        <p:tgtEl>
                                          <p:spTgt spid="27671"/>
                                        </p:tgtEl>
                                      </p:cBhvr>
                                    </p:animEffect>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27660"/>
                                        </p:tgtEl>
                                        <p:attrNameLst>
                                          <p:attrName>style.visibility</p:attrName>
                                        </p:attrNameLst>
                                      </p:cBhvr>
                                      <p:to>
                                        <p:strVal val="visible"/>
                                      </p:to>
                                    </p:set>
                                    <p:animEffect transition="in" filter="wipe(left)">
                                      <p:cBhvr>
                                        <p:cTn id="59" dur="500"/>
                                        <p:tgtEl>
                                          <p:spTgt spid="27660"/>
                                        </p:tgtEl>
                                      </p:cBhvr>
                                    </p:animEffect>
                                  </p:childTnLst>
                                </p:cTn>
                              </p:par>
                            </p:childTnLst>
                          </p:cTn>
                        </p:par>
                        <p:par>
                          <p:cTn id="60" fill="hold">
                            <p:stCondLst>
                              <p:cond delay="6500"/>
                            </p:stCondLst>
                            <p:childTnLst>
                              <p:par>
                                <p:cTn id="61" presetID="22" presetClass="entr" presetSubtype="8" fill="hold" nodeType="afterEffect">
                                  <p:stCondLst>
                                    <p:cond delay="0"/>
                                  </p:stCondLst>
                                  <p:childTnLst>
                                    <p:set>
                                      <p:cBhvr>
                                        <p:cTn id="62" dur="1" fill="hold">
                                          <p:stCondLst>
                                            <p:cond delay="0"/>
                                          </p:stCondLst>
                                        </p:cTn>
                                        <p:tgtEl>
                                          <p:spTgt spid="61468"/>
                                        </p:tgtEl>
                                        <p:attrNameLst>
                                          <p:attrName>style.visibility</p:attrName>
                                        </p:attrNameLst>
                                      </p:cBhvr>
                                      <p:to>
                                        <p:strVal val="visible"/>
                                      </p:to>
                                    </p:set>
                                    <p:animEffect transition="in" filter="wipe(left)">
                                      <p:cBhvr>
                                        <p:cTn id="63" dur="500"/>
                                        <p:tgtEl>
                                          <p:spTgt spid="61468"/>
                                        </p:tgtEl>
                                      </p:cBhvr>
                                    </p:animEffect>
                                  </p:childTnLst>
                                </p:cTn>
                              </p:par>
                            </p:childTnLst>
                          </p:cTn>
                        </p:par>
                        <p:par>
                          <p:cTn id="64" fill="hold">
                            <p:stCondLst>
                              <p:cond delay="7000"/>
                            </p:stCondLst>
                            <p:childTnLst>
                              <p:par>
                                <p:cTn id="65" presetID="22" presetClass="entr" presetSubtype="8" fill="hold" nodeType="afterEffect">
                                  <p:stCondLst>
                                    <p:cond delay="0"/>
                                  </p:stCondLst>
                                  <p:childTnLst>
                                    <p:set>
                                      <p:cBhvr>
                                        <p:cTn id="66" dur="1" fill="hold">
                                          <p:stCondLst>
                                            <p:cond delay="0"/>
                                          </p:stCondLst>
                                        </p:cTn>
                                        <p:tgtEl>
                                          <p:spTgt spid="5"/>
                                        </p:tgtEl>
                                        <p:attrNameLst>
                                          <p:attrName>style.visibility</p:attrName>
                                        </p:attrNameLst>
                                      </p:cBhvr>
                                      <p:to>
                                        <p:strVal val="visible"/>
                                      </p:to>
                                    </p:set>
                                    <p:animEffect transition="in" filter="wipe(left)">
                                      <p:cBhvr>
                                        <p:cTn id="67" dur="500"/>
                                        <p:tgtEl>
                                          <p:spTgt spid="5"/>
                                        </p:tgtEl>
                                      </p:cBhvr>
                                    </p:animEffect>
                                  </p:childTnLst>
                                </p:cTn>
                              </p:par>
                            </p:childTnLst>
                          </p:cTn>
                        </p:par>
                        <p:par>
                          <p:cTn id="68" fill="hold">
                            <p:stCondLst>
                              <p:cond delay="7500"/>
                            </p:stCondLst>
                            <p:childTnLst>
                              <p:par>
                                <p:cTn id="69" presetID="41" presetClass="entr" presetSubtype="0" fill="hold" nodeType="afterEffect">
                                  <p:stCondLst>
                                    <p:cond delay="0"/>
                                  </p:stCondLst>
                                  <p:iterate type="lt">
                                    <p:tmPct val="10000"/>
                                  </p:iterate>
                                  <p:childTnLst>
                                    <p:set>
                                      <p:cBhvr>
                                        <p:cTn id="70" dur="1" fill="hold">
                                          <p:stCondLst>
                                            <p:cond delay="0"/>
                                          </p:stCondLst>
                                        </p:cTn>
                                        <p:tgtEl>
                                          <p:spTgt spid="73780">
                                            <p:txEl>
                                              <p:pRg st="0" end="0"/>
                                            </p:txEl>
                                          </p:spTgt>
                                        </p:tgtEl>
                                        <p:attrNameLst>
                                          <p:attrName>style.visibility</p:attrName>
                                        </p:attrNameLst>
                                      </p:cBhvr>
                                      <p:to>
                                        <p:strVal val="visible"/>
                                      </p:to>
                                    </p:set>
                                    <p:anim calcmode="lin" valueType="num">
                                      <p:cBhvr>
                                        <p:cTn id="71" dur="500" fill="hold"/>
                                        <p:tgtEl>
                                          <p:spTgt spid="73780">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72" dur="500" fill="hold"/>
                                        <p:tgtEl>
                                          <p:spTgt spid="73780">
                                            <p:txEl>
                                              <p:pRg st="0" end="0"/>
                                            </p:txEl>
                                          </p:spTgt>
                                        </p:tgtEl>
                                        <p:attrNameLst>
                                          <p:attrName>ppt_y</p:attrName>
                                        </p:attrNameLst>
                                      </p:cBhvr>
                                      <p:tavLst>
                                        <p:tav tm="0">
                                          <p:val>
                                            <p:strVal val="#ppt_y"/>
                                          </p:val>
                                        </p:tav>
                                        <p:tav tm="100000">
                                          <p:val>
                                            <p:strVal val="#ppt_y"/>
                                          </p:val>
                                        </p:tav>
                                      </p:tavLst>
                                    </p:anim>
                                    <p:anim calcmode="lin" valueType="num">
                                      <p:cBhvr>
                                        <p:cTn id="73" dur="500" fill="hold"/>
                                        <p:tgtEl>
                                          <p:spTgt spid="73780">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74" dur="500" fill="hold"/>
                                        <p:tgtEl>
                                          <p:spTgt spid="73780">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75" dur="500" tmFilter="0,0; .5, 1; 1, 1"/>
                                        <p:tgtEl>
                                          <p:spTgt spid="73780">
                                            <p:txEl>
                                              <p:pRg st="0" end="0"/>
                                            </p:txEl>
                                          </p:spTgt>
                                        </p:tgtEl>
                                      </p:cBhvr>
                                    </p:animEffect>
                                  </p:childTnLst>
                                </p:cTn>
                              </p:par>
                            </p:childTnLst>
                          </p:cTn>
                        </p:par>
                        <p:par>
                          <p:cTn id="76" fill="hold">
                            <p:stCondLst>
                              <p:cond delay="8250"/>
                            </p:stCondLst>
                            <p:childTnLst>
                              <p:par>
                                <p:cTn id="77" presetID="41" presetClass="entr" presetSubtype="0" fill="hold" nodeType="afterEffect">
                                  <p:stCondLst>
                                    <p:cond delay="0"/>
                                  </p:stCondLst>
                                  <p:iterate type="lt">
                                    <p:tmPct val="10000"/>
                                  </p:iterate>
                                  <p:childTnLst>
                                    <p:set>
                                      <p:cBhvr>
                                        <p:cTn id="78" dur="1" fill="hold">
                                          <p:stCondLst>
                                            <p:cond delay="0"/>
                                          </p:stCondLst>
                                        </p:cTn>
                                        <p:tgtEl>
                                          <p:spTgt spid="73779">
                                            <p:txEl>
                                              <p:pRg st="0" end="0"/>
                                            </p:txEl>
                                          </p:spTgt>
                                        </p:tgtEl>
                                        <p:attrNameLst>
                                          <p:attrName>style.visibility</p:attrName>
                                        </p:attrNameLst>
                                      </p:cBhvr>
                                      <p:to>
                                        <p:strVal val="visible"/>
                                      </p:to>
                                    </p:set>
                                    <p:anim calcmode="lin" valueType="num">
                                      <p:cBhvr>
                                        <p:cTn id="79" dur="500" fill="hold"/>
                                        <p:tgtEl>
                                          <p:spTgt spid="73779">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73779">
                                            <p:txEl>
                                              <p:pRg st="0" end="0"/>
                                            </p:txEl>
                                          </p:spTgt>
                                        </p:tgtEl>
                                        <p:attrNameLst>
                                          <p:attrName>ppt_y</p:attrName>
                                        </p:attrNameLst>
                                      </p:cBhvr>
                                      <p:tavLst>
                                        <p:tav tm="0">
                                          <p:val>
                                            <p:strVal val="#ppt_y"/>
                                          </p:val>
                                        </p:tav>
                                        <p:tav tm="100000">
                                          <p:val>
                                            <p:strVal val="#ppt_y"/>
                                          </p:val>
                                        </p:tav>
                                      </p:tavLst>
                                    </p:anim>
                                    <p:anim calcmode="lin" valueType="num">
                                      <p:cBhvr>
                                        <p:cTn id="81" dur="500" fill="hold"/>
                                        <p:tgtEl>
                                          <p:spTgt spid="73779">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73779">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7377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7" grpId="0" animBg="1"/>
      <p:bldP spid="27658" grpId="0" animBg="1"/>
      <p:bldP spid="27659" grpId="0" animBg="1"/>
      <p:bldP spid="2766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e9796909c4f7874f52562367c6ed239d"/>
          <p:cNvPicPr>
            <a:picLocks noChangeAspect="1"/>
          </p:cNvPicPr>
          <p:nvPr/>
        </p:nvPicPr>
        <p:blipFill>
          <a:blip r:embed="rId3"/>
          <a:srcRect t="13126" r="13811"/>
          <a:stretch>
            <a:fillRect/>
          </a:stretch>
        </p:blipFill>
        <p:spPr>
          <a:xfrm flipH="1">
            <a:off x="-6985" y="-21590"/>
            <a:ext cx="12197080" cy="6904990"/>
          </a:xfrm>
          <a:prstGeom prst="rect">
            <a:avLst/>
          </a:prstGeom>
        </p:spPr>
      </p:pic>
      <p:sp>
        <p:nvSpPr>
          <p:cNvPr id="8" name="Subtitle 2"/>
          <p:cNvSpPr txBox="1"/>
          <p:nvPr/>
        </p:nvSpPr>
        <p:spPr bwMode="auto">
          <a:xfrm>
            <a:off x="1109980" y="3651885"/>
            <a:ext cx="3034665" cy="807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365" tIns="72183" rIns="144365" bIns="72183">
            <a:spAutoFit/>
          </a:bodyPr>
          <a:lstStyle>
            <a:lvl1pPr defTabSz="1087120">
              <a:spcBef>
                <a:spcPct val="20000"/>
              </a:spcBef>
              <a:buChar char="•"/>
              <a:defRPr sz="3200">
                <a:solidFill>
                  <a:schemeClr val="tx1"/>
                </a:solidFill>
                <a:latin typeface="Arial" panose="020B0604020202020204" pitchFamily="34" charset="0"/>
                <a:ea typeface="宋体" panose="02010600030101010101" pitchFamily="2" charset="-122"/>
              </a:defRPr>
            </a:lvl1pPr>
            <a:lvl2pPr marL="1087755" indent="-285750" defTabSz="1087120">
              <a:spcBef>
                <a:spcPct val="20000"/>
              </a:spcBef>
              <a:buChar char="–"/>
              <a:defRPr sz="2800">
                <a:solidFill>
                  <a:schemeClr val="tx1"/>
                </a:solidFill>
                <a:latin typeface="Arial" panose="020B0604020202020204" pitchFamily="34" charset="0"/>
                <a:ea typeface="宋体" panose="02010600030101010101" pitchFamily="2" charset="-122"/>
              </a:defRPr>
            </a:lvl2pPr>
            <a:lvl3pPr marL="2174875" indent="-228600" defTabSz="1087120">
              <a:spcBef>
                <a:spcPct val="20000"/>
              </a:spcBef>
              <a:buChar char="•"/>
              <a:defRPr sz="2400">
                <a:solidFill>
                  <a:schemeClr val="tx1"/>
                </a:solidFill>
                <a:latin typeface="Arial" panose="020B0604020202020204" pitchFamily="34" charset="0"/>
                <a:ea typeface="宋体" panose="02010600030101010101" pitchFamily="2" charset="-122"/>
              </a:defRPr>
            </a:lvl3pPr>
            <a:lvl4pPr marL="326263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4pPr>
            <a:lvl5pPr marL="4349750" indent="-228600" defTabSz="1087120">
              <a:spcBef>
                <a:spcPct val="20000"/>
              </a:spcBef>
              <a:buChar char="»"/>
              <a:defRPr sz="2000">
                <a:solidFill>
                  <a:schemeClr val="tx1"/>
                </a:solidFill>
                <a:latin typeface="Arial" panose="020B0604020202020204" pitchFamily="34" charset="0"/>
                <a:ea typeface="宋体" panose="02010600030101010101" pitchFamily="2" charset="-122"/>
              </a:defRPr>
            </a:lvl5pPr>
            <a:lvl6pPr marL="48069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52641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57213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6178550" indent="-228600" defTabSz="108712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buFontTx/>
              <a:buNone/>
            </a:pPr>
            <a:r>
              <a:rPr lang="zh-CN" sz="1200" dirty="0">
                <a:solidFill>
                  <a:schemeClr val="tx1"/>
                </a:solidFill>
                <a:latin typeface="兮妞-中黑体" panose="03000509000000000000" charset="-122"/>
                <a:ea typeface="兮妞-中黑体" panose="03000509000000000000" charset="-122"/>
                <a:cs typeface="Yuanti SC" charset="-122"/>
              </a:rPr>
              <a:t>标题数字等都可以通过点击和重新输入进行更改，顶部</a:t>
            </a:r>
            <a:r>
              <a:rPr lang="en-US" altLang="zh-CN" sz="1200" dirty="0">
                <a:solidFill>
                  <a:schemeClr val="tx1"/>
                </a:solidFill>
                <a:latin typeface="兮妞-中黑体" panose="03000509000000000000" charset="-122"/>
                <a:ea typeface="兮妞-中黑体" panose="03000509000000000000" charset="-122"/>
                <a:cs typeface="Yuanti SC" charset="-122"/>
              </a:rPr>
              <a:t>“</a:t>
            </a:r>
            <a:r>
              <a:rPr lang="zh-CN" altLang="en-US" sz="1200" dirty="0">
                <a:solidFill>
                  <a:schemeClr val="tx1"/>
                </a:solidFill>
                <a:latin typeface="兮妞-中黑体" panose="03000509000000000000" charset="-122"/>
                <a:ea typeface="兮妞-中黑体" panose="03000509000000000000" charset="-122"/>
                <a:cs typeface="Yuanti SC" charset="-122"/>
              </a:rPr>
              <a:t>开始</a:t>
            </a:r>
            <a:r>
              <a:rPr lang="en-US" altLang="zh-CN" sz="1200" dirty="0">
                <a:solidFill>
                  <a:schemeClr val="tx1"/>
                </a:solidFill>
                <a:latin typeface="兮妞-中黑体" panose="03000509000000000000" charset="-122"/>
                <a:ea typeface="兮妞-中黑体" panose="03000509000000000000" charset="-122"/>
                <a:cs typeface="Yuanti SC" charset="-122"/>
              </a:rPr>
              <a:t>”</a:t>
            </a:r>
            <a:r>
              <a:rPr lang="zh-CN" altLang="en-US" sz="1200" dirty="0">
                <a:solidFill>
                  <a:schemeClr val="tx1"/>
                </a:solidFill>
                <a:latin typeface="兮妞-中黑体" panose="03000509000000000000" charset="-122"/>
                <a:ea typeface="兮妞-中黑体" panose="03000509000000000000" charset="-122"/>
                <a:cs typeface="Yuanti SC" charset="-122"/>
              </a:rPr>
              <a:t>面板中可以对字体、字号、颜色、行距等进行修改。</a:t>
            </a:r>
          </a:p>
        </p:txBody>
      </p:sp>
      <p:sp>
        <p:nvSpPr>
          <p:cNvPr id="9" name="矩形 70"/>
          <p:cNvSpPr>
            <a:spLocks noChangeArrowheads="1"/>
          </p:cNvSpPr>
          <p:nvPr/>
        </p:nvSpPr>
        <p:spPr bwMode="auto">
          <a:xfrm>
            <a:off x="517525" y="2721610"/>
            <a:ext cx="4219575"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4000" dirty="0">
                <a:solidFill>
                  <a:schemeClr val="tx1"/>
                </a:solidFill>
                <a:latin typeface="兮妞-中黑体" panose="03000509000000000000" charset="-122"/>
                <a:ea typeface="兮妞-中黑体" panose="03000509000000000000" charset="-122"/>
                <a:cs typeface="Yuanti SC" charset="-122"/>
              </a:rPr>
              <a:t>输入您的标题</a:t>
            </a:r>
          </a:p>
        </p:txBody>
      </p:sp>
      <p:sp>
        <p:nvSpPr>
          <p:cNvPr id="6" name="文本框 5"/>
          <p:cNvSpPr txBox="1"/>
          <p:nvPr/>
        </p:nvSpPr>
        <p:spPr>
          <a:xfrm>
            <a:off x="2302168" y="1701235"/>
            <a:ext cx="1230923" cy="844590"/>
          </a:xfrm>
          <a:prstGeom prst="rect">
            <a:avLst/>
          </a:prstGeom>
          <a:noFill/>
        </p:spPr>
        <p:txBody>
          <a:bodyPr wrap="square" rtlCol="0" anchor="ctr">
            <a:spAutoFit/>
          </a:bodyPr>
          <a:lstStyle/>
          <a:p>
            <a:pPr>
              <a:lnSpc>
                <a:spcPct val="120000"/>
              </a:lnSpc>
            </a:pPr>
            <a:r>
              <a:rPr lang="en-US" altLang="zh-CN" sz="4400" dirty="0" smtClean="0">
                <a:solidFill>
                  <a:schemeClr val="tx1"/>
                </a:solidFill>
                <a:latin typeface="兮妞-中黑体" panose="03000509000000000000" charset="-122"/>
                <a:ea typeface="兮妞-中黑体" panose="03000509000000000000" charset="-122"/>
              </a:rPr>
              <a:t>02</a:t>
            </a:r>
            <a:endParaRPr lang="en-US" altLang="zh-CN" sz="4400" dirty="0">
              <a:solidFill>
                <a:schemeClr val="tx1"/>
              </a:solidFill>
              <a:latin typeface="兮妞-中黑体" panose="03000509000000000000" charset="-122"/>
              <a:ea typeface="兮妞-中黑体" panose="03000509000000000000" charset="-122"/>
            </a:endParaRPr>
          </a:p>
        </p:txBody>
      </p:sp>
    </p:spTree>
    <p:extLst>
      <p:ext uri="{BB962C8B-B14F-4D97-AF65-F5344CB8AC3E}">
        <p14:creationId xmlns:p14="http://schemas.microsoft.com/office/powerpoint/2010/main" val="3429915778"/>
      </p:ext>
    </p:extLst>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10"/>
</p:tagLst>
</file>

<file path=ppt/theme/theme1.xml><?xml version="1.0" encoding="utf-8"?>
<a:theme xmlns:a="http://schemas.openxmlformats.org/drawingml/2006/main" name="Office 主题">
  <a:themeElements>
    <a:clrScheme name="Office">
      <a:dk1>
        <a:srgbClr val="000000"/>
      </a:dk1>
      <a:lt1>
        <a:srgbClr val="FFFFFF"/>
      </a:lt1>
      <a:dk2>
        <a:srgbClr val="44546A"/>
      </a:dk2>
      <a:lt2>
        <a:srgbClr val="E7E6E6"/>
      </a:lt2>
      <a:accent1>
        <a:srgbClr val="EA8A3B"/>
      </a:accent1>
      <a:accent2>
        <a:srgbClr val="852935"/>
      </a:accent2>
      <a:accent3>
        <a:srgbClr val="88C68C"/>
      </a:accent3>
      <a:accent4>
        <a:srgbClr val="EA8A3B"/>
      </a:accent4>
      <a:accent5>
        <a:srgbClr val="852935"/>
      </a:accent5>
      <a:accent6>
        <a:srgbClr val="88C68C"/>
      </a:accent6>
      <a:hlink>
        <a:srgbClr val="0563C1"/>
      </a:hlink>
      <a:folHlink>
        <a:srgbClr val="954F72"/>
      </a:folHlink>
    </a:clrScheme>
    <a:fontScheme name="i3fm2cu3">
      <a:majorFont>
        <a:latin typeface="Arial"/>
        <a:ea typeface="方正黑体_GBK"/>
        <a:cs typeface=""/>
      </a:majorFont>
      <a:minorFont>
        <a:latin typeface="Arial"/>
        <a:ea typeface="方正黑体_GBK"/>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rgbClr val="000000"/>
      </a:dk1>
      <a:lt1>
        <a:srgbClr val="FFFFFF"/>
      </a:lt1>
      <a:dk2>
        <a:srgbClr val="44546A"/>
      </a:dk2>
      <a:lt2>
        <a:srgbClr val="E7E6E6"/>
      </a:lt2>
      <a:accent1>
        <a:srgbClr val="EA8A3B"/>
      </a:accent1>
      <a:accent2>
        <a:srgbClr val="852935"/>
      </a:accent2>
      <a:accent3>
        <a:srgbClr val="88C68C"/>
      </a:accent3>
      <a:accent4>
        <a:srgbClr val="EA8A3B"/>
      </a:accent4>
      <a:accent5>
        <a:srgbClr val="852935"/>
      </a:accent5>
      <a:accent6>
        <a:srgbClr val="88C68C"/>
      </a:accent6>
      <a:hlink>
        <a:srgbClr val="0563C1"/>
      </a:hlink>
      <a:folHlink>
        <a:srgbClr val="954F72"/>
      </a:folHlink>
    </a:clrScheme>
    <a:fontScheme name="i3fm2cu3">
      <a:majorFont>
        <a:latin typeface="Arial"/>
        <a:ea typeface="方正黑体_GBK"/>
        <a:cs typeface=""/>
      </a:majorFont>
      <a:minorFont>
        <a:latin typeface="Arial"/>
        <a:ea typeface="方正黑体_GBK"/>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44546A"/>
    </a:dk2>
    <a:lt2>
      <a:srgbClr val="E7E6E6"/>
    </a:lt2>
    <a:accent1>
      <a:srgbClr val="EA8A3B"/>
    </a:accent1>
    <a:accent2>
      <a:srgbClr val="852935"/>
    </a:accent2>
    <a:accent3>
      <a:srgbClr val="88C68C"/>
    </a:accent3>
    <a:accent4>
      <a:srgbClr val="EA8A3B"/>
    </a:accent4>
    <a:accent5>
      <a:srgbClr val="852935"/>
    </a:accent5>
    <a:accent6>
      <a:srgbClr val="88C68C"/>
    </a:accent6>
    <a:hlink>
      <a:srgbClr val="0563C1"/>
    </a:hlink>
    <a:folHlink>
      <a:srgbClr val="954F72"/>
    </a:folHlink>
  </a:clrScheme>
</a:themeOverride>
</file>

<file path=ppt/theme/themeOverride10.xml><?xml version="1.0" encoding="utf-8"?>
<a:themeOverride xmlns:a="http://schemas.openxmlformats.org/drawingml/2006/main">
  <a:clrScheme name="Office">
    <a:dk1>
      <a:srgbClr val="000000"/>
    </a:dk1>
    <a:lt1>
      <a:srgbClr val="FFFFFF"/>
    </a:lt1>
    <a:dk2>
      <a:srgbClr val="44546A"/>
    </a:dk2>
    <a:lt2>
      <a:srgbClr val="E7E6E6"/>
    </a:lt2>
    <a:accent1>
      <a:srgbClr val="EA8A3B"/>
    </a:accent1>
    <a:accent2>
      <a:srgbClr val="852935"/>
    </a:accent2>
    <a:accent3>
      <a:srgbClr val="88C68C"/>
    </a:accent3>
    <a:accent4>
      <a:srgbClr val="EA8A3B"/>
    </a:accent4>
    <a:accent5>
      <a:srgbClr val="852935"/>
    </a:accent5>
    <a:accent6>
      <a:srgbClr val="88C68C"/>
    </a:accent6>
    <a:hlink>
      <a:srgbClr val="0563C1"/>
    </a:hlink>
    <a:folHlink>
      <a:srgbClr val="954F72"/>
    </a:folHlink>
  </a:clrScheme>
</a:themeOverride>
</file>

<file path=ppt/theme/themeOverride11.xml><?xml version="1.0" encoding="utf-8"?>
<a:themeOverride xmlns:a="http://schemas.openxmlformats.org/drawingml/2006/main">
  <a:clrScheme name="Office">
    <a:dk1>
      <a:srgbClr val="000000"/>
    </a:dk1>
    <a:lt1>
      <a:srgbClr val="FFFFFF"/>
    </a:lt1>
    <a:dk2>
      <a:srgbClr val="44546A"/>
    </a:dk2>
    <a:lt2>
      <a:srgbClr val="E7E6E6"/>
    </a:lt2>
    <a:accent1>
      <a:srgbClr val="EA8A3B"/>
    </a:accent1>
    <a:accent2>
      <a:srgbClr val="852935"/>
    </a:accent2>
    <a:accent3>
      <a:srgbClr val="88C68C"/>
    </a:accent3>
    <a:accent4>
      <a:srgbClr val="EA8A3B"/>
    </a:accent4>
    <a:accent5>
      <a:srgbClr val="852935"/>
    </a:accent5>
    <a:accent6>
      <a:srgbClr val="88C68C"/>
    </a:accent6>
    <a:hlink>
      <a:srgbClr val="0563C1"/>
    </a:hlink>
    <a:folHlink>
      <a:srgbClr val="954F72"/>
    </a:folHlink>
  </a:clrScheme>
</a:themeOverride>
</file>

<file path=ppt/theme/themeOverride12.xml><?xml version="1.0" encoding="utf-8"?>
<a:themeOverride xmlns:a="http://schemas.openxmlformats.org/drawingml/2006/main">
  <a:clrScheme name="Office">
    <a:dk1>
      <a:srgbClr val="000000"/>
    </a:dk1>
    <a:lt1>
      <a:srgbClr val="FFFFFF"/>
    </a:lt1>
    <a:dk2>
      <a:srgbClr val="44546A"/>
    </a:dk2>
    <a:lt2>
      <a:srgbClr val="E7E6E6"/>
    </a:lt2>
    <a:accent1>
      <a:srgbClr val="EA8A3B"/>
    </a:accent1>
    <a:accent2>
      <a:srgbClr val="852935"/>
    </a:accent2>
    <a:accent3>
      <a:srgbClr val="88C68C"/>
    </a:accent3>
    <a:accent4>
      <a:srgbClr val="EA8A3B"/>
    </a:accent4>
    <a:accent5>
      <a:srgbClr val="852935"/>
    </a:accent5>
    <a:accent6>
      <a:srgbClr val="88C68C"/>
    </a:accent6>
    <a:hlink>
      <a:srgbClr val="0563C1"/>
    </a:hlink>
    <a:folHlink>
      <a:srgbClr val="954F72"/>
    </a:folHlink>
  </a:clrScheme>
</a:themeOverride>
</file>

<file path=ppt/theme/themeOverride13.xml><?xml version="1.0" encoding="utf-8"?>
<a:themeOverride xmlns:a="http://schemas.openxmlformats.org/drawingml/2006/main">
  <a:clrScheme name="Office">
    <a:dk1>
      <a:srgbClr val="000000"/>
    </a:dk1>
    <a:lt1>
      <a:srgbClr val="FFFFFF"/>
    </a:lt1>
    <a:dk2>
      <a:srgbClr val="44546A"/>
    </a:dk2>
    <a:lt2>
      <a:srgbClr val="E7E6E6"/>
    </a:lt2>
    <a:accent1>
      <a:srgbClr val="EA8A3B"/>
    </a:accent1>
    <a:accent2>
      <a:srgbClr val="852935"/>
    </a:accent2>
    <a:accent3>
      <a:srgbClr val="88C68C"/>
    </a:accent3>
    <a:accent4>
      <a:srgbClr val="EA8A3B"/>
    </a:accent4>
    <a:accent5>
      <a:srgbClr val="852935"/>
    </a:accent5>
    <a:accent6>
      <a:srgbClr val="88C68C"/>
    </a:accent6>
    <a:hlink>
      <a:srgbClr val="0563C1"/>
    </a:hlink>
    <a:folHlink>
      <a:srgbClr val="954F72"/>
    </a:folHlink>
  </a:clrScheme>
</a:themeOverride>
</file>

<file path=ppt/theme/themeOverride14.xml><?xml version="1.0" encoding="utf-8"?>
<a:themeOverride xmlns:a="http://schemas.openxmlformats.org/drawingml/2006/main">
  <a:clrScheme name="Office">
    <a:dk1>
      <a:srgbClr val="000000"/>
    </a:dk1>
    <a:lt1>
      <a:srgbClr val="FFFFFF"/>
    </a:lt1>
    <a:dk2>
      <a:srgbClr val="44546A"/>
    </a:dk2>
    <a:lt2>
      <a:srgbClr val="E7E6E6"/>
    </a:lt2>
    <a:accent1>
      <a:srgbClr val="EA8A3B"/>
    </a:accent1>
    <a:accent2>
      <a:srgbClr val="852935"/>
    </a:accent2>
    <a:accent3>
      <a:srgbClr val="88C68C"/>
    </a:accent3>
    <a:accent4>
      <a:srgbClr val="EA8A3B"/>
    </a:accent4>
    <a:accent5>
      <a:srgbClr val="852935"/>
    </a:accent5>
    <a:accent6>
      <a:srgbClr val="88C68C"/>
    </a:accent6>
    <a:hlink>
      <a:srgbClr val="0563C1"/>
    </a:hlink>
    <a:folHlink>
      <a:srgbClr val="954F72"/>
    </a:folHlink>
  </a:clrScheme>
</a:themeOverride>
</file>

<file path=ppt/theme/themeOverride15.xml><?xml version="1.0" encoding="utf-8"?>
<a:themeOverride xmlns:a="http://schemas.openxmlformats.org/drawingml/2006/main">
  <a:clrScheme name="Office">
    <a:dk1>
      <a:srgbClr val="000000"/>
    </a:dk1>
    <a:lt1>
      <a:srgbClr val="FFFFFF"/>
    </a:lt1>
    <a:dk2>
      <a:srgbClr val="44546A"/>
    </a:dk2>
    <a:lt2>
      <a:srgbClr val="E7E6E6"/>
    </a:lt2>
    <a:accent1>
      <a:srgbClr val="EA8A3B"/>
    </a:accent1>
    <a:accent2>
      <a:srgbClr val="852935"/>
    </a:accent2>
    <a:accent3>
      <a:srgbClr val="88C68C"/>
    </a:accent3>
    <a:accent4>
      <a:srgbClr val="EA8A3B"/>
    </a:accent4>
    <a:accent5>
      <a:srgbClr val="852935"/>
    </a:accent5>
    <a:accent6>
      <a:srgbClr val="88C68C"/>
    </a:accent6>
    <a:hlink>
      <a:srgbClr val="0563C1"/>
    </a:hlink>
    <a:folHlink>
      <a:srgbClr val="954F72"/>
    </a:folHlink>
  </a:clrScheme>
</a:themeOverride>
</file>

<file path=ppt/theme/themeOverride16.xml><?xml version="1.0" encoding="utf-8"?>
<a:themeOverride xmlns:a="http://schemas.openxmlformats.org/drawingml/2006/main">
  <a:clrScheme name="Office">
    <a:dk1>
      <a:srgbClr val="000000"/>
    </a:dk1>
    <a:lt1>
      <a:srgbClr val="FFFFFF"/>
    </a:lt1>
    <a:dk2>
      <a:srgbClr val="44546A"/>
    </a:dk2>
    <a:lt2>
      <a:srgbClr val="E7E6E6"/>
    </a:lt2>
    <a:accent1>
      <a:srgbClr val="EA8A3B"/>
    </a:accent1>
    <a:accent2>
      <a:srgbClr val="852935"/>
    </a:accent2>
    <a:accent3>
      <a:srgbClr val="88C68C"/>
    </a:accent3>
    <a:accent4>
      <a:srgbClr val="EA8A3B"/>
    </a:accent4>
    <a:accent5>
      <a:srgbClr val="852935"/>
    </a:accent5>
    <a:accent6>
      <a:srgbClr val="88C68C"/>
    </a:accent6>
    <a:hlink>
      <a:srgbClr val="0563C1"/>
    </a:hlink>
    <a:folHlink>
      <a:srgbClr val="954F72"/>
    </a:folHlink>
  </a:clrScheme>
</a:themeOverride>
</file>

<file path=ppt/theme/themeOverride17.xml><?xml version="1.0" encoding="utf-8"?>
<a:themeOverride xmlns:a="http://schemas.openxmlformats.org/drawingml/2006/main">
  <a:clrScheme name="Office">
    <a:dk1>
      <a:srgbClr val="000000"/>
    </a:dk1>
    <a:lt1>
      <a:srgbClr val="FFFFFF"/>
    </a:lt1>
    <a:dk2>
      <a:srgbClr val="44546A"/>
    </a:dk2>
    <a:lt2>
      <a:srgbClr val="E7E6E6"/>
    </a:lt2>
    <a:accent1>
      <a:srgbClr val="EA8A3B"/>
    </a:accent1>
    <a:accent2>
      <a:srgbClr val="852935"/>
    </a:accent2>
    <a:accent3>
      <a:srgbClr val="88C68C"/>
    </a:accent3>
    <a:accent4>
      <a:srgbClr val="EA8A3B"/>
    </a:accent4>
    <a:accent5>
      <a:srgbClr val="852935"/>
    </a:accent5>
    <a:accent6>
      <a:srgbClr val="88C68C"/>
    </a:accent6>
    <a:hlink>
      <a:srgbClr val="0563C1"/>
    </a:hlink>
    <a:folHlink>
      <a:srgbClr val="954F72"/>
    </a:folHlink>
  </a:clrScheme>
</a:themeOverride>
</file>

<file path=ppt/theme/themeOverride18.xml><?xml version="1.0" encoding="utf-8"?>
<a:themeOverride xmlns:a="http://schemas.openxmlformats.org/drawingml/2006/main">
  <a:clrScheme name="Office">
    <a:dk1>
      <a:srgbClr val="000000"/>
    </a:dk1>
    <a:lt1>
      <a:srgbClr val="FFFFFF"/>
    </a:lt1>
    <a:dk2>
      <a:srgbClr val="44546A"/>
    </a:dk2>
    <a:lt2>
      <a:srgbClr val="E7E6E6"/>
    </a:lt2>
    <a:accent1>
      <a:srgbClr val="EA8A3B"/>
    </a:accent1>
    <a:accent2>
      <a:srgbClr val="852935"/>
    </a:accent2>
    <a:accent3>
      <a:srgbClr val="88C68C"/>
    </a:accent3>
    <a:accent4>
      <a:srgbClr val="EA8A3B"/>
    </a:accent4>
    <a:accent5>
      <a:srgbClr val="852935"/>
    </a:accent5>
    <a:accent6>
      <a:srgbClr val="88C68C"/>
    </a:accent6>
    <a:hlink>
      <a:srgbClr val="0563C1"/>
    </a:hlink>
    <a:folHlink>
      <a:srgbClr val="954F72"/>
    </a:folHlink>
  </a:clrScheme>
</a:themeOverride>
</file>

<file path=ppt/theme/themeOverride19.xml><?xml version="1.0" encoding="utf-8"?>
<a:themeOverride xmlns:a="http://schemas.openxmlformats.org/drawingml/2006/main">
  <a:clrScheme name="Office">
    <a:dk1>
      <a:srgbClr val="000000"/>
    </a:dk1>
    <a:lt1>
      <a:srgbClr val="FFFFFF"/>
    </a:lt1>
    <a:dk2>
      <a:srgbClr val="44546A"/>
    </a:dk2>
    <a:lt2>
      <a:srgbClr val="E7E6E6"/>
    </a:lt2>
    <a:accent1>
      <a:srgbClr val="EA8A3B"/>
    </a:accent1>
    <a:accent2>
      <a:srgbClr val="852935"/>
    </a:accent2>
    <a:accent3>
      <a:srgbClr val="88C68C"/>
    </a:accent3>
    <a:accent4>
      <a:srgbClr val="EA8A3B"/>
    </a:accent4>
    <a:accent5>
      <a:srgbClr val="852935"/>
    </a:accent5>
    <a:accent6>
      <a:srgbClr val="88C68C"/>
    </a:accent6>
    <a:hlink>
      <a:srgbClr val="0563C1"/>
    </a:hlink>
    <a:folHlink>
      <a:srgbClr val="954F72"/>
    </a:folHlink>
  </a:clrScheme>
</a:themeOverride>
</file>

<file path=ppt/theme/themeOverride2.xml><?xml version="1.0" encoding="utf-8"?>
<a:themeOverride xmlns:a="http://schemas.openxmlformats.org/drawingml/2006/main">
  <a:clrScheme name="Office">
    <a:dk1>
      <a:srgbClr val="000000"/>
    </a:dk1>
    <a:lt1>
      <a:srgbClr val="FFFFFF"/>
    </a:lt1>
    <a:dk2>
      <a:srgbClr val="44546A"/>
    </a:dk2>
    <a:lt2>
      <a:srgbClr val="E7E6E6"/>
    </a:lt2>
    <a:accent1>
      <a:srgbClr val="EA8A3B"/>
    </a:accent1>
    <a:accent2>
      <a:srgbClr val="852935"/>
    </a:accent2>
    <a:accent3>
      <a:srgbClr val="88C68C"/>
    </a:accent3>
    <a:accent4>
      <a:srgbClr val="EA8A3B"/>
    </a:accent4>
    <a:accent5>
      <a:srgbClr val="852935"/>
    </a:accent5>
    <a:accent6>
      <a:srgbClr val="88C68C"/>
    </a:accent6>
    <a:hlink>
      <a:srgbClr val="0563C1"/>
    </a:hlink>
    <a:folHlink>
      <a:srgbClr val="954F72"/>
    </a:folHlink>
  </a:clrScheme>
</a:themeOverride>
</file>

<file path=ppt/theme/themeOverride20.xml><?xml version="1.0" encoding="utf-8"?>
<a:themeOverride xmlns:a="http://schemas.openxmlformats.org/drawingml/2006/main">
  <a:clrScheme name="Office">
    <a:dk1>
      <a:srgbClr val="000000"/>
    </a:dk1>
    <a:lt1>
      <a:srgbClr val="FFFFFF"/>
    </a:lt1>
    <a:dk2>
      <a:srgbClr val="44546A"/>
    </a:dk2>
    <a:lt2>
      <a:srgbClr val="E7E6E6"/>
    </a:lt2>
    <a:accent1>
      <a:srgbClr val="EA8A3B"/>
    </a:accent1>
    <a:accent2>
      <a:srgbClr val="852935"/>
    </a:accent2>
    <a:accent3>
      <a:srgbClr val="88C68C"/>
    </a:accent3>
    <a:accent4>
      <a:srgbClr val="EA8A3B"/>
    </a:accent4>
    <a:accent5>
      <a:srgbClr val="852935"/>
    </a:accent5>
    <a:accent6>
      <a:srgbClr val="88C68C"/>
    </a:accent6>
    <a:hlink>
      <a:srgbClr val="0563C1"/>
    </a:hlink>
    <a:folHlink>
      <a:srgbClr val="954F72"/>
    </a:folHlink>
  </a:clrScheme>
</a:themeOverride>
</file>

<file path=ppt/theme/themeOverride21.xml><?xml version="1.0" encoding="utf-8"?>
<a:themeOverride xmlns:a="http://schemas.openxmlformats.org/drawingml/2006/main">
  <a:clrScheme name="Office">
    <a:dk1>
      <a:srgbClr val="000000"/>
    </a:dk1>
    <a:lt1>
      <a:srgbClr val="FFFFFF"/>
    </a:lt1>
    <a:dk2>
      <a:srgbClr val="44546A"/>
    </a:dk2>
    <a:lt2>
      <a:srgbClr val="E7E6E6"/>
    </a:lt2>
    <a:accent1>
      <a:srgbClr val="EA8A3B"/>
    </a:accent1>
    <a:accent2>
      <a:srgbClr val="852935"/>
    </a:accent2>
    <a:accent3>
      <a:srgbClr val="88C68C"/>
    </a:accent3>
    <a:accent4>
      <a:srgbClr val="EA8A3B"/>
    </a:accent4>
    <a:accent5>
      <a:srgbClr val="852935"/>
    </a:accent5>
    <a:accent6>
      <a:srgbClr val="88C68C"/>
    </a:accent6>
    <a:hlink>
      <a:srgbClr val="0563C1"/>
    </a:hlink>
    <a:folHlink>
      <a:srgbClr val="954F72"/>
    </a:folHlink>
  </a:clrScheme>
</a:themeOverride>
</file>

<file path=ppt/theme/themeOverride3.xml><?xml version="1.0" encoding="utf-8"?>
<a:themeOverride xmlns:a="http://schemas.openxmlformats.org/drawingml/2006/main">
  <a:clrScheme name="Office">
    <a:dk1>
      <a:srgbClr val="000000"/>
    </a:dk1>
    <a:lt1>
      <a:srgbClr val="FFFFFF"/>
    </a:lt1>
    <a:dk2>
      <a:srgbClr val="44546A"/>
    </a:dk2>
    <a:lt2>
      <a:srgbClr val="E7E6E6"/>
    </a:lt2>
    <a:accent1>
      <a:srgbClr val="EA8A3B"/>
    </a:accent1>
    <a:accent2>
      <a:srgbClr val="852935"/>
    </a:accent2>
    <a:accent3>
      <a:srgbClr val="88C68C"/>
    </a:accent3>
    <a:accent4>
      <a:srgbClr val="EA8A3B"/>
    </a:accent4>
    <a:accent5>
      <a:srgbClr val="852935"/>
    </a:accent5>
    <a:accent6>
      <a:srgbClr val="88C68C"/>
    </a:accent6>
    <a:hlink>
      <a:srgbClr val="0563C1"/>
    </a:hlink>
    <a:folHlink>
      <a:srgbClr val="954F72"/>
    </a:folHlink>
  </a:clrScheme>
</a:themeOverride>
</file>

<file path=ppt/theme/themeOverride4.xml><?xml version="1.0" encoding="utf-8"?>
<a:themeOverride xmlns:a="http://schemas.openxmlformats.org/drawingml/2006/main">
  <a:clrScheme name="Office">
    <a:dk1>
      <a:srgbClr val="000000"/>
    </a:dk1>
    <a:lt1>
      <a:srgbClr val="FFFFFF"/>
    </a:lt1>
    <a:dk2>
      <a:srgbClr val="44546A"/>
    </a:dk2>
    <a:lt2>
      <a:srgbClr val="E7E6E6"/>
    </a:lt2>
    <a:accent1>
      <a:srgbClr val="EA8A3B"/>
    </a:accent1>
    <a:accent2>
      <a:srgbClr val="852935"/>
    </a:accent2>
    <a:accent3>
      <a:srgbClr val="88C68C"/>
    </a:accent3>
    <a:accent4>
      <a:srgbClr val="EA8A3B"/>
    </a:accent4>
    <a:accent5>
      <a:srgbClr val="852935"/>
    </a:accent5>
    <a:accent6>
      <a:srgbClr val="88C68C"/>
    </a:accent6>
    <a:hlink>
      <a:srgbClr val="0563C1"/>
    </a:hlink>
    <a:folHlink>
      <a:srgbClr val="954F72"/>
    </a:folHlink>
  </a:clrScheme>
</a:themeOverride>
</file>

<file path=ppt/theme/themeOverride5.xml><?xml version="1.0" encoding="utf-8"?>
<a:themeOverride xmlns:a="http://schemas.openxmlformats.org/drawingml/2006/main">
  <a:clrScheme name="Office">
    <a:dk1>
      <a:srgbClr val="000000"/>
    </a:dk1>
    <a:lt1>
      <a:srgbClr val="FFFFFF"/>
    </a:lt1>
    <a:dk2>
      <a:srgbClr val="44546A"/>
    </a:dk2>
    <a:lt2>
      <a:srgbClr val="E7E6E6"/>
    </a:lt2>
    <a:accent1>
      <a:srgbClr val="EA8A3B"/>
    </a:accent1>
    <a:accent2>
      <a:srgbClr val="852935"/>
    </a:accent2>
    <a:accent3>
      <a:srgbClr val="88C68C"/>
    </a:accent3>
    <a:accent4>
      <a:srgbClr val="EA8A3B"/>
    </a:accent4>
    <a:accent5>
      <a:srgbClr val="852935"/>
    </a:accent5>
    <a:accent6>
      <a:srgbClr val="88C68C"/>
    </a:accent6>
    <a:hlink>
      <a:srgbClr val="0563C1"/>
    </a:hlink>
    <a:folHlink>
      <a:srgbClr val="954F72"/>
    </a:folHlink>
  </a:clrScheme>
</a:themeOverride>
</file>

<file path=ppt/theme/themeOverride6.xml><?xml version="1.0" encoding="utf-8"?>
<a:themeOverride xmlns:a="http://schemas.openxmlformats.org/drawingml/2006/main">
  <a:clrScheme name="Office">
    <a:dk1>
      <a:srgbClr val="000000"/>
    </a:dk1>
    <a:lt1>
      <a:srgbClr val="FFFFFF"/>
    </a:lt1>
    <a:dk2>
      <a:srgbClr val="44546A"/>
    </a:dk2>
    <a:lt2>
      <a:srgbClr val="E7E6E6"/>
    </a:lt2>
    <a:accent1>
      <a:srgbClr val="EA8A3B"/>
    </a:accent1>
    <a:accent2>
      <a:srgbClr val="852935"/>
    </a:accent2>
    <a:accent3>
      <a:srgbClr val="88C68C"/>
    </a:accent3>
    <a:accent4>
      <a:srgbClr val="EA8A3B"/>
    </a:accent4>
    <a:accent5>
      <a:srgbClr val="852935"/>
    </a:accent5>
    <a:accent6>
      <a:srgbClr val="88C68C"/>
    </a:accent6>
    <a:hlink>
      <a:srgbClr val="0563C1"/>
    </a:hlink>
    <a:folHlink>
      <a:srgbClr val="954F72"/>
    </a:folHlink>
  </a:clrScheme>
</a:themeOverride>
</file>

<file path=ppt/theme/themeOverride7.xml><?xml version="1.0" encoding="utf-8"?>
<a:themeOverride xmlns:a="http://schemas.openxmlformats.org/drawingml/2006/main">
  <a:clrScheme name="Office">
    <a:dk1>
      <a:srgbClr val="000000"/>
    </a:dk1>
    <a:lt1>
      <a:srgbClr val="FFFFFF"/>
    </a:lt1>
    <a:dk2>
      <a:srgbClr val="44546A"/>
    </a:dk2>
    <a:lt2>
      <a:srgbClr val="E7E6E6"/>
    </a:lt2>
    <a:accent1>
      <a:srgbClr val="EA8A3B"/>
    </a:accent1>
    <a:accent2>
      <a:srgbClr val="852935"/>
    </a:accent2>
    <a:accent3>
      <a:srgbClr val="88C68C"/>
    </a:accent3>
    <a:accent4>
      <a:srgbClr val="EA8A3B"/>
    </a:accent4>
    <a:accent5>
      <a:srgbClr val="852935"/>
    </a:accent5>
    <a:accent6>
      <a:srgbClr val="88C68C"/>
    </a:accent6>
    <a:hlink>
      <a:srgbClr val="0563C1"/>
    </a:hlink>
    <a:folHlink>
      <a:srgbClr val="954F72"/>
    </a:folHlink>
  </a:clrScheme>
</a:themeOverride>
</file>

<file path=ppt/theme/themeOverride8.xml><?xml version="1.0" encoding="utf-8"?>
<a:themeOverride xmlns:a="http://schemas.openxmlformats.org/drawingml/2006/main">
  <a:clrScheme name="Office">
    <a:dk1>
      <a:srgbClr val="000000"/>
    </a:dk1>
    <a:lt1>
      <a:srgbClr val="FFFFFF"/>
    </a:lt1>
    <a:dk2>
      <a:srgbClr val="44546A"/>
    </a:dk2>
    <a:lt2>
      <a:srgbClr val="E7E6E6"/>
    </a:lt2>
    <a:accent1>
      <a:srgbClr val="EA8A3B"/>
    </a:accent1>
    <a:accent2>
      <a:srgbClr val="852935"/>
    </a:accent2>
    <a:accent3>
      <a:srgbClr val="88C68C"/>
    </a:accent3>
    <a:accent4>
      <a:srgbClr val="EA8A3B"/>
    </a:accent4>
    <a:accent5>
      <a:srgbClr val="852935"/>
    </a:accent5>
    <a:accent6>
      <a:srgbClr val="88C68C"/>
    </a:accent6>
    <a:hlink>
      <a:srgbClr val="0563C1"/>
    </a:hlink>
    <a:folHlink>
      <a:srgbClr val="954F72"/>
    </a:folHlink>
  </a:clrScheme>
</a:themeOverride>
</file>

<file path=ppt/theme/themeOverride9.xml><?xml version="1.0" encoding="utf-8"?>
<a:themeOverride xmlns:a="http://schemas.openxmlformats.org/drawingml/2006/main">
  <a:clrScheme name="Office">
    <a:dk1>
      <a:srgbClr val="000000"/>
    </a:dk1>
    <a:lt1>
      <a:srgbClr val="FFFFFF"/>
    </a:lt1>
    <a:dk2>
      <a:srgbClr val="44546A"/>
    </a:dk2>
    <a:lt2>
      <a:srgbClr val="E7E6E6"/>
    </a:lt2>
    <a:accent1>
      <a:srgbClr val="EA8A3B"/>
    </a:accent1>
    <a:accent2>
      <a:srgbClr val="852935"/>
    </a:accent2>
    <a:accent3>
      <a:srgbClr val="88C68C"/>
    </a:accent3>
    <a:accent4>
      <a:srgbClr val="EA8A3B"/>
    </a:accent4>
    <a:accent5>
      <a:srgbClr val="852935"/>
    </a:accent5>
    <a:accent6>
      <a:srgbClr val="88C68C"/>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2</TotalTime>
  <Words>2333</Words>
  <Application>Microsoft Office PowerPoint</Application>
  <PresentationFormat>宽屏</PresentationFormat>
  <Paragraphs>261</Paragraphs>
  <Slides>25</Slides>
  <Notes>25</Notes>
  <HiddenSlides>0</HiddenSlides>
  <MMClips>0</MMClips>
  <ScaleCrop>false</ScaleCrop>
  <HeadingPairs>
    <vt:vector size="6" baseType="variant">
      <vt:variant>
        <vt:lpstr>已用的字体</vt:lpstr>
      </vt:variant>
      <vt:variant>
        <vt:i4>7</vt:i4>
      </vt:variant>
      <vt:variant>
        <vt:lpstr>主题</vt:lpstr>
      </vt:variant>
      <vt:variant>
        <vt:i4>2</vt:i4>
      </vt:variant>
      <vt:variant>
        <vt:lpstr>幻灯片标题</vt:lpstr>
      </vt:variant>
      <vt:variant>
        <vt:i4>25</vt:i4>
      </vt:variant>
    </vt:vector>
  </HeadingPairs>
  <TitlesOfParts>
    <vt:vector size="34" baseType="lpstr">
      <vt:lpstr>Yuanti SC</vt:lpstr>
      <vt:lpstr>等线</vt:lpstr>
      <vt:lpstr>方正黑体_GBK</vt:lpstr>
      <vt:lpstr>微软雅黑</vt:lpstr>
      <vt:lpstr>兮妞-中黑体</vt:lpstr>
      <vt:lpstr>Arial</vt:lpstr>
      <vt:lpstr>Calibri</vt:lpstr>
      <vt:lpstr>Office 主题</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演示文稿10</dc:title>
  <dc:creator>Administrator</dc:creator>
  <cp:lastModifiedBy>SkyUser</cp:lastModifiedBy>
  <cp:revision>4</cp:revision>
  <dcterms:created xsi:type="dcterms:W3CDTF">2017-12-25T07:39:00Z</dcterms:created>
  <dcterms:modified xsi:type="dcterms:W3CDTF">2017-12-26T08:55:25Z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2052-10.1.0.6929</vt:lpwstr>
  </property>
</Properties>
</file>