
<file path=[Content_Types].xml><?xml version="1.0" encoding="utf-8"?>
<Types xmlns="http://schemas.openxmlformats.org/package/2006/content-types">
  <Default Extension="jpeg" ContentType="image/jpe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harts/chart1.xml" ContentType="application/vnd.openxmlformats-officedocument.drawingml.chart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94" r:id="rId3"/>
    <p:sldId id="289" r:id="rId5"/>
    <p:sldId id="290" r:id="rId6"/>
    <p:sldId id="266" r:id="rId7"/>
    <p:sldId id="269" r:id="rId8"/>
    <p:sldId id="273" r:id="rId9"/>
    <p:sldId id="263" r:id="rId10"/>
    <p:sldId id="291" r:id="rId11"/>
    <p:sldId id="279" r:id="rId12"/>
    <p:sldId id="283" r:id="rId13"/>
    <p:sldId id="264" r:id="rId14"/>
    <p:sldId id="270" r:id="rId15"/>
    <p:sldId id="292" r:id="rId16"/>
    <p:sldId id="271" r:id="rId17"/>
    <p:sldId id="275" r:id="rId18"/>
    <p:sldId id="287" r:id="rId19"/>
    <p:sldId id="267" r:id="rId20"/>
    <p:sldId id="268" r:id="rId21"/>
    <p:sldId id="293" r:id="rId22"/>
    <p:sldId id="274" r:id="rId23"/>
    <p:sldId id="281" r:id="rId24"/>
    <p:sldId id="278" r:id="rId25"/>
    <p:sldId id="295" r:id="rId2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2F2"/>
    <a:srgbClr val="5FEBD4"/>
    <a:srgbClr val="7FF1E3"/>
    <a:srgbClr val="00CC99"/>
    <a:srgbClr val="ACF6ED"/>
    <a:srgbClr val="95F9F7"/>
    <a:srgbClr val="33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14" autoAdjust="0"/>
    <p:restoredTop sz="94660"/>
  </p:normalViewPr>
  <p:slideViewPr>
    <p:cSldViewPr>
      <p:cViewPr>
        <p:scale>
          <a:sx n="75" d="100"/>
          <a:sy n="75" d="100"/>
        </p:scale>
        <p:origin x="984" y="36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5" d="100"/>
        <a:sy n="125" d="100"/>
      </p:scale>
      <p:origin x="0" y="54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40773854988335"/>
          <c:y val="0.0498678697781076"/>
          <c:w val="0.795843430591045"/>
          <c:h val="0.760966677530271"/>
        </c:manualLayout>
      </c:layout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Communication</c:v>
                </c:pt>
              </c:strCache>
            </c:strRef>
          </c:tx>
          <c:spPr>
            <a:ln w="9525" cap="rnd" cmpd="sng" algn="ctr">
              <a:solidFill>
                <a:schemeClr val="accent1">
                  <a:shade val="95000"/>
                  <a:satMod val="105000"/>
                </a:schemeClr>
              </a:solidFill>
              <a:prstDash val="solid"/>
              <a:round/>
            </a:ln>
          </c:spPr>
          <c:marker>
            <c:spPr>
              <a:ln w="9525" cap="flat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  <a:round/>
              </a:ln>
            </c:spPr>
          </c:marker>
          <c:dLbls>
            <c:delete val="1"/>
          </c:dLbls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90</c:v>
                </c:pt>
                <c:pt idx="1">
                  <c:v>120</c:v>
                </c:pt>
                <c:pt idx="2">
                  <c:v>150</c:v>
                </c:pt>
                <c:pt idx="3">
                  <c:v>230</c:v>
                </c:pt>
                <c:pt idx="4">
                  <c:v>450</c:v>
                </c:pt>
                <c:pt idx="5">
                  <c:v>300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Pictures</c:v>
                </c:pt>
              </c:strCache>
            </c:strRef>
          </c:tx>
          <c:spPr>
            <a:ln w="9525" cap="rnd" cmpd="sng" algn="ctr">
              <a:solidFill>
                <a:schemeClr val="accent2">
                  <a:shade val="95000"/>
                  <a:satMod val="105000"/>
                </a:schemeClr>
              </a:solidFill>
              <a:prstDash val="solid"/>
              <a:round/>
            </a:ln>
          </c:spPr>
          <c:marker>
            <c:spPr>
              <a:ln w="9525" cap="flat" cmpd="sng" algn="ctr">
                <a:solidFill>
                  <a:schemeClr val="accent2">
                    <a:shade val="95000"/>
                    <a:satMod val="105000"/>
                  </a:schemeClr>
                </a:solidFill>
                <a:prstDash val="solid"/>
                <a:round/>
              </a:ln>
            </c:spPr>
          </c:marker>
          <c:dLbls>
            <c:delete val="1"/>
          </c:dLbls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600</c:v>
                </c:pt>
                <c:pt idx="1">
                  <c:v>560</c:v>
                </c:pt>
                <c:pt idx="2">
                  <c:v>400</c:v>
                </c:pt>
                <c:pt idx="3">
                  <c:v>400</c:v>
                </c:pt>
                <c:pt idx="4">
                  <c:v>200</c:v>
                </c:pt>
                <c:pt idx="5">
                  <c:v>580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Research</c:v>
                </c:pt>
              </c:strCache>
            </c:strRef>
          </c:tx>
          <c:spPr>
            <a:ln w="9525" cap="rnd" cmpd="sng" algn="ctr">
              <a:solidFill>
                <a:schemeClr val="accent3">
                  <a:shade val="95000"/>
                  <a:satMod val="105000"/>
                </a:schemeClr>
              </a:solidFill>
              <a:prstDash val="solid"/>
              <a:round/>
            </a:ln>
          </c:spPr>
          <c:marker>
            <c:spPr>
              <a:ln w="9525" cap="flat" cmpd="sng" algn="ctr">
                <a:solidFill>
                  <a:schemeClr val="accent3">
                    <a:shade val="95000"/>
                    <a:satMod val="105000"/>
                  </a:schemeClr>
                </a:solidFill>
                <a:prstDash val="solid"/>
                <a:round/>
              </a:ln>
            </c:spPr>
          </c:marker>
          <c:dLbls>
            <c:delete val="1"/>
          </c:dLbls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230</c:v>
                </c:pt>
                <c:pt idx="1">
                  <c:v>150</c:v>
                </c:pt>
                <c:pt idx="2">
                  <c:v>400</c:v>
                </c:pt>
                <c:pt idx="3">
                  <c:v>600</c:v>
                </c:pt>
                <c:pt idx="4">
                  <c:v>700</c:v>
                </c:pt>
                <c:pt idx="5">
                  <c:v>400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Quality</c:v>
                </c:pt>
              </c:strCache>
            </c:strRef>
          </c:tx>
          <c:spPr>
            <a:ln w="9525" cap="rnd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  <a:round/>
            </a:ln>
          </c:spPr>
          <c:marker>
            <c:spPr>
              <a:ln w="9525" cap="flat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  <a:round/>
              </a:ln>
            </c:spPr>
          </c:marker>
          <c:dLbls>
            <c:delete val="1"/>
          </c:dLbls>
          <c:cat>
            <c:strRef>
              <c:f>Sheet1!$A$2:$A$7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April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Sheet1!$E$2:$E$7</c:f>
              <c:numCache>
                <c:formatCode>General</c:formatCode>
                <c:ptCount val="6"/>
                <c:pt idx="0">
                  <c:v>100</c:v>
                </c:pt>
                <c:pt idx="1">
                  <c:v>200</c:v>
                </c:pt>
                <c:pt idx="2">
                  <c:v>300</c:v>
                </c:pt>
                <c:pt idx="3">
                  <c:v>50</c:v>
                </c:pt>
                <c:pt idx="4">
                  <c:v>200</c:v>
                </c:pt>
                <c:pt idx="5">
                  <c:v>400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9542784"/>
        <c:axId val="39544704"/>
      </c:lineChart>
      <c:catAx>
        <c:axId val="395427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</c:spPr>
        </c:majorGridlines>
        <c:numFmt formatCode="General" sourceLinked="0"/>
        <c:majorTickMark val="out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400" b="0" i="0" u="none" strike="noStrike" kern="1200" baseline="0">
                <a:solidFill>
                  <a:schemeClr val="tx1"/>
                </a:solidFill>
                <a:latin typeface="Lato Regular"/>
                <a:ea typeface="+mn-ea"/>
                <a:cs typeface="Lato Regular"/>
              </a:defRPr>
            </a:pPr>
          </a:p>
        </c:txPr>
        <c:crossAx val="39544704"/>
        <c:crosses val="autoZero"/>
        <c:auto val="1"/>
        <c:lblAlgn val="ctr"/>
        <c:lblOffset val="100"/>
        <c:noMultiLvlLbl val="0"/>
      </c:catAx>
      <c:valAx>
        <c:axId val="395447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none"/>
        <c:minorTickMark val="none"/>
        <c:tickLblPos val="nextTo"/>
        <c:txPr>
          <a:bodyPr rot="-60000000" spcFirstLastPara="0" vertOverflow="ellipsis" vert="horz" wrap="square" anchor="ctr" anchorCtr="1"/>
          <a:lstStyle/>
          <a:p>
            <a:pPr>
              <a:defRPr lang="zh-CN" sz="1600" b="0" i="0" u="none" strike="noStrike" kern="1200" baseline="0">
                <a:solidFill>
                  <a:schemeClr val="tx1"/>
                </a:solidFill>
                <a:latin typeface="Lato Regular"/>
                <a:ea typeface="+mn-ea"/>
                <a:cs typeface="Lato Regular"/>
              </a:defRPr>
            </a:pPr>
          </a:p>
        </c:txPr>
        <c:crossAx val="39542784"/>
        <c:crosses val="autoZero"/>
        <c:crossBetween val="between"/>
      </c:valAx>
    </c:plotArea>
    <c:plotVisOnly val="1"/>
    <c:dispBlanksAs val="gap"/>
    <c:showDLblsOverMax val="0"/>
  </c:chart>
  <c:spPr>
    <a:ln w="9525">
      <a:noFill/>
    </a:ln>
  </c:spPr>
  <c:txPr>
    <a:bodyPr/>
    <a:lstStyle/>
    <a:p>
      <a:pPr>
        <a:defRPr lang="zh-CN" sz="1800"/>
      </a:pPr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609158-F72F-4B5B-BFB7-8CB07ADAD26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892A9086-0BB6-4955-A995-C876A5F12EEB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fld id="{892A9086-0BB6-4955-A995-C876A5F12EEB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EE9EE43-DC1A-4170-8A72-0F755D8E5D8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9F2F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574C2-0231-498C-86E3-B4ED627D1603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A6D03C-65F4-4C13-B424-B28BC9F7B41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5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4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chart" Target="../charts/chart1.xml"/></Relationships>
</file>

<file path=ppt/slides/_rels/slide1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16.png"/><Relationship Id="rId1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1" Type="http://schemas.openxmlformats.org/officeDocument/2006/relationships/image" Target="../media/image25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9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6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2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8.png"/><Relationship Id="rId1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2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7.xml"/><Relationship Id="rId2" Type="http://schemas.openxmlformats.org/officeDocument/2006/relationships/tags" Target="../tags/tag7.xml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3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4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Administrator\Desktop\6.png"/>
          <p:cNvPicPr>
            <a:picLocks noChangeAspect="1" noChangeArrowheads="1"/>
          </p:cNvPicPr>
          <p:nvPr/>
        </p:nvPicPr>
        <p:blipFill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3568" y="58652"/>
            <a:ext cx="7272808" cy="5105386"/>
          </a:xfrm>
          <a:prstGeom prst="rect">
            <a:avLst/>
          </a:prstGeom>
          <a:noFill/>
          <a:effectLst>
            <a:outerShdw blurRad="355600" dist="38100" dir="5400000" algn="t" rotWithShape="0">
              <a:prstClr val="black">
                <a:alpha val="22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1858342" y="2031819"/>
            <a:ext cx="62420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800" b="1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新年计划总结商业计划书</a:t>
            </a:r>
            <a:r>
              <a:rPr lang="en-US" altLang="zh-CN" sz="2800" b="1" cap="all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  <a:endParaRPr lang="zh-CN" altLang="en-US" sz="2800" b="1" cap="all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901886" y="2607181"/>
            <a:ext cx="6154962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2019 New Year plan summary of a business plan PPT</a:t>
            </a:r>
            <a:endParaRPr lang="en-US" altLang="zh-CN" sz="120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>
              <a:buNone/>
            </a:pP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200" cap="all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|</a:t>
            </a:r>
            <a:endParaRPr lang="en-US" altLang="zh-CN" sz="120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>
              <a:buNone/>
            </a:pPr>
            <a:endParaRPr lang="en-US" altLang="zh-CN" sz="120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  <a:p>
            <a:pPr algn="ctr">
              <a:buNone/>
            </a:pPr>
            <a:endParaRPr lang="zh-CN" altLang="en-US" sz="1200" cap="all" dirty="0">
              <a:solidFill>
                <a:schemeClr val="bg1">
                  <a:lumMod val="50000"/>
                </a:schemeClr>
              </a:solidFill>
              <a:cs typeface="Arial" panose="020B060402020202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14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49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80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3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istrator\Desktop\669.png"/>
          <p:cNvPicPr>
            <a:picLocks noChangeAspect="1" noChangeArrowheads="1"/>
          </p:cNvPicPr>
          <p:nvPr/>
        </p:nvPicPr>
        <p:blipFill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49664" y="823094"/>
            <a:ext cx="3044825" cy="435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07853" y="1579133"/>
            <a:ext cx="232003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07155" y="1294357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62441" y="1124664"/>
            <a:ext cx="2625983" cy="1231062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07329" y="1586059"/>
            <a:ext cx="232003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6631" y="1301283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61917" y="1131590"/>
            <a:ext cx="2625983" cy="1231062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0" y="3001144"/>
            <a:ext cx="9144000" cy="1514822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V="1">
            <a:off x="0" y="3001144"/>
            <a:ext cx="9144000" cy="1765244"/>
          </a:xfrm>
          <a:prstGeom prst="line">
            <a:avLst/>
          </a:prstGeom>
          <a:ln>
            <a:solidFill>
              <a:schemeClr val="accent3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  <p:bldP spid="5" grpId="0" animBg="1"/>
      <p:bldP spid="6" grpId="0"/>
      <p:bldP spid="7" grpId="0" build="p"/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/>
        </p:nvSpPr>
        <p:spPr>
          <a:xfrm>
            <a:off x="4644009" y="2648112"/>
            <a:ext cx="3304138" cy="126014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5593144" y="956919"/>
            <a:ext cx="2347457" cy="126014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971600" y="2526012"/>
            <a:ext cx="2629903" cy="126014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005993" y="977840"/>
            <a:ext cx="2629903" cy="1260140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8"/>
          <p:cNvSpPr txBox="1"/>
          <p:nvPr/>
        </p:nvSpPr>
        <p:spPr>
          <a:xfrm>
            <a:off x="1064185" y="1493723"/>
            <a:ext cx="2016922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63487" y="1208947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pic>
        <p:nvPicPr>
          <p:cNvPr id="3074" name="Picture 2" descr="F:\Temp\400页超强PPT模板\花PNG\8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072646" y="2501835"/>
            <a:ext cx="3744416" cy="4634782"/>
          </a:xfrm>
          <a:prstGeom prst="rect">
            <a:avLst/>
          </a:prstGeom>
          <a:noFill/>
          <a:effectLst>
            <a:outerShdw blurRad="127000" dist="38100" dir="5400000" sx="105000" sy="105000" algn="t" rotWithShape="0">
              <a:prstClr val="black">
                <a:alpha val="1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044306" y="3041895"/>
            <a:ext cx="1961694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2757119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600689" y="3047350"/>
            <a:ext cx="2160240" cy="4616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599991" y="2762574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41098" y="1418167"/>
            <a:ext cx="1619831" cy="70788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/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140401" y="1133392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500"/>
                            </p:stCondLst>
                            <p:childTnLst>
                              <p:par>
                                <p:cTn id="2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7" grpId="0" animBg="1"/>
      <p:bldP spid="16" grpId="0" animBg="1"/>
      <p:bldP spid="15" grpId="0" animBg="1"/>
      <p:bldP spid="9" grpId="0"/>
      <p:bldP spid="11" grpId="0" build="p"/>
      <p:bldP spid="7" grpId="0"/>
      <p:bldP spid="8" grpId="0" build="p"/>
      <p:bldP spid="10" grpId="0"/>
      <p:bldP spid="12" grpId="0" build="p"/>
      <p:bldP spid="13" grpId="0"/>
      <p:bldP spid="1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Temp\400页超强PPT模板\花PNG\6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39552" y="3003798"/>
            <a:ext cx="3419797" cy="379723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Temp\400页超强PPT模板\花PNG\6.pn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411836" y="1718022"/>
            <a:ext cx="3448103" cy="305371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Temp\400页超强PPT模板\花PNG\6.pn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563888" y="2870150"/>
            <a:ext cx="3448103" cy="305371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187624" y="1020673"/>
            <a:ext cx="6948264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ctr"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491451" y="588625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9867563">
            <a:off x="1582202" y="790301"/>
            <a:ext cx="4521645" cy="220184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699792" y="2157974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4" name="椭圆 13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2348893" y="2979065"/>
            <a:ext cx="2021203" cy="86449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070795" y="2202853"/>
            <a:ext cx="652743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>
                <a:solidFill>
                  <a:srgbClr val="39A097"/>
                </a:solidFill>
                <a:ea typeface="微软雅黑" panose="020B0503020204020204" pitchFamily="34" charset="-122"/>
              </a:rPr>
              <a:t>03</a:t>
            </a:r>
            <a:endParaRPr lang="zh-CN" altLang="en-US" sz="3600" b="1" dirty="0">
              <a:solidFill>
                <a:srgbClr val="39A097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67213" y="2825792"/>
            <a:ext cx="1059906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140" dirty="0">
                <a:solidFill>
                  <a:srgbClr val="39A09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输入您的标题</a:t>
            </a:r>
            <a:endParaRPr lang="zh-CN" altLang="en-US" sz="1140" dirty="0">
              <a:solidFill>
                <a:srgbClr val="39A097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09195" y="2669092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6492" y="2281910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custDataLst>
      <p:tags r:id="rId3"/>
    </p:custData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30"/>
          <p:cNvGraphicFramePr/>
          <p:nvPr/>
        </p:nvGraphicFramePr>
        <p:xfrm>
          <a:off x="899592" y="627534"/>
          <a:ext cx="4608512" cy="30560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  <p:pic>
        <p:nvPicPr>
          <p:cNvPr id="3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012160" y="432210"/>
            <a:ext cx="2828926" cy="4803836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576256" y="2611805"/>
            <a:ext cx="1556785" cy="2643596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80120" y="3914843"/>
            <a:ext cx="4932040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80120" y="3579862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Sub>
          <a:bldChart bld="series"/>
        </p:bldSub>
      </p:bldGraphic>
      <p:bldP spid="5" grpId="0"/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539552" y="1525627"/>
            <a:ext cx="3168352" cy="1910219"/>
          </a:xfrm>
          <a:prstGeom prst="rect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146" name="Picture 2" descr="F:\Temp\400页超强PPT模板\花PNG\5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580112" y="1621559"/>
            <a:ext cx="4412343" cy="5380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5" name="组合 4"/>
          <p:cNvGrpSpPr/>
          <p:nvPr/>
        </p:nvGrpSpPr>
        <p:grpSpPr>
          <a:xfrm>
            <a:off x="2051720" y="882639"/>
            <a:ext cx="1475724" cy="3141659"/>
            <a:chOff x="2051720" y="882639"/>
            <a:chExt cx="1475724" cy="3141659"/>
          </a:xfrm>
        </p:grpSpPr>
        <p:pic>
          <p:nvPicPr>
            <p:cNvPr id="2" name="Picture 108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2051720" y="882639"/>
              <a:ext cx="1475724" cy="31416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矩形 3"/>
            <p:cNvSpPr/>
            <p:nvPr/>
          </p:nvSpPr>
          <p:spPr>
            <a:xfrm>
              <a:off x="2195736" y="1275606"/>
              <a:ext cx="1224136" cy="2232248"/>
            </a:xfrm>
            <a:prstGeom prst="rect">
              <a:avLst/>
            </a:prstGeom>
            <a:blipFill dpi="0" rotWithShape="1">
              <a:blip r:embed="rId3" cstate="email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</a:blip>
              <a:srcRect/>
              <a:tile tx="0" ty="0" sx="100000" sy="100000" flip="none" algn="ctr"/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851919" y="1906570"/>
            <a:ext cx="2340609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lot of things began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1920" y="1525627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3568" y="2088597"/>
            <a:ext cx="1170305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3569" y="1707654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 build="p"/>
      <p:bldP spid="10" grpId="0"/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275856" y="987574"/>
            <a:ext cx="5112568" cy="2119591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44237" y="2668060"/>
            <a:ext cx="1385140" cy="2352124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1356" y="432210"/>
            <a:ext cx="2828926" cy="4803836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3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699792" y="2522390"/>
            <a:ext cx="1514380" cy="2571588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 descr="F:\Temp\400页超强PPT模板\花PNG\4.png"/>
          <p:cNvPicPr>
            <a:picLocks noChangeAspect="1" noChangeArrowheads="1"/>
          </p:cNvPicPr>
          <p:nvPr/>
        </p:nvPicPr>
        <p:blipFill rotWithShape="1">
          <a:blip r:embed="rId4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134052" y="1884278"/>
            <a:ext cx="2016224" cy="3423776"/>
          </a:xfrm>
          <a:prstGeom prst="rect">
            <a:avLst/>
          </a:prstGeom>
          <a:noFill/>
          <a:effectLst>
            <a:outerShdw blurRad="317500" dist="139700" dir="5640000" sx="97000" sy="97000" algn="t" rotWithShape="0">
              <a:prstClr val="black">
                <a:alpha val="17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5078268" y="1722170"/>
            <a:ext cx="2986469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r">
              <a:lnSpc>
                <a:spcPct val="150000"/>
              </a:lnSpc>
            </a:pP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out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ofupdate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day in and day out of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r"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47815" y="1266314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724128" y="3507854"/>
            <a:ext cx="270064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800" dirty="0">
                <a:solidFill>
                  <a:schemeClr val="accent3">
                    <a:lumMod val="7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breathed life back to the story, then through these years of ladder to update a day in and day</a:t>
            </a:r>
            <a:endParaRPr lang="en-US" altLang="zh-CN" sz="800" dirty="0">
              <a:solidFill>
                <a:schemeClr val="accent3">
                  <a:lumMod val="7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/>
      <p:bldP spid="20" grpId="0" build="p"/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921638" y="685582"/>
            <a:ext cx="3622334" cy="3622334"/>
          </a:xfrm>
          <a:prstGeom prst="ellipse">
            <a:avLst/>
          </a:prstGeom>
          <a:solidFill>
            <a:schemeClr val="bg1">
              <a:alpha val="48000"/>
            </a:schemeClr>
          </a:solidFill>
          <a:ln w="317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 descr="F:\Temp\400页超强PPT模板\花PNG\1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324544" y="1786800"/>
            <a:ext cx="4572455" cy="3249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217768" y="3653611"/>
            <a:ext cx="233991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17070" y="3368835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36544" y="2389071"/>
            <a:ext cx="235979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235846" y="2104295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235846" y="1140469"/>
            <a:ext cx="232003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235148" y="855693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1" grpId="0"/>
      <p:bldP spid="12" grpId="0" build="p"/>
      <p:bldP spid="13" grpId="0"/>
      <p:bldP spid="14" grpId="0" build="p"/>
      <p:bldP spid="21" grpId="0"/>
      <p:bldP spid="22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9"/>
          <p:cNvGrpSpPr>
            <a:grpSpLocks noChangeAspect="1"/>
          </p:cNvGrpSpPr>
          <p:nvPr/>
        </p:nvGrpSpPr>
        <p:grpSpPr>
          <a:xfrm>
            <a:off x="2738478" y="403807"/>
            <a:ext cx="4540811" cy="3534012"/>
            <a:chOff x="2101597" y="594889"/>
            <a:chExt cx="4994398" cy="3886016"/>
          </a:xfrm>
        </p:grpSpPr>
        <p:pic>
          <p:nvPicPr>
            <p:cNvPr id="5" name="Picture 20"/>
            <p:cNvPicPr>
              <a:picLocks noChangeAspect="1"/>
            </p:cNvPicPr>
            <p:nvPr/>
          </p:nvPicPr>
          <p:blipFill>
            <a:blip r:embed="rId1" cstate="email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tretch>
              <a:fillRect/>
            </a:stretch>
          </p:blipFill>
          <p:spPr>
            <a:xfrm>
              <a:off x="2101597" y="594889"/>
              <a:ext cx="4994398" cy="3886016"/>
            </a:xfrm>
            <a:prstGeom prst="rect">
              <a:avLst/>
            </a:prstGeom>
          </p:spPr>
        </p:pic>
        <p:sp>
          <p:nvSpPr>
            <p:cNvPr id="6" name="Rectangle 23"/>
            <p:cNvSpPr/>
            <p:nvPr/>
          </p:nvSpPr>
          <p:spPr>
            <a:xfrm>
              <a:off x="2908092" y="1313332"/>
              <a:ext cx="3310128" cy="204948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en-US" dirty="0">
                <a:latin typeface="微软雅黑" panose="020B0503020204020204" pitchFamily="34" charset="-122"/>
              </a:endParaRPr>
            </a:p>
          </p:txBody>
        </p:sp>
      </p:grpSp>
      <p:pic>
        <p:nvPicPr>
          <p:cNvPr id="1026" name="Picture 2" descr="F:\Temp\400页超强PPT模板\花PNG\7.pn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-252536" y="-740618"/>
            <a:ext cx="6046836" cy="4535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287042" y="2128327"/>
            <a:ext cx="114472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dirty="0">
                <a:latin typeface="TypeLand 康熙字典體試用版" pitchFamily="50" charset="-120"/>
                <a:ea typeface="TypeLand 康熙字典體試用版" pitchFamily="50" charset="-120"/>
              </a:rPr>
              <a:t>summer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18951" y="2425651"/>
            <a:ext cx="2269273" cy="32316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500" dirty="0"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 life</a:t>
            </a:r>
            <a:endParaRPr lang="zh-CN" altLang="en-US" sz="5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32295" y="3922794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99592" y="3535612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67988" y="3905686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35285" y="3518504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2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25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/>
      <p:bldP spid="15" grpId="0"/>
      <p:bldP spid="16" grpId="0"/>
      <p:bldP spid="17" grpId="0" build="p"/>
      <p:bldP spid="18" grpId="0"/>
      <p:bldP spid="19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9867563">
            <a:off x="1582202" y="790301"/>
            <a:ext cx="4521645" cy="220184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699792" y="2157974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4" name="椭圆 13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2348893" y="2979065"/>
            <a:ext cx="2021203" cy="86449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070795" y="2202853"/>
            <a:ext cx="652743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>
                <a:solidFill>
                  <a:srgbClr val="39A097"/>
                </a:solidFill>
                <a:ea typeface="微软雅黑" panose="020B0503020204020204" pitchFamily="34" charset="-122"/>
              </a:rPr>
              <a:t>04</a:t>
            </a:r>
            <a:endParaRPr lang="zh-CN" altLang="en-US" sz="3600" b="1" dirty="0">
              <a:solidFill>
                <a:srgbClr val="39A097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67213" y="2825792"/>
            <a:ext cx="1059906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140" dirty="0">
                <a:solidFill>
                  <a:srgbClr val="39A09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输入您的标题</a:t>
            </a:r>
            <a:endParaRPr lang="zh-CN" altLang="en-US" sz="1140" dirty="0">
              <a:solidFill>
                <a:srgbClr val="39A097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09195" y="2669092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6492" y="2281910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custDataLst>
      <p:tags r:id="rId3"/>
    </p:custData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6200000">
            <a:off x="-827749" y="1463929"/>
            <a:ext cx="4521645" cy="220184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7031244" y="483518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4" name="椭圆 13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6680345" y="1304609"/>
            <a:ext cx="2021203" cy="86449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7289564" y="757171"/>
            <a:ext cx="841897" cy="486287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2560" dirty="0">
                <a:solidFill>
                  <a:srgbClr val="39A097"/>
                </a:solidFill>
                <a:ea typeface="微软雅黑" panose="020B0503020204020204" pitchFamily="34" charset="-122"/>
              </a:rPr>
              <a:t>目录</a:t>
            </a:r>
            <a:endParaRPr lang="zh-CN" altLang="en-US" sz="2560" dirty="0">
              <a:solidFill>
                <a:srgbClr val="39A097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7191896" y="1218022"/>
            <a:ext cx="1047082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1140" dirty="0">
                <a:solidFill>
                  <a:srgbClr val="39A09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DIRECTORY</a:t>
            </a:r>
            <a:endParaRPr lang="zh-CN" altLang="en-US" sz="1140" dirty="0">
              <a:solidFill>
                <a:srgbClr val="39A097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911438" y="2869215"/>
            <a:ext cx="1059907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140" dirty="0">
                <a:solidFill>
                  <a:srgbClr val="39A097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140" dirty="0">
              <a:solidFill>
                <a:srgbClr val="39A097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256085" y="2486205"/>
            <a:ext cx="370615" cy="44255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275" dirty="0">
                <a:solidFill>
                  <a:srgbClr val="39A097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01</a:t>
            </a:r>
            <a:endParaRPr lang="zh-CN" altLang="en-US" sz="2275" dirty="0">
              <a:solidFill>
                <a:srgbClr val="39A097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333838" y="2869215"/>
            <a:ext cx="1059907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140" dirty="0">
                <a:solidFill>
                  <a:srgbClr val="39A097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140" dirty="0">
              <a:solidFill>
                <a:srgbClr val="39A097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3651234" y="2486205"/>
            <a:ext cx="425117" cy="44255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275" dirty="0">
                <a:solidFill>
                  <a:srgbClr val="39A097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02</a:t>
            </a:r>
            <a:endParaRPr lang="zh-CN" altLang="en-US" sz="2275" dirty="0">
              <a:solidFill>
                <a:srgbClr val="39A097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4763011" y="2869215"/>
            <a:ext cx="1059907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140" dirty="0">
                <a:solidFill>
                  <a:srgbClr val="39A097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140" dirty="0">
              <a:solidFill>
                <a:srgbClr val="39A097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075599" y="2486205"/>
            <a:ext cx="434734" cy="44255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275" dirty="0">
                <a:solidFill>
                  <a:srgbClr val="39A097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03</a:t>
            </a:r>
            <a:endParaRPr lang="zh-CN" altLang="en-US" sz="2275" dirty="0">
              <a:solidFill>
                <a:srgbClr val="39A097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6212505" y="2869215"/>
            <a:ext cx="1059907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pPr algn="ctr"/>
            <a:r>
              <a:rPr lang="zh-CN" altLang="en-US" sz="1140" dirty="0">
                <a:solidFill>
                  <a:srgbClr val="39A097"/>
                </a:solidFill>
                <a:latin typeface="+mj-lt"/>
                <a:ea typeface="微软雅黑" panose="020B0503020204020204" pitchFamily="34" charset="-122"/>
              </a:rPr>
              <a:t>相关标题文字</a:t>
            </a:r>
            <a:endParaRPr lang="zh-CN" altLang="en-US" sz="1140" dirty="0">
              <a:solidFill>
                <a:srgbClr val="39A097"/>
              </a:solidFill>
              <a:latin typeface="+mj-lt"/>
              <a:ea typeface="微软雅黑" panose="020B0503020204020204" pitchFamily="34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6530702" y="2486205"/>
            <a:ext cx="423514" cy="442557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algn="ctr"/>
            <a:r>
              <a:rPr lang="en-US" altLang="zh-CN" sz="2275" dirty="0">
                <a:solidFill>
                  <a:srgbClr val="39A097"/>
                </a:solidFill>
                <a:latin typeface="Agency FB" panose="020B0503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04</a:t>
            </a:r>
            <a:endParaRPr lang="zh-CN" altLang="en-US" sz="2275" dirty="0">
              <a:solidFill>
                <a:srgbClr val="39A097"/>
              </a:solidFill>
              <a:latin typeface="Agency FB" panose="020B0503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</p:spTree>
    <p:custDataLst>
      <p:tags r:id="rId3"/>
    </p:custData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6" grpId="0"/>
      <p:bldP spid="17" grpId="0"/>
      <p:bldP spid="23" grpId="0"/>
      <p:bldP spid="24" grpId="0"/>
      <p:bldP spid="28" grpId="0"/>
      <p:bldP spid="29" grpId="0"/>
      <p:bldP spid="33" grpId="0"/>
      <p:bldP spid="3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755576" y="303500"/>
            <a:ext cx="1869383" cy="2484274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Picture 2" descr="F:\Temp\400页超强PPT模板\花PNG\3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 t="-8942"/>
          <a:stretch>
            <a:fillRect/>
          </a:stretch>
        </p:blipFill>
        <p:spPr bwMode="auto">
          <a:xfrm rot="5400000">
            <a:off x="358373" y="-54874"/>
            <a:ext cx="1908212" cy="2624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5004048" y="771550"/>
            <a:ext cx="2160240" cy="3816424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122" name="Picture 2" descr="F:\Temp\400页超强PPT模板\花PNG\3.pn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084169" y="0"/>
            <a:ext cx="3059832" cy="4770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148064" y="1618803"/>
            <a:ext cx="1295446" cy="17786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lot of things began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148064" y="1237860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91244" y="888274"/>
            <a:ext cx="1144720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altLang="zh-CN" dirty="0">
                <a:latin typeface="TypeLand 康熙字典體試用版" pitchFamily="50" charset="-120"/>
                <a:ea typeface="TypeLand 康熙字典體試用版" pitchFamily="50" charset="-120"/>
              </a:rPr>
              <a:t>summer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31501" y="1879818"/>
            <a:ext cx="1192227" cy="5539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500" dirty="0"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 life</a:t>
            </a:r>
            <a:endParaRPr lang="zh-CN" altLang="en-US" sz="500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59855" y="1330772"/>
            <a:ext cx="1295446" cy="177869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lot of things began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959855" y="949829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5576" y="3744781"/>
            <a:ext cx="3744416" cy="58477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lot of things began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3363838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0"/>
                            </p:stCondLst>
                            <p:childTnLst>
                              <p:par>
                                <p:cTn id="1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0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7" grpId="0"/>
      <p:bldP spid="8" grpId="0" build="p"/>
      <p:bldP spid="9" grpId="0" build="p"/>
      <p:bldP spid="10" grpId="0"/>
      <p:bldP spid="11" grpId="0"/>
      <p:bldP spid="12" grpId="0" build="p"/>
      <p:bldP spid="13" grpId="0"/>
      <p:bldP spid="14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istrator\Desktop\56fa2f86128ac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702759" y="-600023"/>
            <a:ext cx="3404014" cy="6301405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827584" y="1131590"/>
            <a:ext cx="4752528" cy="1579397"/>
            <a:chOff x="13459526" y="4106840"/>
            <a:chExt cx="9165978" cy="4796835"/>
          </a:xfrm>
        </p:grpSpPr>
        <p:grpSp>
          <p:nvGrpSpPr>
            <p:cNvPr id="4" name="Group 1"/>
            <p:cNvGrpSpPr/>
            <p:nvPr/>
          </p:nvGrpSpPr>
          <p:grpSpPr>
            <a:xfrm>
              <a:off x="13459526" y="4106840"/>
              <a:ext cx="9115751" cy="804715"/>
              <a:chOff x="13459526" y="4106840"/>
              <a:chExt cx="9115751" cy="804715"/>
            </a:xfrm>
          </p:grpSpPr>
          <p:grpSp>
            <p:nvGrpSpPr>
              <p:cNvPr id="65" name="Group 8"/>
              <p:cNvGrpSpPr/>
              <p:nvPr/>
            </p:nvGrpSpPr>
            <p:grpSpPr>
              <a:xfrm>
                <a:off x="15261981" y="4403120"/>
                <a:ext cx="7313296" cy="195072"/>
                <a:chOff x="15585341" y="4081600"/>
                <a:chExt cx="7313296" cy="195072"/>
              </a:xfrm>
            </p:grpSpPr>
            <p:sp>
              <p:nvSpPr>
                <p:cNvPr id="67" name="Rectangle 456"/>
                <p:cNvSpPr/>
                <p:nvPr/>
              </p:nvSpPr>
              <p:spPr>
                <a:xfrm>
                  <a:off x="15585341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8" name="Rectangle 457"/>
                <p:cNvSpPr/>
                <p:nvPr/>
              </p:nvSpPr>
              <p:spPr>
                <a:xfrm>
                  <a:off x="16200904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9" name="Rectangle 458"/>
                <p:cNvSpPr/>
                <p:nvPr/>
              </p:nvSpPr>
              <p:spPr>
                <a:xfrm>
                  <a:off x="16835642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0" name="Rectangle 459"/>
                <p:cNvSpPr/>
                <p:nvPr/>
              </p:nvSpPr>
              <p:spPr>
                <a:xfrm>
                  <a:off x="17451335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1" name="Rectangle 460"/>
                <p:cNvSpPr/>
                <p:nvPr/>
              </p:nvSpPr>
              <p:spPr>
                <a:xfrm>
                  <a:off x="18066898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2" name="Rectangle 461"/>
                <p:cNvSpPr/>
                <p:nvPr/>
              </p:nvSpPr>
              <p:spPr>
                <a:xfrm>
                  <a:off x="18676523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3" name="Rectangle 462"/>
                <p:cNvSpPr/>
                <p:nvPr/>
              </p:nvSpPr>
              <p:spPr>
                <a:xfrm>
                  <a:off x="19292216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4" name="Rectangle 463"/>
                <p:cNvSpPr/>
                <p:nvPr/>
              </p:nvSpPr>
              <p:spPr>
                <a:xfrm>
                  <a:off x="19907778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5" name="Rectangle 464"/>
                <p:cNvSpPr/>
                <p:nvPr/>
              </p:nvSpPr>
              <p:spPr>
                <a:xfrm>
                  <a:off x="20517403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6" name="Rectangle 465"/>
                <p:cNvSpPr/>
                <p:nvPr/>
              </p:nvSpPr>
              <p:spPr>
                <a:xfrm>
                  <a:off x="21133096" y="4081600"/>
                  <a:ext cx="540353" cy="195072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7" name="Rectangle 466"/>
                <p:cNvSpPr/>
                <p:nvPr/>
              </p:nvSpPr>
              <p:spPr>
                <a:xfrm>
                  <a:off x="21748659" y="4081600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78" name="Rectangle 467"/>
                <p:cNvSpPr/>
                <p:nvPr/>
              </p:nvSpPr>
              <p:spPr>
                <a:xfrm>
                  <a:off x="22358284" y="4081600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solidFill>
                      <a:schemeClr val="bg1">
                        <a:lumMod val="65000"/>
                      </a:schemeClr>
                    </a:solidFill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66" name="Subtitle 2"/>
              <p:cNvSpPr txBox="1"/>
              <p:nvPr/>
            </p:nvSpPr>
            <p:spPr>
              <a:xfrm>
                <a:off x="13459526" y="4106840"/>
                <a:ext cx="1793877" cy="804715"/>
              </a:xfrm>
              <a:prstGeom prst="rect">
                <a:avLst/>
              </a:prstGeom>
            </p:spPr>
            <p:txBody>
              <a:bodyPr vert="horz" lIns="243744" tIns="121869" rIns="243744" bIns="121869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000" dirty="0">
                    <a:latin typeface="微软雅黑" panose="020B0503020204020204" pitchFamily="34" charset="-122"/>
                    <a:cs typeface="Aparajita" panose="020B0604020202020204" pitchFamily="34" charset="0"/>
                  </a:rPr>
                  <a:t>95%</a:t>
                </a:r>
                <a:endParaRPr lang="en-US" sz="1000" dirty="0">
                  <a:latin typeface="微软雅黑" panose="020B0503020204020204" pitchFamily="34" charset="-122"/>
                  <a:cs typeface="Aparajita" panose="020B0604020202020204" pitchFamily="34" charset="0"/>
                </a:endParaRPr>
              </a:p>
            </p:txBody>
          </p:sp>
        </p:grpSp>
        <p:grpSp>
          <p:nvGrpSpPr>
            <p:cNvPr id="5" name="Group 2"/>
            <p:cNvGrpSpPr/>
            <p:nvPr/>
          </p:nvGrpSpPr>
          <p:grpSpPr>
            <a:xfrm>
              <a:off x="13509753" y="5149856"/>
              <a:ext cx="9115751" cy="804715"/>
              <a:chOff x="13509753" y="5149856"/>
              <a:chExt cx="9115751" cy="804715"/>
            </a:xfrm>
          </p:grpSpPr>
          <p:grpSp>
            <p:nvGrpSpPr>
              <p:cNvPr id="51" name="Group 7"/>
              <p:cNvGrpSpPr/>
              <p:nvPr/>
            </p:nvGrpSpPr>
            <p:grpSpPr>
              <a:xfrm>
                <a:off x="15312208" y="5467987"/>
                <a:ext cx="7313296" cy="195072"/>
                <a:chOff x="15635568" y="5146467"/>
                <a:chExt cx="7313296" cy="195072"/>
              </a:xfrm>
              <a:solidFill>
                <a:schemeClr val="accent2"/>
              </a:solidFill>
            </p:grpSpPr>
            <p:sp>
              <p:nvSpPr>
                <p:cNvPr id="53" name="Rectangle 470"/>
                <p:cNvSpPr/>
                <p:nvPr/>
              </p:nvSpPr>
              <p:spPr>
                <a:xfrm>
                  <a:off x="15635568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4" name="Rectangle 471"/>
                <p:cNvSpPr/>
                <p:nvPr/>
              </p:nvSpPr>
              <p:spPr>
                <a:xfrm>
                  <a:off x="16251131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5" name="Rectangle 472"/>
                <p:cNvSpPr/>
                <p:nvPr/>
              </p:nvSpPr>
              <p:spPr>
                <a:xfrm>
                  <a:off x="16885869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6" name="Rectangle 473"/>
                <p:cNvSpPr/>
                <p:nvPr/>
              </p:nvSpPr>
              <p:spPr>
                <a:xfrm>
                  <a:off x="17501562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7" name="Rectangle 474"/>
                <p:cNvSpPr/>
                <p:nvPr/>
              </p:nvSpPr>
              <p:spPr>
                <a:xfrm>
                  <a:off x="18117125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8" name="Rectangle 475"/>
                <p:cNvSpPr/>
                <p:nvPr/>
              </p:nvSpPr>
              <p:spPr>
                <a:xfrm>
                  <a:off x="18726750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9" name="Rectangle 476"/>
                <p:cNvSpPr/>
                <p:nvPr/>
              </p:nvSpPr>
              <p:spPr>
                <a:xfrm>
                  <a:off x="19342443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0" name="Rectangle 477"/>
                <p:cNvSpPr/>
                <p:nvPr/>
              </p:nvSpPr>
              <p:spPr>
                <a:xfrm>
                  <a:off x="19958005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1" name="Rectangle 478"/>
                <p:cNvSpPr/>
                <p:nvPr/>
              </p:nvSpPr>
              <p:spPr>
                <a:xfrm>
                  <a:off x="20567630" y="5146467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2" name="Rectangle 479"/>
                <p:cNvSpPr/>
                <p:nvPr/>
              </p:nvSpPr>
              <p:spPr>
                <a:xfrm>
                  <a:off x="21183323" y="5146467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3" name="Rectangle 480"/>
                <p:cNvSpPr/>
                <p:nvPr/>
              </p:nvSpPr>
              <p:spPr>
                <a:xfrm>
                  <a:off x="21798886" y="5146467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64" name="Rectangle 481"/>
                <p:cNvSpPr/>
                <p:nvPr/>
              </p:nvSpPr>
              <p:spPr>
                <a:xfrm>
                  <a:off x="22408511" y="5146467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52" name="Subtitle 2"/>
              <p:cNvSpPr txBox="1"/>
              <p:nvPr/>
            </p:nvSpPr>
            <p:spPr>
              <a:xfrm>
                <a:off x="13509753" y="5149856"/>
                <a:ext cx="1793877" cy="804715"/>
              </a:xfrm>
              <a:prstGeom prst="rect">
                <a:avLst/>
              </a:prstGeom>
            </p:spPr>
            <p:txBody>
              <a:bodyPr vert="horz" lIns="243744" tIns="121869" rIns="243744" bIns="121869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000" dirty="0">
                    <a:latin typeface="微软雅黑" panose="020B0503020204020204" pitchFamily="34" charset="-122"/>
                    <a:cs typeface="Aparajita" panose="020B0604020202020204" pitchFamily="34" charset="0"/>
                  </a:rPr>
                  <a:t>70%</a:t>
                </a:r>
                <a:endParaRPr lang="en-US" sz="1000" dirty="0">
                  <a:latin typeface="微软雅黑" panose="020B0503020204020204" pitchFamily="34" charset="-122"/>
                  <a:cs typeface="Aparajita" panose="020B0604020202020204" pitchFamily="34" charset="0"/>
                </a:endParaRPr>
              </a:p>
            </p:txBody>
          </p:sp>
        </p:grpSp>
        <p:grpSp>
          <p:nvGrpSpPr>
            <p:cNvPr id="6" name="Group 6"/>
            <p:cNvGrpSpPr/>
            <p:nvPr/>
          </p:nvGrpSpPr>
          <p:grpSpPr>
            <a:xfrm>
              <a:off x="13509753" y="6209792"/>
              <a:ext cx="9115751" cy="804715"/>
              <a:chOff x="13509753" y="6209792"/>
              <a:chExt cx="9115751" cy="804715"/>
            </a:xfrm>
          </p:grpSpPr>
          <p:grpSp>
            <p:nvGrpSpPr>
              <p:cNvPr id="37" name="Group 3"/>
              <p:cNvGrpSpPr/>
              <p:nvPr/>
            </p:nvGrpSpPr>
            <p:grpSpPr>
              <a:xfrm>
                <a:off x="15312208" y="6506072"/>
                <a:ext cx="7313296" cy="195072"/>
                <a:chOff x="15635568" y="6184552"/>
                <a:chExt cx="7313296" cy="195072"/>
              </a:xfrm>
              <a:solidFill>
                <a:schemeClr val="accent3"/>
              </a:solidFill>
            </p:grpSpPr>
            <p:sp>
              <p:nvSpPr>
                <p:cNvPr id="39" name="Rectangle 484"/>
                <p:cNvSpPr/>
                <p:nvPr/>
              </p:nvSpPr>
              <p:spPr>
                <a:xfrm>
                  <a:off x="15635568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0" name="Rectangle 485"/>
                <p:cNvSpPr/>
                <p:nvPr/>
              </p:nvSpPr>
              <p:spPr>
                <a:xfrm>
                  <a:off x="16251131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1" name="Rectangle 486"/>
                <p:cNvSpPr/>
                <p:nvPr/>
              </p:nvSpPr>
              <p:spPr>
                <a:xfrm>
                  <a:off x="16885869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2" name="Rectangle 487"/>
                <p:cNvSpPr/>
                <p:nvPr/>
              </p:nvSpPr>
              <p:spPr>
                <a:xfrm>
                  <a:off x="17501562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3" name="Rectangle 488"/>
                <p:cNvSpPr/>
                <p:nvPr/>
              </p:nvSpPr>
              <p:spPr>
                <a:xfrm>
                  <a:off x="18117125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4" name="Rectangle 489"/>
                <p:cNvSpPr/>
                <p:nvPr/>
              </p:nvSpPr>
              <p:spPr>
                <a:xfrm>
                  <a:off x="18726750" y="6184552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5" name="Rectangle 490"/>
                <p:cNvSpPr/>
                <p:nvPr/>
              </p:nvSpPr>
              <p:spPr>
                <a:xfrm>
                  <a:off x="19342443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6" name="Rectangle 491"/>
                <p:cNvSpPr/>
                <p:nvPr/>
              </p:nvSpPr>
              <p:spPr>
                <a:xfrm>
                  <a:off x="19958005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7" name="Rectangle 492"/>
                <p:cNvSpPr/>
                <p:nvPr/>
              </p:nvSpPr>
              <p:spPr>
                <a:xfrm>
                  <a:off x="20567630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8" name="Rectangle 493"/>
                <p:cNvSpPr/>
                <p:nvPr/>
              </p:nvSpPr>
              <p:spPr>
                <a:xfrm>
                  <a:off x="21183323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49" name="Rectangle 494"/>
                <p:cNvSpPr/>
                <p:nvPr/>
              </p:nvSpPr>
              <p:spPr>
                <a:xfrm>
                  <a:off x="21798886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50" name="Rectangle 495"/>
                <p:cNvSpPr/>
                <p:nvPr/>
              </p:nvSpPr>
              <p:spPr>
                <a:xfrm>
                  <a:off x="22408511" y="6184552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38" name="Subtitle 2"/>
              <p:cNvSpPr txBox="1"/>
              <p:nvPr/>
            </p:nvSpPr>
            <p:spPr>
              <a:xfrm>
                <a:off x="13509753" y="6209792"/>
                <a:ext cx="1793877" cy="804715"/>
              </a:xfrm>
              <a:prstGeom prst="rect">
                <a:avLst/>
              </a:prstGeom>
            </p:spPr>
            <p:txBody>
              <a:bodyPr vert="horz" lIns="243744" tIns="121869" rIns="243744" bIns="121869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000" dirty="0">
                    <a:latin typeface="微软雅黑" panose="020B0503020204020204" pitchFamily="34" charset="-122"/>
                    <a:cs typeface="Aparajita" panose="020B0604020202020204" pitchFamily="34" charset="0"/>
                  </a:rPr>
                  <a:t>50%</a:t>
                </a:r>
                <a:endParaRPr lang="en-US" sz="1000" dirty="0">
                  <a:latin typeface="微软雅黑" panose="020B0503020204020204" pitchFamily="34" charset="-122"/>
                  <a:cs typeface="Aparajita" panose="020B0604020202020204" pitchFamily="34" charset="0"/>
                </a:endParaRPr>
              </a:p>
            </p:txBody>
          </p:sp>
        </p:grpSp>
        <p:grpSp>
          <p:nvGrpSpPr>
            <p:cNvPr id="7" name="Group 9"/>
            <p:cNvGrpSpPr/>
            <p:nvPr/>
          </p:nvGrpSpPr>
          <p:grpSpPr>
            <a:xfrm>
              <a:off x="13509753" y="7133608"/>
              <a:ext cx="9115751" cy="804715"/>
              <a:chOff x="13509753" y="7133608"/>
              <a:chExt cx="9115751" cy="804715"/>
            </a:xfrm>
          </p:grpSpPr>
          <p:grpSp>
            <p:nvGrpSpPr>
              <p:cNvPr id="23" name="Group 4"/>
              <p:cNvGrpSpPr/>
              <p:nvPr/>
            </p:nvGrpSpPr>
            <p:grpSpPr>
              <a:xfrm>
                <a:off x="15312208" y="7493603"/>
                <a:ext cx="7313296" cy="195072"/>
                <a:chOff x="15635568" y="7172083"/>
                <a:chExt cx="7313296" cy="195072"/>
              </a:xfrm>
              <a:solidFill>
                <a:schemeClr val="accent4"/>
              </a:solidFill>
            </p:grpSpPr>
            <p:sp>
              <p:nvSpPr>
                <p:cNvPr id="25" name="Rectangle 498"/>
                <p:cNvSpPr/>
                <p:nvPr/>
              </p:nvSpPr>
              <p:spPr>
                <a:xfrm>
                  <a:off x="15635568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6" name="Rectangle 499"/>
                <p:cNvSpPr/>
                <p:nvPr/>
              </p:nvSpPr>
              <p:spPr>
                <a:xfrm>
                  <a:off x="16251131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7" name="Rectangle 500"/>
                <p:cNvSpPr/>
                <p:nvPr/>
              </p:nvSpPr>
              <p:spPr>
                <a:xfrm>
                  <a:off x="16885869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8" name="Rectangle 501"/>
                <p:cNvSpPr/>
                <p:nvPr/>
              </p:nvSpPr>
              <p:spPr>
                <a:xfrm>
                  <a:off x="17501562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9" name="Rectangle 502"/>
                <p:cNvSpPr/>
                <p:nvPr/>
              </p:nvSpPr>
              <p:spPr>
                <a:xfrm>
                  <a:off x="18117125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0" name="Rectangle 503"/>
                <p:cNvSpPr/>
                <p:nvPr/>
              </p:nvSpPr>
              <p:spPr>
                <a:xfrm>
                  <a:off x="18726750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1" name="Rectangle 504"/>
                <p:cNvSpPr/>
                <p:nvPr/>
              </p:nvSpPr>
              <p:spPr>
                <a:xfrm>
                  <a:off x="19342443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2" name="Rectangle 505"/>
                <p:cNvSpPr/>
                <p:nvPr/>
              </p:nvSpPr>
              <p:spPr>
                <a:xfrm>
                  <a:off x="19958005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3" name="Rectangle 506"/>
                <p:cNvSpPr/>
                <p:nvPr/>
              </p:nvSpPr>
              <p:spPr>
                <a:xfrm>
                  <a:off x="20567630" y="7172083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4" name="Rectangle 507"/>
                <p:cNvSpPr/>
                <p:nvPr/>
              </p:nvSpPr>
              <p:spPr>
                <a:xfrm>
                  <a:off x="21183323" y="7172083"/>
                  <a:ext cx="540353" cy="195072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5" name="Rectangle 508"/>
                <p:cNvSpPr/>
                <p:nvPr/>
              </p:nvSpPr>
              <p:spPr>
                <a:xfrm>
                  <a:off x="21798886" y="7172083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36" name="Rectangle 509"/>
                <p:cNvSpPr/>
                <p:nvPr/>
              </p:nvSpPr>
              <p:spPr>
                <a:xfrm>
                  <a:off x="22408511" y="7172083"/>
                  <a:ext cx="540353" cy="19507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24" name="Subtitle 2"/>
              <p:cNvSpPr txBox="1"/>
              <p:nvPr/>
            </p:nvSpPr>
            <p:spPr>
              <a:xfrm>
                <a:off x="13509753" y="7133608"/>
                <a:ext cx="1793877" cy="804715"/>
              </a:xfrm>
              <a:prstGeom prst="rect">
                <a:avLst/>
              </a:prstGeom>
            </p:spPr>
            <p:txBody>
              <a:bodyPr vert="horz" lIns="243744" tIns="121869" rIns="243744" bIns="121869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000" dirty="0">
                    <a:latin typeface="微软雅黑" panose="020B0503020204020204" pitchFamily="34" charset="-122"/>
                    <a:cs typeface="Aparajita" panose="020B0604020202020204" pitchFamily="34" charset="0"/>
                  </a:rPr>
                  <a:t>80%</a:t>
                </a:r>
                <a:endParaRPr lang="en-US" sz="1000" dirty="0">
                  <a:latin typeface="微软雅黑" panose="020B0503020204020204" pitchFamily="34" charset="-122"/>
                  <a:cs typeface="Aparajita" panose="020B0604020202020204" pitchFamily="34" charset="0"/>
                </a:endParaRPr>
              </a:p>
            </p:txBody>
          </p:sp>
        </p:grpSp>
        <p:grpSp>
          <p:nvGrpSpPr>
            <p:cNvPr id="8" name="Group 10"/>
            <p:cNvGrpSpPr/>
            <p:nvPr/>
          </p:nvGrpSpPr>
          <p:grpSpPr>
            <a:xfrm>
              <a:off x="13509753" y="8098960"/>
              <a:ext cx="9115751" cy="804715"/>
              <a:chOff x="13509753" y="8098960"/>
              <a:chExt cx="9115751" cy="804715"/>
            </a:xfrm>
          </p:grpSpPr>
          <p:grpSp>
            <p:nvGrpSpPr>
              <p:cNvPr id="9" name="Group 5"/>
              <p:cNvGrpSpPr/>
              <p:nvPr/>
            </p:nvGrpSpPr>
            <p:grpSpPr>
              <a:xfrm>
                <a:off x="15312208" y="8458955"/>
                <a:ext cx="7313296" cy="195072"/>
                <a:chOff x="15635568" y="8137435"/>
                <a:chExt cx="7313296" cy="195072"/>
              </a:xfrm>
              <a:solidFill>
                <a:schemeClr val="accent5"/>
              </a:solidFill>
            </p:grpSpPr>
            <p:sp>
              <p:nvSpPr>
                <p:cNvPr id="11" name="Rectangle 512"/>
                <p:cNvSpPr/>
                <p:nvPr/>
              </p:nvSpPr>
              <p:spPr>
                <a:xfrm>
                  <a:off x="15635568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2" name="Rectangle 513"/>
                <p:cNvSpPr/>
                <p:nvPr/>
              </p:nvSpPr>
              <p:spPr>
                <a:xfrm>
                  <a:off x="16251131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3" name="Rectangle 514"/>
                <p:cNvSpPr/>
                <p:nvPr/>
              </p:nvSpPr>
              <p:spPr>
                <a:xfrm>
                  <a:off x="16885869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4" name="Rectangle 515"/>
                <p:cNvSpPr/>
                <p:nvPr/>
              </p:nvSpPr>
              <p:spPr>
                <a:xfrm>
                  <a:off x="17501562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5" name="Rectangle 516"/>
                <p:cNvSpPr/>
                <p:nvPr/>
              </p:nvSpPr>
              <p:spPr>
                <a:xfrm>
                  <a:off x="18117125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6" name="Rectangle 517"/>
                <p:cNvSpPr/>
                <p:nvPr/>
              </p:nvSpPr>
              <p:spPr>
                <a:xfrm>
                  <a:off x="18726750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7" name="Rectangle 518"/>
                <p:cNvSpPr/>
                <p:nvPr/>
              </p:nvSpPr>
              <p:spPr>
                <a:xfrm>
                  <a:off x="19342443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8" name="Rectangle 519"/>
                <p:cNvSpPr/>
                <p:nvPr/>
              </p:nvSpPr>
              <p:spPr>
                <a:xfrm>
                  <a:off x="19958005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19" name="Rectangle 520"/>
                <p:cNvSpPr/>
                <p:nvPr/>
              </p:nvSpPr>
              <p:spPr>
                <a:xfrm>
                  <a:off x="20567630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0" name="Rectangle 521"/>
                <p:cNvSpPr/>
                <p:nvPr/>
              </p:nvSpPr>
              <p:spPr>
                <a:xfrm>
                  <a:off x="21183323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1" name="Rectangle 522"/>
                <p:cNvSpPr/>
                <p:nvPr/>
              </p:nvSpPr>
              <p:spPr>
                <a:xfrm>
                  <a:off x="21798886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  <p:sp>
              <p:nvSpPr>
                <p:cNvPr id="22" name="Rectangle 523"/>
                <p:cNvSpPr/>
                <p:nvPr/>
              </p:nvSpPr>
              <p:spPr>
                <a:xfrm>
                  <a:off x="22408511" y="8137435"/>
                  <a:ext cx="540353" cy="195072"/>
                </a:xfrm>
                <a:prstGeom prst="rect">
                  <a:avLst/>
                </a:prstGeom>
                <a:grpFill/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lIns="243797" tIns="121899" rIns="243797" bIns="121899" rtlCol="0" anchor="ctr"/>
                <a:lstStyle/>
                <a:p>
                  <a:pPr algn="ctr"/>
                  <a:endParaRPr lang="en-US" sz="1000" dirty="0">
                    <a:latin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0" name="Subtitle 2"/>
              <p:cNvSpPr txBox="1"/>
              <p:nvPr/>
            </p:nvSpPr>
            <p:spPr>
              <a:xfrm>
                <a:off x="13509753" y="8098960"/>
                <a:ext cx="1793877" cy="804715"/>
              </a:xfrm>
              <a:prstGeom prst="rect">
                <a:avLst/>
              </a:prstGeom>
            </p:spPr>
            <p:txBody>
              <a:bodyPr vert="horz" lIns="243744" tIns="121869" rIns="243744" bIns="121869" rtlCol="0">
                <a:noAutofit/>
              </a:bodyPr>
              <a:lstStyle>
                <a:lvl1pPr marL="342900" indent="-3429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457200" rtl="0" eaLnBrk="1" latinLnBrk="0" hangingPunct="1">
                  <a:spcBef>
                    <a:spcPct val="20000"/>
                  </a:spcBef>
                  <a:buFont typeface="Arial" panose="020B0604020202020204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US" sz="1000" dirty="0">
                    <a:latin typeface="微软雅黑" panose="020B0503020204020204" pitchFamily="34" charset="-122"/>
                    <a:cs typeface="Aparajita" panose="020B0604020202020204" pitchFamily="34" charset="0"/>
                  </a:rPr>
                  <a:t>70%</a:t>
                </a:r>
                <a:endParaRPr lang="en-US" sz="1000" dirty="0">
                  <a:latin typeface="微软雅黑" panose="020B0503020204020204" pitchFamily="34" charset="-122"/>
                  <a:cs typeface="Aparajita" panose="020B0604020202020204" pitchFamily="34" charset="0"/>
                </a:endParaRPr>
              </a:p>
            </p:txBody>
          </p:sp>
        </p:grpSp>
      </p:grpSp>
      <p:sp>
        <p:nvSpPr>
          <p:cNvPr id="79" name="椭圆 78"/>
          <p:cNvSpPr/>
          <p:nvPr/>
        </p:nvSpPr>
        <p:spPr>
          <a:xfrm>
            <a:off x="6084168" y="-1462772"/>
            <a:ext cx="6768752" cy="6696744"/>
          </a:xfrm>
          <a:prstGeom prst="ellipse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-399683" y="3795886"/>
            <a:ext cx="4504027" cy="4456112"/>
          </a:xfrm>
          <a:prstGeom prst="ellipse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TextBox 80"/>
          <p:cNvSpPr txBox="1"/>
          <p:nvPr/>
        </p:nvSpPr>
        <p:spPr>
          <a:xfrm>
            <a:off x="1105455" y="771550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779912" y="3556144"/>
            <a:ext cx="2593927" cy="830997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lot of things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beganSum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81551" y="3147814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pic>
        <p:nvPicPr>
          <p:cNvPr id="4099" name="Picture 3" descr="F:\Temp\400页超强PPT模板\初夏\花PNG\78963.png"/>
          <p:cNvPicPr>
            <a:picLocks noChangeAspect="1" noChangeArrowheads="1"/>
          </p:cNvPicPr>
          <p:nvPr/>
        </p:nvPicPr>
        <p:blipFill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910409" y="2550680"/>
            <a:ext cx="3346450" cy="303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250" fill="hold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25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250" fill="hold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25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80" grpId="0" animBg="1"/>
      <p:bldP spid="81" grpId="0" build="p"/>
      <p:bldP spid="82" grpId="0"/>
      <p:bldP spid="8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F:\Temp\400页超强PPT模板\花PNG\8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81724" y="117849"/>
            <a:ext cx="3960440" cy="4902173"/>
          </a:xfrm>
          <a:prstGeom prst="rect">
            <a:avLst/>
          </a:prstGeom>
          <a:noFill/>
          <a:effectLst>
            <a:outerShdw blurRad="127000" dist="38100" dir="5400000" sx="105000" sy="105000" algn="t" rotWithShape="0">
              <a:prstClr val="black">
                <a:alpha val="1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F:\Temp\400页超强PPT模板\花PNG\8.pn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21984" y="1512309"/>
            <a:ext cx="2808312" cy="3476087"/>
          </a:xfrm>
          <a:prstGeom prst="rect">
            <a:avLst/>
          </a:prstGeom>
          <a:noFill/>
          <a:effectLst>
            <a:outerShdw blurRad="127000" dist="38100" dir="5400000" sx="105000" sy="105000" algn="t" rotWithShape="0">
              <a:prstClr val="black">
                <a:alpha val="1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矩形 1"/>
          <p:cNvSpPr/>
          <p:nvPr/>
        </p:nvSpPr>
        <p:spPr>
          <a:xfrm>
            <a:off x="4142164" y="1010070"/>
            <a:ext cx="1944216" cy="1224136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6086380" y="1010070"/>
            <a:ext cx="1944216" cy="1224136"/>
          </a:xfrm>
          <a:prstGeom prst="rect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TextBox 7"/>
          <p:cNvSpPr txBox="1"/>
          <p:nvPr/>
        </p:nvSpPr>
        <p:spPr>
          <a:xfrm>
            <a:off x="5150276" y="2978094"/>
            <a:ext cx="2986469" cy="1384995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r">
              <a:lnSpc>
                <a:spcPct val="150000"/>
              </a:lnSpc>
            </a:pP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out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ofupdate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day in and day out of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r"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119823" y="2522238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 animBg="1"/>
      <p:bldP spid="8" grpId="0"/>
      <p:bldP spid="9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:\Users\Administrator\Desktop\6.png"/>
          <p:cNvPicPr>
            <a:picLocks noChangeAspect="1" noChangeArrowheads="1"/>
          </p:cNvPicPr>
          <p:nvPr/>
        </p:nvPicPr>
        <p:blipFill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3568" y="58652"/>
            <a:ext cx="7272808" cy="5105386"/>
          </a:xfrm>
          <a:prstGeom prst="rect">
            <a:avLst/>
          </a:prstGeom>
          <a:noFill/>
          <a:effectLst>
            <a:outerShdw blurRad="355600" dist="38100" dir="5400000" algn="t" rotWithShape="0">
              <a:prstClr val="black">
                <a:alpha val="22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1858342" y="2031819"/>
            <a:ext cx="624205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800" b="1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千图网感谢一路有你</a:t>
            </a:r>
            <a:endParaRPr kumimoji="0" lang="zh-CN" altLang="en-US" sz="2800" b="1" i="0" u="none" strike="noStrike" kern="1200" cap="all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sp>
        <p:nvSpPr>
          <p:cNvPr id="20" name="矩形 259"/>
          <p:cNvSpPr>
            <a:spLocks noChangeArrowheads="1"/>
          </p:cNvSpPr>
          <p:nvPr/>
        </p:nvSpPr>
        <p:spPr bwMode="auto">
          <a:xfrm>
            <a:off x="1901886" y="2607181"/>
            <a:ext cx="6154962" cy="847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2019 New Year plan summary of a business plan PPT</a:t>
            </a:r>
            <a:endParaRPr kumimoji="0" lang="en-US" altLang="zh-CN" sz="1200" b="0" i="0" u="none" strike="noStrike" kern="1200" cap="all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12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|</a:t>
            </a:r>
            <a:r>
              <a:rPr kumimoji="0" lang="zh-CN" altLang="en-US" sz="12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适用于述职报告</a:t>
            </a:r>
            <a:r>
              <a:rPr kumimoji="0" lang="en-US" altLang="zh-CN" sz="12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|</a:t>
            </a:r>
            <a:r>
              <a:rPr kumimoji="0" lang="zh-CN" altLang="en-US" sz="12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个人简介</a:t>
            </a:r>
            <a:r>
              <a:rPr kumimoji="0" lang="en-US" altLang="zh-CN" sz="12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|</a:t>
            </a:r>
            <a:r>
              <a:rPr kumimoji="0" lang="zh-CN" altLang="en-US" sz="12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工作总结</a:t>
            </a:r>
            <a:r>
              <a:rPr kumimoji="0" lang="en-US" altLang="zh-CN" sz="12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|</a:t>
            </a:r>
            <a:r>
              <a:rPr kumimoji="0" lang="zh-CN" altLang="en-US" sz="12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会议报告等</a:t>
            </a:r>
            <a:r>
              <a:rPr kumimoji="0" lang="en-US" altLang="zh-CN" sz="1200" b="0" i="0" u="none" strike="noStrike" kern="1200" cap="all" spc="0" normalizeH="0" baseline="0" noProof="0" dirty="0">
                <a:ln>
                  <a:noFill/>
                </a:ln>
                <a:solidFill>
                  <a:prstClr val="white">
                    <a:lumMod val="50000"/>
                  </a:prstClr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Calibri" panose="020F0502020204030204" pitchFamily="34" charset="0"/>
              </a:rPr>
              <a:t>|</a:t>
            </a:r>
            <a:endParaRPr kumimoji="0" lang="en-US" altLang="zh-CN" sz="1200" b="0" i="0" u="none" strike="noStrike" kern="1200" cap="all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zh-CN" sz="1200" b="0" i="0" u="none" strike="noStrike" kern="1200" cap="all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200" b="0" i="0" u="none" strike="noStrike" kern="1200" cap="all" spc="0" normalizeH="0" baseline="0" noProof="0" dirty="0">
              <a:ln>
                <a:noFill/>
              </a:ln>
              <a:solidFill>
                <a:prstClr val="white">
                  <a:lumMod val="50000"/>
                </a:prstClr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</p:spTree>
    <p:custDataLst>
      <p:tags r:id="rId2"/>
    </p:custData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9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99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50"/>
                            </p:stCondLst>
                            <p:childTnLst>
                              <p:par>
                                <p:cTn id="2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5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19" grpId="1"/>
      <p:bldP spid="20" grpId="0"/>
      <p:bldP spid="20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9867563">
            <a:off x="1582202" y="790301"/>
            <a:ext cx="4521645" cy="220184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699792" y="2157974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4" name="椭圆 13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2348893" y="2979065"/>
            <a:ext cx="2021203" cy="86449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070795" y="2202853"/>
            <a:ext cx="652743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>
                <a:solidFill>
                  <a:srgbClr val="39A097"/>
                </a:solidFill>
                <a:ea typeface="微软雅黑" panose="020B0503020204020204" pitchFamily="34" charset="-122"/>
              </a:rPr>
              <a:t>01</a:t>
            </a:r>
            <a:endParaRPr lang="zh-CN" altLang="en-US" sz="3600" b="1" dirty="0">
              <a:solidFill>
                <a:srgbClr val="39A097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67213" y="2825792"/>
            <a:ext cx="1059906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140" dirty="0">
                <a:solidFill>
                  <a:srgbClr val="39A09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输入您的标题</a:t>
            </a:r>
            <a:endParaRPr lang="zh-CN" altLang="en-US" sz="1140" dirty="0">
              <a:solidFill>
                <a:srgbClr val="39A097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09195" y="2669092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6492" y="2281910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custDataLst>
      <p:tags r:id="rId3"/>
    </p:custData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椭圆 22"/>
          <p:cNvSpPr/>
          <p:nvPr/>
        </p:nvSpPr>
        <p:spPr>
          <a:xfrm>
            <a:off x="4175956" y="232491"/>
            <a:ext cx="4449853" cy="4449853"/>
          </a:xfrm>
          <a:prstGeom prst="ellipse">
            <a:avLst/>
          </a:prstGeom>
          <a:solidFill>
            <a:schemeClr val="bg1">
              <a:alpha val="48000"/>
            </a:schemeClr>
          </a:solidFill>
          <a:ln w="3175">
            <a:solidFill>
              <a:schemeClr val="accent2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331640" y="964296"/>
            <a:ext cx="3057659" cy="3057659"/>
          </a:xfrm>
          <a:prstGeom prst="ellipse">
            <a:avLst/>
          </a:prstGeom>
          <a:solidFill>
            <a:schemeClr val="bg1">
              <a:alpha val="48000"/>
            </a:schemeClr>
          </a:solidFill>
          <a:ln w="3175">
            <a:solidFill>
              <a:schemeClr val="accent2">
                <a:lumMod val="40000"/>
                <a:lumOff val="6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026" name="Picture 2" descr="F:\Temp\400页超强PPT模板\花PNG\2.png"/>
          <p:cNvPicPr>
            <a:picLocks noChangeAspect="1" noChangeArrowheads="1"/>
          </p:cNvPicPr>
          <p:nvPr/>
        </p:nvPicPr>
        <p:blipFill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499992" y="771550"/>
            <a:ext cx="6120680" cy="5378139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836045" y="1942057"/>
            <a:ext cx="233991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35347" y="1657281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08802" y="1349505"/>
            <a:ext cx="235979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08104" y="1064729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28682" y="2470125"/>
            <a:ext cx="232003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27984" y="2185349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3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2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25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25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3" grpId="0" animBg="1"/>
      <p:bldP spid="11" grpId="0"/>
      <p:bldP spid="12" grpId="0" build="p"/>
      <p:bldP spid="13" grpId="0"/>
      <p:bldP spid="14" grpId="0" build="p"/>
      <p:bldP spid="21" grpId="0"/>
      <p:bldP spid="2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等腰三角形 5"/>
          <p:cNvSpPr/>
          <p:nvPr/>
        </p:nvSpPr>
        <p:spPr>
          <a:xfrm>
            <a:off x="5220072" y="771550"/>
            <a:ext cx="3096344" cy="2952328"/>
          </a:xfrm>
          <a:prstGeom prst="triangle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050" name="Picture 2" descr="C:\Users\Administrator\Desktop\9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876256" y="-259016"/>
            <a:ext cx="3033887" cy="447494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Administrator\Desktop\9.pn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rot="5400000">
            <a:off x="-874603" y="3302007"/>
            <a:ext cx="3033887" cy="271040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等腰三角形 1"/>
          <p:cNvSpPr/>
          <p:nvPr/>
        </p:nvSpPr>
        <p:spPr>
          <a:xfrm>
            <a:off x="1441878" y="1419622"/>
            <a:ext cx="3096344" cy="2952328"/>
          </a:xfrm>
          <a:prstGeom prst="triangle">
            <a:avLst/>
          </a:prstGeom>
          <a:blipFill dpi="0" rotWithShape="1">
            <a:blip r:embed="rId3"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0" ty="0" sx="100000" sy="100000" flip="none" algn="tl"/>
          </a:blipFill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等腰三角形 4"/>
          <p:cNvSpPr/>
          <p:nvPr/>
        </p:nvSpPr>
        <p:spPr>
          <a:xfrm rot="10800000">
            <a:off x="3131840" y="987573"/>
            <a:ext cx="3096344" cy="2952328"/>
          </a:xfrm>
          <a:prstGeom prst="triangle">
            <a:avLst/>
          </a:prstGeom>
          <a:noFill/>
          <a:ln w="9525">
            <a:solidFill>
              <a:schemeClr val="accent3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195736" y="3140263"/>
            <a:ext cx="1512168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465592" y="2617043"/>
            <a:ext cx="1170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</a:t>
            </a:r>
            <a:endParaRPr lang="en-US" altLang="zh-CN" sz="1400" dirty="0">
              <a:latin typeface="TypeLand 康熙字典體試用版" pitchFamily="50" charset="-120"/>
              <a:ea typeface="TypeLand 康熙字典體試用版" pitchFamily="50" charset="-120"/>
            </a:endParaRPr>
          </a:p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23928" y="1501873"/>
            <a:ext cx="1512168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76577" y="1194096"/>
            <a:ext cx="17035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84168" y="2358418"/>
            <a:ext cx="1512168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54024" y="1835198"/>
            <a:ext cx="1170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</a:t>
            </a:r>
            <a:endParaRPr lang="en-US" altLang="zh-CN" sz="1400" dirty="0">
              <a:latin typeface="TypeLand 康熙字典體試用版" pitchFamily="50" charset="-120"/>
              <a:ea typeface="TypeLand 康熙字典體試用版" pitchFamily="50" charset="-120"/>
            </a:endParaRPr>
          </a:p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7000"/>
                            </p:stCondLst>
                            <p:childTnLst>
                              <p:par>
                                <p:cTn id="2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25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25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25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2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25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25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 animBg="1"/>
      <p:bldP spid="5" grpId="0" animBg="1"/>
      <p:bldP spid="7" grpId="0"/>
      <p:bldP spid="8" grpId="0" build="p"/>
      <p:bldP spid="9" grpId="0"/>
      <p:bldP spid="10" grpId="0" build="p"/>
      <p:bldP spid="11" grpId="0"/>
      <p:bldP spid="12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F:\Temp\400页超强PPT模板\花PNG\2.png"/>
          <p:cNvPicPr>
            <a:picLocks noChangeAspect="1" noChangeArrowheads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-20538"/>
            <a:ext cx="3923928" cy="3701417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F:\Temp\400页超强PPT模板\花PNG\2.png"/>
          <p:cNvPicPr>
            <a:picLocks noChangeAspect="1" noChangeArrowheads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6307826" y="1267192"/>
            <a:ext cx="2836173" cy="4760942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1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椭圆 1"/>
          <p:cNvSpPr/>
          <p:nvPr/>
        </p:nvSpPr>
        <p:spPr>
          <a:xfrm>
            <a:off x="5759623" y="1320816"/>
            <a:ext cx="6768752" cy="6696744"/>
          </a:xfrm>
          <a:prstGeom prst="ellipse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-1900336" y="-732234"/>
            <a:ext cx="6768752" cy="6696744"/>
          </a:xfrm>
          <a:prstGeom prst="ellipse">
            <a:avLst/>
          </a:prstGeom>
          <a:noFill/>
          <a:ln w="9525">
            <a:solidFill>
              <a:schemeClr val="accent2">
                <a:lumMod val="60000"/>
                <a:lumOff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972298" y="3144558"/>
            <a:ext cx="3023638" cy="1200329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lot of things began to trivial for example, I hide in behind the morning in a hurry to eat text, breathed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algn="just"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71600" y="2859782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4746" y="939108"/>
            <a:ext cx="3023638" cy="6245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lot of things began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04048" y="654332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25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/>
      <p:bldP spid="8" grpId="0" build="p"/>
      <p:bldP spid="9" grpId="0"/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4452664" y="2139592"/>
            <a:ext cx="2448272" cy="10156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 life back to the story, then through these years of ladder to update a day in and day out of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6311" y="1787103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pic>
        <p:nvPicPr>
          <p:cNvPr id="2053" name="Picture 5" descr="F:\Temp\400页超强PPT模板\花PNG\白.png"/>
          <p:cNvPicPr>
            <a:picLocks noChangeAspect="1" noChangeArrowheads="1"/>
          </p:cNvPicPr>
          <p:nvPr/>
        </p:nvPicPr>
        <p:blipFill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886007" y="735390"/>
            <a:ext cx="1703512" cy="1554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25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72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278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3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30" tmFilter="0, 0; 0.125,0.2665; 0.25,0.4; 0.375,0.465; 0.5,0.5;  0.625,0.535; 0.75,0.6; 0.875,0.7335; 1,1">
                                          <p:stCondLst>
                                            <p:cond delay="83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15" tmFilter="0, 0; 0.125,0.2665; 0.25,0.4; 0.375,0.465; 0.5,0.5;  0.625,0.535; 0.75,0.6; 0.875,0.7335; 1,1">
                                          <p:stCondLst>
                                            <p:cond delay="1655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5" tmFilter="0, 0; 0.125,0.2665; 0.25,0.4; 0.375,0.465; 0.5,0.5;  0.625,0.535; 0.75,0.6; 0.875,0.7335; 1,1">
                                          <p:stCondLst>
                                            <p:cond delay="207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33">
                                          <p:stCondLst>
                                            <p:cond delay="81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207" decel="50000">
                                          <p:stCondLst>
                                            <p:cond delay="845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33">
                                          <p:stCondLst>
                                            <p:cond delay="164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207" decel="50000">
                                          <p:stCondLst>
                                            <p:cond delay="1673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33">
                                          <p:stCondLst>
                                            <p:cond delay="2052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207" decel="50000">
                                          <p:stCondLst>
                                            <p:cond delay="2085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33">
                                          <p:stCondLst>
                                            <p:cond delay="226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207" decel="50000">
                                          <p:stCondLst>
                                            <p:cond delay="2293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 rot="19867563">
            <a:off x="1582202" y="790301"/>
            <a:ext cx="4521645" cy="2201845"/>
          </a:xfrm>
          <a:prstGeom prst="rect">
            <a:avLst/>
          </a:prstGeom>
        </p:spPr>
      </p:pic>
      <p:grpSp>
        <p:nvGrpSpPr>
          <p:cNvPr id="13" name="组合 12"/>
          <p:cNvGrpSpPr/>
          <p:nvPr/>
        </p:nvGrpSpPr>
        <p:grpSpPr>
          <a:xfrm>
            <a:off x="2699792" y="2157974"/>
            <a:ext cx="1319403" cy="1319403"/>
            <a:chOff x="4040967" y="1897043"/>
            <a:chExt cx="4526819" cy="4526819"/>
          </a:xfrm>
        </p:grpSpPr>
        <p:sp>
          <p:nvSpPr>
            <p:cNvPr id="4" name="椭圆 3"/>
            <p:cNvSpPr/>
            <p:nvPr/>
          </p:nvSpPr>
          <p:spPr>
            <a:xfrm>
              <a:off x="4251726" y="2107802"/>
              <a:ext cx="4105303" cy="41053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  <p:sp>
          <p:nvSpPr>
            <p:cNvPr id="14" name="椭圆 13"/>
            <p:cNvSpPr/>
            <p:nvPr/>
          </p:nvSpPr>
          <p:spPr>
            <a:xfrm>
              <a:off x="4040967" y="1897043"/>
              <a:ext cx="4526819" cy="4526819"/>
            </a:xfrm>
            <a:prstGeom prst="ellipse">
              <a:avLst/>
            </a:prstGeom>
            <a:noFill/>
            <a:ln w="38100">
              <a:solidFill>
                <a:srgbClr val="9CE5D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80"/>
            </a:p>
          </p:txBody>
        </p:sp>
      </p:grp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2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>
          <a:xfrm>
            <a:off x="2348893" y="2979065"/>
            <a:ext cx="2021203" cy="864491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3070795" y="2202853"/>
            <a:ext cx="652743" cy="646331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en-US" altLang="zh-CN" sz="3600" b="1" dirty="0">
                <a:solidFill>
                  <a:srgbClr val="39A097"/>
                </a:solidFill>
                <a:ea typeface="微软雅黑" panose="020B0503020204020204" pitchFamily="34" charset="-122"/>
              </a:rPr>
              <a:t>02</a:t>
            </a:r>
            <a:endParaRPr lang="zh-CN" altLang="en-US" sz="3600" b="1" dirty="0">
              <a:solidFill>
                <a:srgbClr val="39A097"/>
              </a:solidFill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67213" y="2825792"/>
            <a:ext cx="1059906" cy="267446"/>
          </a:xfrm>
          <a:prstGeom prst="rect">
            <a:avLst/>
          </a:prstGeom>
          <a:effectLst/>
        </p:spPr>
        <p:txBody>
          <a:bodyPr vert="horz" wrap="none">
            <a:spAutoFit/>
          </a:bodyPr>
          <a:lstStyle/>
          <a:p>
            <a:r>
              <a:rPr lang="zh-CN" altLang="en-US" sz="1140" dirty="0">
                <a:solidFill>
                  <a:srgbClr val="39A097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输入您的标题</a:t>
            </a:r>
            <a:endParaRPr lang="zh-CN" altLang="en-US" sz="1140" dirty="0">
              <a:solidFill>
                <a:srgbClr val="39A097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09195" y="2669092"/>
            <a:ext cx="3730982" cy="809196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breathed life back to the story, then through these years of ladder to update a day in and day</a:t>
            </a:r>
            <a:endParaRPr lang="en-US" altLang="zh-CN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>
              <a:lnSpc>
                <a:spcPct val="150000"/>
              </a:lnSpc>
            </a:pP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76492" y="2281910"/>
            <a:ext cx="2340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  <p:custDataLst>
      <p:tags r:id="rId3"/>
    </p:custData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25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25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8" grpId="0"/>
      <p:bldP spid="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Temp\400页超强PPT模板\初夏\花PNG\10.png"/>
          <p:cNvPicPr>
            <a:picLocks noChangeAspect="1" noChangeArrowheads="1"/>
          </p:cNvPicPr>
          <p:nvPr/>
        </p:nvPicPr>
        <p:blipFill>
          <a:blip r:embed="rId1" cstate="email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889708" y="1488604"/>
            <a:ext cx="4176464" cy="4854130"/>
          </a:xfrm>
          <a:prstGeom prst="rect">
            <a:avLst/>
          </a:prstGeom>
          <a:noFill/>
          <a:effectLst>
            <a:outerShdw blurRad="50800" dist="38100" dir="5400000" algn="t" rotWithShape="0">
              <a:prstClr val="black">
                <a:alpha val="2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83568" y="3603404"/>
            <a:ext cx="4077351" cy="62453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Summer a lot of things began to trivial for example, I hide in behind the morning in a hurry to eat text,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breathedSummer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lot of things </a:t>
            </a:r>
            <a:r>
              <a:rPr lang="en-US" altLang="zh-CN" sz="8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beganSummer</a:t>
            </a:r>
            <a:r>
              <a:rPr lang="en-US" altLang="zh-CN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 a lot of things began to tri</a:t>
            </a:r>
            <a:endParaRPr lang="zh-CN" altLang="en-US" sz="80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2118" y="3187607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45664" y="1673146"/>
            <a:ext cx="5053659" cy="1008112"/>
            <a:chOff x="3237008" y="4942110"/>
            <a:chExt cx="17957239" cy="3582141"/>
          </a:xfrm>
        </p:grpSpPr>
        <p:grpSp>
          <p:nvGrpSpPr>
            <p:cNvPr id="8" name="Group 16"/>
            <p:cNvGrpSpPr/>
            <p:nvPr/>
          </p:nvGrpSpPr>
          <p:grpSpPr>
            <a:xfrm>
              <a:off x="3282987" y="4942110"/>
              <a:ext cx="17911260" cy="1435796"/>
              <a:chOff x="1708778" y="2337375"/>
              <a:chExt cx="8957963" cy="717898"/>
            </a:xfrm>
          </p:grpSpPr>
          <p:sp>
            <p:nvSpPr>
              <p:cNvPr id="94" name="Shape 3747"/>
              <p:cNvSpPr/>
              <p:nvPr/>
            </p:nvSpPr>
            <p:spPr>
              <a:xfrm>
                <a:off x="6144228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95" name="Shape 3748"/>
              <p:cNvSpPr/>
              <p:nvPr/>
            </p:nvSpPr>
            <p:spPr>
              <a:xfrm>
                <a:off x="6231468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96" name="Shape 3749"/>
              <p:cNvSpPr/>
              <p:nvPr/>
            </p:nvSpPr>
            <p:spPr>
              <a:xfrm>
                <a:off x="6513255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97" name="Shape 3750"/>
              <p:cNvSpPr/>
              <p:nvPr/>
            </p:nvSpPr>
            <p:spPr>
              <a:xfrm>
                <a:off x="6600494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98" name="Shape 3751"/>
              <p:cNvSpPr/>
              <p:nvPr/>
            </p:nvSpPr>
            <p:spPr>
              <a:xfrm>
                <a:off x="6883676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99" name="Shape 3752"/>
              <p:cNvSpPr/>
              <p:nvPr/>
            </p:nvSpPr>
            <p:spPr>
              <a:xfrm>
                <a:off x="6970915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grpSp>
            <p:nvGrpSpPr>
              <p:cNvPr id="100" name="Group 2"/>
              <p:cNvGrpSpPr/>
              <p:nvPr/>
            </p:nvGrpSpPr>
            <p:grpSpPr>
              <a:xfrm>
                <a:off x="7252702" y="2337375"/>
                <a:ext cx="283144" cy="714746"/>
                <a:chOff x="7252702" y="2337375"/>
                <a:chExt cx="283144" cy="71474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84" name="Shape 3753"/>
                <p:cNvSpPr/>
                <p:nvPr/>
              </p:nvSpPr>
              <p:spPr>
                <a:xfrm>
                  <a:off x="7252702" y="2459815"/>
                  <a:ext cx="283144" cy="5923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85" name="Shape 3754"/>
                <p:cNvSpPr/>
                <p:nvPr/>
              </p:nvSpPr>
              <p:spPr>
                <a:xfrm>
                  <a:off x="7339941" y="2337375"/>
                  <a:ext cx="113259" cy="11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01" name="Group 3"/>
              <p:cNvGrpSpPr/>
              <p:nvPr/>
            </p:nvGrpSpPr>
            <p:grpSpPr>
              <a:xfrm>
                <a:off x="7622750" y="2337375"/>
                <a:ext cx="283144" cy="714746"/>
                <a:chOff x="7622750" y="2337375"/>
                <a:chExt cx="283144" cy="71474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82" name="Shape 3755"/>
                <p:cNvSpPr/>
                <p:nvPr/>
              </p:nvSpPr>
              <p:spPr>
                <a:xfrm>
                  <a:off x="7622750" y="2459815"/>
                  <a:ext cx="283144" cy="5923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83" name="Shape 3756"/>
                <p:cNvSpPr/>
                <p:nvPr/>
              </p:nvSpPr>
              <p:spPr>
                <a:xfrm>
                  <a:off x="7709990" y="2337375"/>
                  <a:ext cx="113259" cy="11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02" name="Group 4"/>
              <p:cNvGrpSpPr/>
              <p:nvPr/>
            </p:nvGrpSpPr>
            <p:grpSpPr>
              <a:xfrm>
                <a:off x="7991776" y="2337375"/>
                <a:ext cx="283144" cy="714746"/>
                <a:chOff x="7991776" y="2337375"/>
                <a:chExt cx="283144" cy="71474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80" name="Shape 3757"/>
                <p:cNvSpPr/>
                <p:nvPr/>
              </p:nvSpPr>
              <p:spPr>
                <a:xfrm>
                  <a:off x="7991776" y="2459815"/>
                  <a:ext cx="283144" cy="5923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81" name="Shape 3758"/>
                <p:cNvSpPr/>
                <p:nvPr/>
              </p:nvSpPr>
              <p:spPr>
                <a:xfrm>
                  <a:off x="8079016" y="2337375"/>
                  <a:ext cx="113259" cy="11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03" name="Group 5"/>
              <p:cNvGrpSpPr/>
              <p:nvPr/>
            </p:nvGrpSpPr>
            <p:grpSpPr>
              <a:xfrm>
                <a:off x="8362198" y="2337375"/>
                <a:ext cx="283144" cy="714746"/>
                <a:chOff x="8362198" y="2337375"/>
                <a:chExt cx="283144" cy="71474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8" name="Shape 3759"/>
                <p:cNvSpPr/>
                <p:nvPr/>
              </p:nvSpPr>
              <p:spPr>
                <a:xfrm>
                  <a:off x="8362198" y="2459815"/>
                  <a:ext cx="283144" cy="5923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79" name="Shape 3760"/>
                <p:cNvSpPr/>
                <p:nvPr/>
              </p:nvSpPr>
              <p:spPr>
                <a:xfrm>
                  <a:off x="8449437" y="2337375"/>
                  <a:ext cx="113259" cy="11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04" name="Group 6"/>
              <p:cNvGrpSpPr/>
              <p:nvPr/>
            </p:nvGrpSpPr>
            <p:grpSpPr>
              <a:xfrm>
                <a:off x="8731224" y="2337375"/>
                <a:ext cx="283144" cy="714746"/>
                <a:chOff x="8731224" y="2337375"/>
                <a:chExt cx="283144" cy="714746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76" name="Shape 3761"/>
                <p:cNvSpPr/>
                <p:nvPr/>
              </p:nvSpPr>
              <p:spPr>
                <a:xfrm>
                  <a:off x="8731224" y="2459815"/>
                  <a:ext cx="283144" cy="59230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77" name="Shape 3762"/>
                <p:cNvSpPr/>
                <p:nvPr/>
              </p:nvSpPr>
              <p:spPr>
                <a:xfrm>
                  <a:off x="8818464" y="2337375"/>
                  <a:ext cx="113259" cy="11172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sp>
            <p:nvSpPr>
              <p:cNvPr id="105" name="Shape 3763"/>
              <p:cNvSpPr/>
              <p:nvPr/>
            </p:nvSpPr>
            <p:spPr>
              <a:xfrm>
                <a:off x="3188994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06" name="Shape 3764"/>
              <p:cNvSpPr/>
              <p:nvPr/>
            </p:nvSpPr>
            <p:spPr>
              <a:xfrm>
                <a:off x="3276233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07" name="Shape 3765"/>
              <p:cNvSpPr/>
              <p:nvPr/>
            </p:nvSpPr>
            <p:spPr>
              <a:xfrm>
                <a:off x="3558020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08" name="Shape 3766"/>
              <p:cNvSpPr/>
              <p:nvPr/>
            </p:nvSpPr>
            <p:spPr>
              <a:xfrm>
                <a:off x="3645259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09" name="Shape 3767"/>
              <p:cNvSpPr/>
              <p:nvPr/>
            </p:nvSpPr>
            <p:spPr>
              <a:xfrm>
                <a:off x="3928506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10" name="Shape 3768"/>
              <p:cNvSpPr/>
              <p:nvPr/>
            </p:nvSpPr>
            <p:spPr>
              <a:xfrm>
                <a:off x="4015679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11" name="Shape 3769"/>
              <p:cNvSpPr/>
              <p:nvPr/>
            </p:nvSpPr>
            <p:spPr>
              <a:xfrm>
                <a:off x="4297467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12" name="Shape 3770"/>
              <p:cNvSpPr/>
              <p:nvPr/>
            </p:nvSpPr>
            <p:spPr>
              <a:xfrm>
                <a:off x="4384706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13" name="Shape 3771"/>
              <p:cNvSpPr/>
              <p:nvPr/>
            </p:nvSpPr>
            <p:spPr>
              <a:xfrm>
                <a:off x="4667515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14" name="Shape 3772"/>
              <p:cNvSpPr/>
              <p:nvPr/>
            </p:nvSpPr>
            <p:spPr>
              <a:xfrm>
                <a:off x="4754754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15" name="Shape 3773"/>
              <p:cNvSpPr/>
              <p:nvPr/>
            </p:nvSpPr>
            <p:spPr>
              <a:xfrm>
                <a:off x="5036542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16" name="Shape 3774"/>
              <p:cNvSpPr/>
              <p:nvPr/>
            </p:nvSpPr>
            <p:spPr>
              <a:xfrm>
                <a:off x="5123780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17" name="Shape 3775"/>
              <p:cNvSpPr/>
              <p:nvPr/>
            </p:nvSpPr>
            <p:spPr>
              <a:xfrm>
                <a:off x="5406962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18" name="Shape 3776"/>
              <p:cNvSpPr/>
              <p:nvPr/>
            </p:nvSpPr>
            <p:spPr>
              <a:xfrm>
                <a:off x="5494201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19" name="Shape 3777"/>
              <p:cNvSpPr/>
              <p:nvPr/>
            </p:nvSpPr>
            <p:spPr>
              <a:xfrm>
                <a:off x="5775988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20" name="Shape 3778"/>
              <p:cNvSpPr/>
              <p:nvPr/>
            </p:nvSpPr>
            <p:spPr>
              <a:xfrm>
                <a:off x="5863227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21" name="Shape 3779"/>
              <p:cNvSpPr/>
              <p:nvPr/>
            </p:nvSpPr>
            <p:spPr>
              <a:xfrm>
                <a:off x="1708778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22" name="Shape 3780"/>
              <p:cNvSpPr/>
              <p:nvPr/>
            </p:nvSpPr>
            <p:spPr>
              <a:xfrm>
                <a:off x="1796017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23" name="Shape 3781"/>
              <p:cNvSpPr/>
              <p:nvPr/>
            </p:nvSpPr>
            <p:spPr>
              <a:xfrm>
                <a:off x="2077804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24" name="Shape 3782"/>
              <p:cNvSpPr/>
              <p:nvPr/>
            </p:nvSpPr>
            <p:spPr>
              <a:xfrm>
                <a:off x="2165043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25" name="Shape 3783"/>
              <p:cNvSpPr/>
              <p:nvPr/>
            </p:nvSpPr>
            <p:spPr>
              <a:xfrm>
                <a:off x="2448225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26" name="Shape 3784"/>
              <p:cNvSpPr/>
              <p:nvPr/>
            </p:nvSpPr>
            <p:spPr>
              <a:xfrm>
                <a:off x="2535464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27" name="Shape 3785"/>
              <p:cNvSpPr/>
              <p:nvPr/>
            </p:nvSpPr>
            <p:spPr>
              <a:xfrm>
                <a:off x="2817251" y="2459815"/>
                <a:ext cx="283144" cy="59230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338" y="0"/>
                    </a:moveTo>
                    <a:cubicBezTo>
                      <a:pt x="5538" y="0"/>
                      <a:pt x="5538" y="0"/>
                      <a:pt x="5538" y="0"/>
                    </a:cubicBezTo>
                    <a:cubicBezTo>
                      <a:pt x="1662" y="0"/>
                      <a:pt x="0" y="1580"/>
                      <a:pt x="0" y="2107"/>
                    </a:cubicBezTo>
                    <a:cubicBezTo>
                      <a:pt x="0" y="9746"/>
                      <a:pt x="0" y="9746"/>
                      <a:pt x="0" y="9746"/>
                    </a:cubicBezTo>
                    <a:cubicBezTo>
                      <a:pt x="0" y="10141"/>
                      <a:pt x="831" y="10537"/>
                      <a:pt x="1938" y="10537"/>
                    </a:cubicBezTo>
                    <a:cubicBezTo>
                      <a:pt x="3046" y="10537"/>
                      <a:pt x="3600" y="10141"/>
                      <a:pt x="3600" y="9746"/>
                    </a:cubicBezTo>
                    <a:cubicBezTo>
                      <a:pt x="3600" y="3424"/>
                      <a:pt x="3600" y="3424"/>
                      <a:pt x="3600" y="3424"/>
                    </a:cubicBezTo>
                    <a:cubicBezTo>
                      <a:pt x="5262" y="3424"/>
                      <a:pt x="5262" y="3424"/>
                      <a:pt x="5262" y="3424"/>
                    </a:cubicBezTo>
                    <a:cubicBezTo>
                      <a:pt x="5262" y="9483"/>
                      <a:pt x="5262" y="9483"/>
                      <a:pt x="5262" y="9483"/>
                    </a:cubicBezTo>
                    <a:cubicBezTo>
                      <a:pt x="5262" y="9483"/>
                      <a:pt x="5262" y="9615"/>
                      <a:pt x="5262" y="9746"/>
                    </a:cubicBezTo>
                    <a:cubicBezTo>
                      <a:pt x="5262" y="20283"/>
                      <a:pt x="5262" y="20283"/>
                      <a:pt x="5262" y="20283"/>
                    </a:cubicBezTo>
                    <a:cubicBezTo>
                      <a:pt x="5262" y="21073"/>
                      <a:pt x="6369" y="21600"/>
                      <a:pt x="7754" y="21600"/>
                    </a:cubicBezTo>
                    <a:cubicBezTo>
                      <a:pt x="9138" y="21600"/>
                      <a:pt x="10246" y="21073"/>
                      <a:pt x="10246" y="20283"/>
                    </a:cubicBezTo>
                    <a:cubicBezTo>
                      <a:pt x="10246" y="10932"/>
                      <a:pt x="10246" y="10932"/>
                      <a:pt x="10246" y="10932"/>
                    </a:cubicBezTo>
                    <a:cubicBezTo>
                      <a:pt x="11354" y="10932"/>
                      <a:pt x="11354" y="10932"/>
                      <a:pt x="11354" y="10932"/>
                    </a:cubicBezTo>
                    <a:cubicBezTo>
                      <a:pt x="11354" y="20283"/>
                      <a:pt x="11354" y="20283"/>
                      <a:pt x="11354" y="20283"/>
                    </a:cubicBezTo>
                    <a:cubicBezTo>
                      <a:pt x="11354" y="21073"/>
                      <a:pt x="12462" y="21600"/>
                      <a:pt x="13846" y="21600"/>
                    </a:cubicBezTo>
                    <a:cubicBezTo>
                      <a:pt x="15231" y="21600"/>
                      <a:pt x="16338" y="21073"/>
                      <a:pt x="16338" y="20283"/>
                    </a:cubicBezTo>
                    <a:cubicBezTo>
                      <a:pt x="16338" y="3424"/>
                      <a:pt x="16338" y="3424"/>
                      <a:pt x="16338" y="3424"/>
                    </a:cubicBezTo>
                    <a:cubicBezTo>
                      <a:pt x="17723" y="3424"/>
                      <a:pt x="17723" y="3424"/>
                      <a:pt x="17723" y="3424"/>
                    </a:cubicBezTo>
                    <a:cubicBezTo>
                      <a:pt x="17723" y="9746"/>
                      <a:pt x="17723" y="9746"/>
                      <a:pt x="17723" y="9746"/>
                    </a:cubicBezTo>
                    <a:cubicBezTo>
                      <a:pt x="17723" y="10141"/>
                      <a:pt x="18554" y="10537"/>
                      <a:pt x="19662" y="10537"/>
                    </a:cubicBezTo>
                    <a:cubicBezTo>
                      <a:pt x="20769" y="10537"/>
                      <a:pt x="21600" y="10141"/>
                      <a:pt x="21600" y="9746"/>
                    </a:cubicBezTo>
                    <a:cubicBezTo>
                      <a:pt x="21600" y="1976"/>
                      <a:pt x="21600" y="1976"/>
                      <a:pt x="21600" y="1976"/>
                    </a:cubicBezTo>
                    <a:cubicBezTo>
                      <a:pt x="21600" y="1317"/>
                      <a:pt x="19938" y="0"/>
                      <a:pt x="16338" y="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28" name="Shape 3786"/>
              <p:cNvSpPr/>
              <p:nvPr/>
            </p:nvSpPr>
            <p:spPr>
              <a:xfrm>
                <a:off x="2904490" y="2337375"/>
                <a:ext cx="113259" cy="1117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grpSp>
            <p:nvGrpSpPr>
              <p:cNvPr id="129" name="Group 3831"/>
              <p:cNvGrpSpPr/>
              <p:nvPr/>
            </p:nvGrpSpPr>
            <p:grpSpPr>
              <a:xfrm>
                <a:off x="6145263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74" name="Shape 3829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75" name="Shape 3830"/>
                <p:cNvSpPr/>
                <p:nvPr/>
              </p:nvSpPr>
              <p:spPr>
                <a:xfrm>
                  <a:off x="181860" y="0"/>
                  <a:ext cx="236101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30" name="Group 3834"/>
              <p:cNvGrpSpPr/>
              <p:nvPr/>
            </p:nvGrpSpPr>
            <p:grpSpPr>
              <a:xfrm>
                <a:off x="6514290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72" name="Shape 3832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73" name="Shape 3833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31" name="Group 3837"/>
              <p:cNvGrpSpPr/>
              <p:nvPr/>
            </p:nvGrpSpPr>
            <p:grpSpPr>
              <a:xfrm>
                <a:off x="6884711" y="2340527"/>
                <a:ext cx="283145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70" name="Shape 3835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71" name="Shape 3836"/>
                <p:cNvSpPr/>
                <p:nvPr/>
              </p:nvSpPr>
              <p:spPr>
                <a:xfrm>
                  <a:off x="181860" y="0"/>
                  <a:ext cx="236101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32" name="Group 3840"/>
              <p:cNvGrpSpPr/>
              <p:nvPr/>
            </p:nvGrpSpPr>
            <p:grpSpPr>
              <a:xfrm>
                <a:off x="3190030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68" name="Shape 3838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69" name="Shape 3839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33" name="Group 3843"/>
              <p:cNvGrpSpPr/>
              <p:nvPr/>
            </p:nvGrpSpPr>
            <p:grpSpPr>
              <a:xfrm>
                <a:off x="3559056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66" name="Shape 3841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67" name="Shape 3842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34" name="Group 3846"/>
              <p:cNvGrpSpPr/>
              <p:nvPr/>
            </p:nvGrpSpPr>
            <p:grpSpPr>
              <a:xfrm>
                <a:off x="3929542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64" name="Shape 3844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65" name="Shape 3845"/>
                <p:cNvSpPr/>
                <p:nvPr/>
              </p:nvSpPr>
              <p:spPr>
                <a:xfrm>
                  <a:off x="181722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35" name="Group 3849"/>
              <p:cNvGrpSpPr/>
              <p:nvPr/>
            </p:nvGrpSpPr>
            <p:grpSpPr>
              <a:xfrm>
                <a:off x="4298503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62" name="Shape 3847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63" name="Shape 3848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36" name="Group 3852"/>
              <p:cNvGrpSpPr/>
              <p:nvPr/>
            </p:nvGrpSpPr>
            <p:grpSpPr>
              <a:xfrm>
                <a:off x="4668551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60" name="Shape 3850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61" name="Shape 3851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37" name="Group 3855"/>
              <p:cNvGrpSpPr/>
              <p:nvPr/>
            </p:nvGrpSpPr>
            <p:grpSpPr>
              <a:xfrm>
                <a:off x="5037578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58" name="Shape 3853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59" name="Shape 3854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38" name="Group 3858"/>
              <p:cNvGrpSpPr/>
              <p:nvPr/>
            </p:nvGrpSpPr>
            <p:grpSpPr>
              <a:xfrm>
                <a:off x="5407999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56" name="Shape 3856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57" name="Shape 3857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39" name="Group 3861"/>
              <p:cNvGrpSpPr/>
              <p:nvPr/>
            </p:nvGrpSpPr>
            <p:grpSpPr>
              <a:xfrm>
                <a:off x="5777024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54" name="Shape 3859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55" name="Shape 3860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40" name="Group 3864"/>
              <p:cNvGrpSpPr/>
              <p:nvPr/>
            </p:nvGrpSpPr>
            <p:grpSpPr>
              <a:xfrm>
                <a:off x="1709814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52" name="Shape 3862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53" name="Shape 3863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41" name="Group 3867"/>
              <p:cNvGrpSpPr/>
              <p:nvPr/>
            </p:nvGrpSpPr>
            <p:grpSpPr>
              <a:xfrm>
                <a:off x="2078840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50" name="Shape 3865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51" name="Shape 3866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42" name="Group 3870"/>
              <p:cNvGrpSpPr/>
              <p:nvPr/>
            </p:nvGrpSpPr>
            <p:grpSpPr>
              <a:xfrm>
                <a:off x="2449260" y="2340527"/>
                <a:ext cx="283145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48" name="Shape 3868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49" name="Shape 3869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43" name="Group 3873"/>
              <p:cNvGrpSpPr/>
              <p:nvPr/>
            </p:nvGrpSpPr>
            <p:grpSpPr>
              <a:xfrm>
                <a:off x="2818287" y="2340527"/>
                <a:ext cx="283144" cy="714746"/>
                <a:chOff x="0" y="0"/>
                <a:chExt cx="590244" cy="1489964"/>
              </a:xfrm>
              <a:solidFill>
                <a:schemeClr val="accent1"/>
              </a:solidFill>
            </p:grpSpPr>
            <p:sp>
              <p:nvSpPr>
                <p:cNvPr id="146" name="Shape 3871"/>
                <p:cNvSpPr/>
                <p:nvPr/>
              </p:nvSpPr>
              <p:spPr>
                <a:xfrm>
                  <a:off x="0" y="255240"/>
                  <a:ext cx="590245" cy="123472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16338" y="0"/>
                      </a:moveTo>
                      <a:cubicBezTo>
                        <a:pt x="5538" y="0"/>
                        <a:pt x="5538" y="0"/>
                        <a:pt x="5538" y="0"/>
                      </a:cubicBezTo>
                      <a:cubicBezTo>
                        <a:pt x="1662" y="0"/>
                        <a:pt x="0" y="1580"/>
                        <a:pt x="0" y="2107"/>
                      </a:cubicBezTo>
                      <a:cubicBezTo>
                        <a:pt x="0" y="9746"/>
                        <a:pt x="0" y="9746"/>
                        <a:pt x="0" y="9746"/>
                      </a:cubicBezTo>
                      <a:cubicBezTo>
                        <a:pt x="0" y="10141"/>
                        <a:pt x="831" y="10537"/>
                        <a:pt x="1938" y="10537"/>
                      </a:cubicBezTo>
                      <a:cubicBezTo>
                        <a:pt x="3046" y="10537"/>
                        <a:pt x="3600" y="10141"/>
                        <a:pt x="3600" y="9746"/>
                      </a:cubicBezTo>
                      <a:cubicBezTo>
                        <a:pt x="3600" y="3424"/>
                        <a:pt x="3600" y="3424"/>
                        <a:pt x="3600" y="3424"/>
                      </a:cubicBezTo>
                      <a:cubicBezTo>
                        <a:pt x="5262" y="3424"/>
                        <a:pt x="5262" y="3424"/>
                        <a:pt x="5262" y="3424"/>
                      </a:cubicBezTo>
                      <a:cubicBezTo>
                        <a:pt x="5262" y="9483"/>
                        <a:pt x="5262" y="9483"/>
                        <a:pt x="5262" y="9483"/>
                      </a:cubicBezTo>
                      <a:cubicBezTo>
                        <a:pt x="5262" y="9483"/>
                        <a:pt x="5262" y="9615"/>
                        <a:pt x="5262" y="9746"/>
                      </a:cubicBezTo>
                      <a:cubicBezTo>
                        <a:pt x="5262" y="20283"/>
                        <a:pt x="5262" y="20283"/>
                        <a:pt x="5262" y="20283"/>
                      </a:cubicBezTo>
                      <a:cubicBezTo>
                        <a:pt x="5262" y="21073"/>
                        <a:pt x="6369" y="21600"/>
                        <a:pt x="7754" y="21600"/>
                      </a:cubicBezTo>
                      <a:cubicBezTo>
                        <a:pt x="9138" y="21600"/>
                        <a:pt x="10246" y="21073"/>
                        <a:pt x="10246" y="20283"/>
                      </a:cubicBezTo>
                      <a:cubicBezTo>
                        <a:pt x="10246" y="10932"/>
                        <a:pt x="10246" y="10932"/>
                        <a:pt x="10246" y="10932"/>
                      </a:cubicBezTo>
                      <a:cubicBezTo>
                        <a:pt x="11354" y="10932"/>
                        <a:pt x="11354" y="10932"/>
                        <a:pt x="11354" y="10932"/>
                      </a:cubicBezTo>
                      <a:cubicBezTo>
                        <a:pt x="11354" y="20283"/>
                        <a:pt x="11354" y="20283"/>
                        <a:pt x="11354" y="20283"/>
                      </a:cubicBezTo>
                      <a:cubicBezTo>
                        <a:pt x="11354" y="21073"/>
                        <a:pt x="12462" y="21600"/>
                        <a:pt x="13846" y="21600"/>
                      </a:cubicBezTo>
                      <a:cubicBezTo>
                        <a:pt x="15231" y="21600"/>
                        <a:pt x="16338" y="21073"/>
                        <a:pt x="16338" y="20283"/>
                      </a:cubicBezTo>
                      <a:cubicBezTo>
                        <a:pt x="16338" y="3424"/>
                        <a:pt x="16338" y="3424"/>
                        <a:pt x="16338" y="3424"/>
                      </a:cubicBezTo>
                      <a:cubicBezTo>
                        <a:pt x="17723" y="3424"/>
                        <a:pt x="17723" y="3424"/>
                        <a:pt x="17723" y="3424"/>
                      </a:cubicBezTo>
                      <a:cubicBezTo>
                        <a:pt x="17723" y="9746"/>
                        <a:pt x="17723" y="9746"/>
                        <a:pt x="17723" y="9746"/>
                      </a:cubicBezTo>
                      <a:cubicBezTo>
                        <a:pt x="17723" y="10141"/>
                        <a:pt x="18554" y="10537"/>
                        <a:pt x="19662" y="10537"/>
                      </a:cubicBezTo>
                      <a:cubicBezTo>
                        <a:pt x="20769" y="10537"/>
                        <a:pt x="21600" y="10141"/>
                        <a:pt x="21600" y="9746"/>
                      </a:cubicBezTo>
                      <a:cubicBezTo>
                        <a:pt x="21600" y="1976"/>
                        <a:pt x="21600" y="1976"/>
                        <a:pt x="21600" y="1976"/>
                      </a:cubicBezTo>
                      <a:cubicBezTo>
                        <a:pt x="21600" y="1317"/>
                        <a:pt x="19938" y="0"/>
                        <a:pt x="16338" y="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147" name="Shape 3872"/>
                <p:cNvSpPr/>
                <p:nvPr/>
              </p:nvSpPr>
              <p:spPr>
                <a:xfrm>
                  <a:off x="181859" y="0"/>
                  <a:ext cx="236100" cy="232908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sp>
            <p:nvSpPr>
              <p:cNvPr id="144" name="Shape 3908"/>
              <p:cNvSpPr/>
              <p:nvPr/>
            </p:nvSpPr>
            <p:spPr>
              <a:xfrm>
                <a:off x="9275522" y="2601696"/>
                <a:ext cx="239966" cy="192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8640"/>
                    </a:lnTo>
                    <a:lnTo>
                      <a:pt x="0" y="8640"/>
                    </a:lnTo>
                    <a:cubicBezTo>
                      <a:pt x="0" y="8640"/>
                      <a:pt x="0" y="0"/>
                      <a:pt x="0" y="0"/>
                    </a:cubicBezTo>
                    <a:close/>
                    <a:moveTo>
                      <a:pt x="0" y="12960"/>
                    </a:moveTo>
                    <a:lnTo>
                      <a:pt x="21600" y="1296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12960"/>
                      <a:pt x="0" y="1296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45" name="Text Placeholder 2"/>
              <p:cNvSpPr txBox="1"/>
              <p:nvPr/>
            </p:nvSpPr>
            <p:spPr>
              <a:xfrm>
                <a:off x="9776642" y="2451213"/>
                <a:ext cx="890099" cy="531474"/>
              </a:xfrm>
              <a:prstGeom prst="rect">
                <a:avLst/>
              </a:prstGeom>
              <a:noFill/>
            </p:spPr>
            <p:txBody>
              <a:bodyPr anchor="ctr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lang="en-US" sz="24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20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8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6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600" kern="1200" dirty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GB" sz="1100" dirty="0">
                    <a:solidFill>
                      <a:schemeClr val="tx2"/>
                    </a:solidFill>
                    <a:latin typeface="微软雅黑" panose="020B0503020204020204" pitchFamily="34" charset="-122"/>
                    <a:cs typeface="Aparajita" panose="020B0604020202020204" pitchFamily="34" charset="0"/>
                  </a:rPr>
                  <a:t>85%</a:t>
                </a:r>
                <a:endParaRPr lang="en-GB" sz="1100" dirty="0">
                  <a:solidFill>
                    <a:schemeClr val="tx2"/>
                  </a:solidFill>
                  <a:latin typeface="微软雅黑" panose="020B0503020204020204" pitchFamily="34" charset="-122"/>
                  <a:cs typeface="Aparajita" panose="020B0604020202020204" pitchFamily="34" charset="0"/>
                </a:endParaRPr>
              </a:p>
            </p:txBody>
          </p:sp>
        </p:grpSp>
        <p:grpSp>
          <p:nvGrpSpPr>
            <p:cNvPr id="9" name="Group 17"/>
            <p:cNvGrpSpPr/>
            <p:nvPr/>
          </p:nvGrpSpPr>
          <p:grpSpPr>
            <a:xfrm>
              <a:off x="3237008" y="7091517"/>
              <a:ext cx="17957238" cy="1432734"/>
              <a:chOff x="1685783" y="3412078"/>
              <a:chExt cx="8980958" cy="716367"/>
            </a:xfrm>
          </p:grpSpPr>
          <p:grpSp>
            <p:nvGrpSpPr>
              <p:cNvPr id="10" name="Group 8"/>
              <p:cNvGrpSpPr/>
              <p:nvPr/>
            </p:nvGrpSpPr>
            <p:grpSpPr>
              <a:xfrm>
                <a:off x="6121233" y="3412078"/>
                <a:ext cx="328647" cy="713215"/>
                <a:chOff x="6121233" y="3412078"/>
                <a:chExt cx="328647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92" name="Shape 3788"/>
                <p:cNvSpPr/>
                <p:nvPr/>
              </p:nvSpPr>
              <p:spPr>
                <a:xfrm>
                  <a:off x="6230277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93" name="Shape 3789"/>
                <p:cNvSpPr/>
                <p:nvPr/>
              </p:nvSpPr>
              <p:spPr>
                <a:xfrm>
                  <a:off x="6121233" y="3539110"/>
                  <a:ext cx="328647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1" name="Group 9"/>
              <p:cNvGrpSpPr/>
              <p:nvPr/>
            </p:nvGrpSpPr>
            <p:grpSpPr>
              <a:xfrm>
                <a:off x="6490258" y="3412078"/>
                <a:ext cx="328648" cy="713215"/>
                <a:chOff x="6490258" y="3412078"/>
                <a:chExt cx="328648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90" name="Shape 3790"/>
                <p:cNvSpPr/>
                <p:nvPr/>
              </p:nvSpPr>
              <p:spPr>
                <a:xfrm>
                  <a:off x="6599302" y="3412078"/>
                  <a:ext cx="105606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91" name="Shape 3791"/>
                <p:cNvSpPr/>
                <p:nvPr/>
              </p:nvSpPr>
              <p:spPr>
                <a:xfrm>
                  <a:off x="6490258" y="3539110"/>
                  <a:ext cx="328648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2" name="Group 10"/>
              <p:cNvGrpSpPr/>
              <p:nvPr/>
            </p:nvGrpSpPr>
            <p:grpSpPr>
              <a:xfrm>
                <a:off x="6860681" y="3412078"/>
                <a:ext cx="328647" cy="713215"/>
                <a:chOff x="6860681" y="3412078"/>
                <a:chExt cx="328647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8" name="Shape 3792"/>
                <p:cNvSpPr/>
                <p:nvPr/>
              </p:nvSpPr>
              <p:spPr>
                <a:xfrm>
                  <a:off x="6969724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89" name="Shape 3793"/>
                <p:cNvSpPr/>
                <p:nvPr/>
              </p:nvSpPr>
              <p:spPr>
                <a:xfrm>
                  <a:off x="6860681" y="3539110"/>
                  <a:ext cx="328647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3" name="Group 11"/>
              <p:cNvGrpSpPr/>
              <p:nvPr/>
            </p:nvGrpSpPr>
            <p:grpSpPr>
              <a:xfrm>
                <a:off x="7229705" y="3412078"/>
                <a:ext cx="328647" cy="713215"/>
                <a:chOff x="7229705" y="3412078"/>
                <a:chExt cx="328647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6" name="Shape 3794"/>
                <p:cNvSpPr/>
                <p:nvPr/>
              </p:nvSpPr>
              <p:spPr>
                <a:xfrm>
                  <a:off x="7338750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87" name="Shape 3795"/>
                <p:cNvSpPr/>
                <p:nvPr/>
              </p:nvSpPr>
              <p:spPr>
                <a:xfrm>
                  <a:off x="7229705" y="3539110"/>
                  <a:ext cx="328647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4" name="Group 12"/>
              <p:cNvGrpSpPr/>
              <p:nvPr/>
            </p:nvGrpSpPr>
            <p:grpSpPr>
              <a:xfrm>
                <a:off x="7599755" y="3412078"/>
                <a:ext cx="328648" cy="713215"/>
                <a:chOff x="7599755" y="3412078"/>
                <a:chExt cx="328648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4" name="Shape 3796"/>
                <p:cNvSpPr/>
                <p:nvPr/>
              </p:nvSpPr>
              <p:spPr>
                <a:xfrm>
                  <a:off x="7708799" y="3412078"/>
                  <a:ext cx="105606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85" name="Shape 3797"/>
                <p:cNvSpPr/>
                <p:nvPr/>
              </p:nvSpPr>
              <p:spPr>
                <a:xfrm>
                  <a:off x="7599755" y="3539110"/>
                  <a:ext cx="328648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5" name="Group 13"/>
              <p:cNvGrpSpPr/>
              <p:nvPr/>
            </p:nvGrpSpPr>
            <p:grpSpPr>
              <a:xfrm>
                <a:off x="7968781" y="3412078"/>
                <a:ext cx="328648" cy="713215"/>
                <a:chOff x="7968781" y="3412078"/>
                <a:chExt cx="328648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2" name="Shape 3798"/>
                <p:cNvSpPr/>
                <p:nvPr/>
              </p:nvSpPr>
              <p:spPr>
                <a:xfrm>
                  <a:off x="8077824" y="3412078"/>
                  <a:ext cx="105606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83" name="Shape 3799"/>
                <p:cNvSpPr/>
                <p:nvPr/>
              </p:nvSpPr>
              <p:spPr>
                <a:xfrm>
                  <a:off x="7968781" y="3539110"/>
                  <a:ext cx="328648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6" name="Group 14"/>
              <p:cNvGrpSpPr/>
              <p:nvPr/>
            </p:nvGrpSpPr>
            <p:grpSpPr>
              <a:xfrm>
                <a:off x="8339202" y="3412078"/>
                <a:ext cx="328648" cy="713215"/>
                <a:chOff x="8339202" y="3412078"/>
                <a:chExt cx="328648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80" name="Shape 3800"/>
                <p:cNvSpPr/>
                <p:nvPr/>
              </p:nvSpPr>
              <p:spPr>
                <a:xfrm>
                  <a:off x="8448246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81" name="Shape 3801"/>
                <p:cNvSpPr/>
                <p:nvPr/>
              </p:nvSpPr>
              <p:spPr>
                <a:xfrm>
                  <a:off x="8339202" y="3539110"/>
                  <a:ext cx="328648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17" name="Group 15"/>
              <p:cNvGrpSpPr/>
              <p:nvPr/>
            </p:nvGrpSpPr>
            <p:grpSpPr>
              <a:xfrm>
                <a:off x="8708228" y="3412078"/>
                <a:ext cx="328647" cy="713215"/>
                <a:chOff x="8708228" y="3412078"/>
                <a:chExt cx="328647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8" name="Shape 3802"/>
                <p:cNvSpPr/>
                <p:nvPr/>
              </p:nvSpPr>
              <p:spPr>
                <a:xfrm>
                  <a:off x="8817271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79" name="Shape 3803"/>
                <p:cNvSpPr/>
                <p:nvPr/>
              </p:nvSpPr>
              <p:spPr>
                <a:xfrm>
                  <a:off x="8708228" y="3539110"/>
                  <a:ext cx="328647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sp>
            <p:nvSpPr>
              <p:cNvPr id="18" name="Shape 3804"/>
              <p:cNvSpPr/>
              <p:nvPr/>
            </p:nvSpPr>
            <p:spPr>
              <a:xfrm>
                <a:off x="3275042" y="3412078"/>
                <a:ext cx="105606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19" name="Shape 3805"/>
              <p:cNvSpPr/>
              <p:nvPr/>
            </p:nvSpPr>
            <p:spPr>
              <a:xfrm>
                <a:off x="3165999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20" name="Shape 3806"/>
              <p:cNvSpPr/>
              <p:nvPr/>
            </p:nvSpPr>
            <p:spPr>
              <a:xfrm>
                <a:off x="3644068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21" name="Shape 3807"/>
              <p:cNvSpPr/>
              <p:nvPr/>
            </p:nvSpPr>
            <p:spPr>
              <a:xfrm>
                <a:off x="3535025" y="3539110"/>
                <a:ext cx="328648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22" name="Shape 3808"/>
              <p:cNvSpPr/>
              <p:nvPr/>
            </p:nvSpPr>
            <p:spPr>
              <a:xfrm>
                <a:off x="4014489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23" name="Shape 3809"/>
              <p:cNvSpPr/>
              <p:nvPr/>
            </p:nvSpPr>
            <p:spPr>
              <a:xfrm>
                <a:off x="3905446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24" name="Shape 3810"/>
              <p:cNvSpPr/>
              <p:nvPr/>
            </p:nvSpPr>
            <p:spPr>
              <a:xfrm>
                <a:off x="4383515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25" name="Shape 3811"/>
              <p:cNvSpPr/>
              <p:nvPr/>
            </p:nvSpPr>
            <p:spPr>
              <a:xfrm>
                <a:off x="4274471" y="3539110"/>
                <a:ext cx="328648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26" name="Shape 3812"/>
              <p:cNvSpPr/>
              <p:nvPr/>
            </p:nvSpPr>
            <p:spPr>
              <a:xfrm>
                <a:off x="4753563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27" name="Shape 3813"/>
              <p:cNvSpPr/>
              <p:nvPr/>
            </p:nvSpPr>
            <p:spPr>
              <a:xfrm>
                <a:off x="4644519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28" name="Shape 3814"/>
              <p:cNvSpPr/>
              <p:nvPr/>
            </p:nvSpPr>
            <p:spPr>
              <a:xfrm>
                <a:off x="5122589" y="3412078"/>
                <a:ext cx="105606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29" name="Shape 3815"/>
              <p:cNvSpPr/>
              <p:nvPr/>
            </p:nvSpPr>
            <p:spPr>
              <a:xfrm>
                <a:off x="5013545" y="3539110"/>
                <a:ext cx="328648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30" name="Shape 3816"/>
              <p:cNvSpPr/>
              <p:nvPr/>
            </p:nvSpPr>
            <p:spPr>
              <a:xfrm>
                <a:off x="5493011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31" name="Shape 3817"/>
              <p:cNvSpPr/>
              <p:nvPr/>
            </p:nvSpPr>
            <p:spPr>
              <a:xfrm>
                <a:off x="5383967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grpSp>
            <p:nvGrpSpPr>
              <p:cNvPr id="32" name="Group 7"/>
              <p:cNvGrpSpPr/>
              <p:nvPr/>
            </p:nvGrpSpPr>
            <p:grpSpPr>
              <a:xfrm>
                <a:off x="5752993" y="3412078"/>
                <a:ext cx="328647" cy="713215"/>
                <a:chOff x="5752993" y="3412078"/>
                <a:chExt cx="328647" cy="71321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76" name="Shape 3818"/>
                <p:cNvSpPr/>
                <p:nvPr/>
              </p:nvSpPr>
              <p:spPr>
                <a:xfrm>
                  <a:off x="5862037" y="3412078"/>
                  <a:ext cx="105605" cy="105605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77" name="Shape 3819"/>
                <p:cNvSpPr/>
                <p:nvPr/>
              </p:nvSpPr>
              <p:spPr>
                <a:xfrm>
                  <a:off x="5752993" y="3539110"/>
                  <a:ext cx="328647" cy="586183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sp>
            <p:nvSpPr>
              <p:cNvPr id="33" name="Shape 3820"/>
              <p:cNvSpPr/>
              <p:nvPr/>
            </p:nvSpPr>
            <p:spPr>
              <a:xfrm>
                <a:off x="1794826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34" name="Shape 3821"/>
              <p:cNvSpPr/>
              <p:nvPr/>
            </p:nvSpPr>
            <p:spPr>
              <a:xfrm>
                <a:off x="1685783" y="3539110"/>
                <a:ext cx="328648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35" name="Shape 3822"/>
              <p:cNvSpPr/>
              <p:nvPr/>
            </p:nvSpPr>
            <p:spPr>
              <a:xfrm>
                <a:off x="2163852" y="3412078"/>
                <a:ext cx="105606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36" name="Shape 3823"/>
              <p:cNvSpPr/>
              <p:nvPr/>
            </p:nvSpPr>
            <p:spPr>
              <a:xfrm>
                <a:off x="2054809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37" name="Shape 3824"/>
              <p:cNvSpPr/>
              <p:nvPr/>
            </p:nvSpPr>
            <p:spPr>
              <a:xfrm>
                <a:off x="2534274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38" name="Shape 3825"/>
              <p:cNvSpPr/>
              <p:nvPr/>
            </p:nvSpPr>
            <p:spPr>
              <a:xfrm>
                <a:off x="2425230" y="3539110"/>
                <a:ext cx="328648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39" name="Shape 3826"/>
              <p:cNvSpPr/>
              <p:nvPr/>
            </p:nvSpPr>
            <p:spPr>
              <a:xfrm>
                <a:off x="2903241" y="3412078"/>
                <a:ext cx="105605" cy="10560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40" name="Shape 3827"/>
              <p:cNvSpPr/>
              <p:nvPr/>
            </p:nvSpPr>
            <p:spPr>
              <a:xfrm>
                <a:off x="2794256" y="3539110"/>
                <a:ext cx="328647" cy="58618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276" h="21600" extrusionOk="0">
                    <a:moveTo>
                      <a:pt x="21191" y="8000"/>
                    </a:moveTo>
                    <a:cubicBezTo>
                      <a:pt x="17435" y="1333"/>
                      <a:pt x="17435" y="1333"/>
                      <a:pt x="17435" y="1333"/>
                    </a:cubicBezTo>
                    <a:cubicBezTo>
                      <a:pt x="17200" y="533"/>
                      <a:pt x="16261" y="0"/>
                      <a:pt x="14852" y="0"/>
                    </a:cubicBezTo>
                    <a:cubicBezTo>
                      <a:pt x="6400" y="0"/>
                      <a:pt x="6400" y="0"/>
                      <a:pt x="6400" y="0"/>
                    </a:cubicBezTo>
                    <a:cubicBezTo>
                      <a:pt x="5461" y="0"/>
                      <a:pt x="4756" y="267"/>
                      <a:pt x="4287" y="667"/>
                    </a:cubicBezTo>
                    <a:cubicBezTo>
                      <a:pt x="4052" y="800"/>
                      <a:pt x="4052" y="800"/>
                      <a:pt x="4052" y="933"/>
                    </a:cubicBezTo>
                    <a:lnTo>
                      <a:pt x="4052" y="933"/>
                    </a:lnTo>
                    <a:lnTo>
                      <a:pt x="3817" y="1067"/>
                    </a:lnTo>
                    <a:cubicBezTo>
                      <a:pt x="61" y="8000"/>
                      <a:pt x="61" y="8000"/>
                      <a:pt x="61" y="8000"/>
                    </a:cubicBezTo>
                    <a:cubicBezTo>
                      <a:pt x="-174" y="8400"/>
                      <a:pt x="296" y="8933"/>
                      <a:pt x="1000" y="9067"/>
                    </a:cubicBezTo>
                    <a:cubicBezTo>
                      <a:pt x="1939" y="9200"/>
                      <a:pt x="2878" y="8933"/>
                      <a:pt x="3113" y="8533"/>
                    </a:cubicBezTo>
                    <a:cubicBezTo>
                      <a:pt x="5930" y="3067"/>
                      <a:pt x="5930" y="3067"/>
                      <a:pt x="5930" y="3067"/>
                    </a:cubicBezTo>
                    <a:cubicBezTo>
                      <a:pt x="6165" y="3067"/>
                      <a:pt x="6165" y="3067"/>
                      <a:pt x="6400" y="3067"/>
                    </a:cubicBezTo>
                    <a:cubicBezTo>
                      <a:pt x="6635" y="3067"/>
                      <a:pt x="6635" y="3067"/>
                      <a:pt x="6635" y="3067"/>
                    </a:cubicBezTo>
                    <a:cubicBezTo>
                      <a:pt x="1939" y="12800"/>
                      <a:pt x="1939" y="12800"/>
                      <a:pt x="1939" y="12800"/>
                    </a:cubicBezTo>
                    <a:cubicBezTo>
                      <a:pt x="6635" y="12800"/>
                      <a:pt x="6635" y="12800"/>
                      <a:pt x="6635" y="12800"/>
                    </a:cubicBezTo>
                    <a:cubicBezTo>
                      <a:pt x="6635" y="20667"/>
                      <a:pt x="6635" y="20667"/>
                      <a:pt x="6635" y="20667"/>
                    </a:cubicBezTo>
                    <a:cubicBezTo>
                      <a:pt x="6635" y="21200"/>
                      <a:pt x="7574" y="21600"/>
                      <a:pt x="8513" y="21600"/>
                    </a:cubicBezTo>
                    <a:cubicBezTo>
                      <a:pt x="9452" y="21600"/>
                      <a:pt x="10156" y="21200"/>
                      <a:pt x="10156" y="20667"/>
                    </a:cubicBezTo>
                    <a:cubicBezTo>
                      <a:pt x="10156" y="12800"/>
                      <a:pt x="10156" y="12800"/>
                      <a:pt x="10156" y="12800"/>
                    </a:cubicBezTo>
                    <a:cubicBezTo>
                      <a:pt x="11330" y="12800"/>
                      <a:pt x="11330" y="12800"/>
                      <a:pt x="11330" y="12800"/>
                    </a:cubicBezTo>
                    <a:cubicBezTo>
                      <a:pt x="11330" y="20667"/>
                      <a:pt x="11330" y="20667"/>
                      <a:pt x="11330" y="20667"/>
                    </a:cubicBezTo>
                    <a:cubicBezTo>
                      <a:pt x="11330" y="21200"/>
                      <a:pt x="12035" y="21600"/>
                      <a:pt x="12974" y="21600"/>
                    </a:cubicBezTo>
                    <a:cubicBezTo>
                      <a:pt x="13913" y="21600"/>
                      <a:pt x="14852" y="21200"/>
                      <a:pt x="14852" y="20667"/>
                    </a:cubicBezTo>
                    <a:cubicBezTo>
                      <a:pt x="14852" y="12800"/>
                      <a:pt x="14852" y="12800"/>
                      <a:pt x="14852" y="12800"/>
                    </a:cubicBezTo>
                    <a:cubicBezTo>
                      <a:pt x="19313" y="12800"/>
                      <a:pt x="19313" y="12800"/>
                      <a:pt x="19313" y="12800"/>
                    </a:cubicBezTo>
                    <a:cubicBezTo>
                      <a:pt x="14617" y="3067"/>
                      <a:pt x="14617" y="3067"/>
                      <a:pt x="14617" y="3067"/>
                    </a:cubicBezTo>
                    <a:cubicBezTo>
                      <a:pt x="14852" y="3067"/>
                      <a:pt x="14852" y="3067"/>
                      <a:pt x="14852" y="3067"/>
                    </a:cubicBezTo>
                    <a:cubicBezTo>
                      <a:pt x="15087" y="3067"/>
                      <a:pt x="15087" y="3067"/>
                      <a:pt x="15087" y="3067"/>
                    </a:cubicBezTo>
                    <a:cubicBezTo>
                      <a:pt x="18374" y="8533"/>
                      <a:pt x="18374" y="8533"/>
                      <a:pt x="18374" y="8533"/>
                    </a:cubicBezTo>
                    <a:cubicBezTo>
                      <a:pt x="18609" y="8933"/>
                      <a:pt x="19548" y="9200"/>
                      <a:pt x="20252" y="9067"/>
                    </a:cubicBezTo>
                    <a:cubicBezTo>
                      <a:pt x="21191" y="8933"/>
                      <a:pt x="21426" y="8400"/>
                      <a:pt x="21191" y="8000"/>
                    </a:cubicBezTo>
                  </a:path>
                </a:pathLst>
              </a:custGeom>
              <a:solidFill>
                <a:srgbClr val="F1F1F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0" tIns="0" rIns="0" bIns="0" numCol="1" anchor="t">
                <a:noAutofit/>
              </a:bodyPr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grpSp>
            <p:nvGrpSpPr>
              <p:cNvPr id="41" name="Group 3876"/>
              <p:cNvGrpSpPr/>
              <p:nvPr/>
            </p:nvGrpSpPr>
            <p:grpSpPr>
              <a:xfrm>
                <a:off x="3167035" y="3415231"/>
                <a:ext cx="328647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74" name="Shape 3874"/>
                <p:cNvSpPr/>
                <p:nvPr/>
              </p:nvSpPr>
              <p:spPr>
                <a:xfrm>
                  <a:off x="227313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75" name="Shape 3875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42" name="Group 3879"/>
              <p:cNvGrpSpPr/>
              <p:nvPr/>
            </p:nvGrpSpPr>
            <p:grpSpPr>
              <a:xfrm>
                <a:off x="3536061" y="3415231"/>
                <a:ext cx="328647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72" name="Shape 3877"/>
                <p:cNvSpPr/>
                <p:nvPr/>
              </p:nvSpPr>
              <p:spPr>
                <a:xfrm>
                  <a:off x="227312" y="0"/>
                  <a:ext cx="220147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73" name="Shape 3878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43" name="Group 3882"/>
              <p:cNvGrpSpPr/>
              <p:nvPr/>
            </p:nvGrpSpPr>
            <p:grpSpPr>
              <a:xfrm>
                <a:off x="3906481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70" name="Shape 3880"/>
                <p:cNvSpPr/>
                <p:nvPr/>
              </p:nvSpPr>
              <p:spPr>
                <a:xfrm>
                  <a:off x="227314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71" name="Shape 3881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44" name="Group 3885"/>
              <p:cNvGrpSpPr/>
              <p:nvPr/>
            </p:nvGrpSpPr>
            <p:grpSpPr>
              <a:xfrm>
                <a:off x="4275506" y="3415231"/>
                <a:ext cx="328647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68" name="Shape 3883"/>
                <p:cNvSpPr/>
                <p:nvPr/>
              </p:nvSpPr>
              <p:spPr>
                <a:xfrm>
                  <a:off x="227314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69" name="Shape 3884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45" name="Group 3888"/>
              <p:cNvGrpSpPr/>
              <p:nvPr/>
            </p:nvGrpSpPr>
            <p:grpSpPr>
              <a:xfrm>
                <a:off x="4645555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66" name="Shape 3886"/>
                <p:cNvSpPr/>
                <p:nvPr/>
              </p:nvSpPr>
              <p:spPr>
                <a:xfrm>
                  <a:off x="227314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67" name="Shape 3887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46" name="Group 3891"/>
              <p:cNvGrpSpPr/>
              <p:nvPr/>
            </p:nvGrpSpPr>
            <p:grpSpPr>
              <a:xfrm>
                <a:off x="5014581" y="3415231"/>
                <a:ext cx="328647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64" name="Shape 3889"/>
                <p:cNvSpPr/>
                <p:nvPr/>
              </p:nvSpPr>
              <p:spPr>
                <a:xfrm>
                  <a:off x="227314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65" name="Shape 3890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47" name="Group 3894"/>
              <p:cNvGrpSpPr/>
              <p:nvPr/>
            </p:nvGrpSpPr>
            <p:grpSpPr>
              <a:xfrm>
                <a:off x="5385003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62" name="Shape 3892"/>
                <p:cNvSpPr/>
                <p:nvPr/>
              </p:nvSpPr>
              <p:spPr>
                <a:xfrm>
                  <a:off x="227314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63" name="Shape 3893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48" name="Group 3897"/>
              <p:cNvGrpSpPr/>
              <p:nvPr/>
            </p:nvGrpSpPr>
            <p:grpSpPr>
              <a:xfrm>
                <a:off x="1686818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60" name="Shape 3895"/>
                <p:cNvSpPr/>
                <p:nvPr/>
              </p:nvSpPr>
              <p:spPr>
                <a:xfrm>
                  <a:off x="227313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61" name="Shape 3896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49" name="Group 3900"/>
              <p:cNvGrpSpPr/>
              <p:nvPr/>
            </p:nvGrpSpPr>
            <p:grpSpPr>
              <a:xfrm>
                <a:off x="2055844" y="3415231"/>
                <a:ext cx="328647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58" name="Shape 3898"/>
                <p:cNvSpPr/>
                <p:nvPr/>
              </p:nvSpPr>
              <p:spPr>
                <a:xfrm>
                  <a:off x="227313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59" name="Shape 3899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50" name="Group 3903"/>
              <p:cNvGrpSpPr/>
              <p:nvPr/>
            </p:nvGrpSpPr>
            <p:grpSpPr>
              <a:xfrm>
                <a:off x="2426266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56" name="Shape 3901"/>
                <p:cNvSpPr/>
                <p:nvPr/>
              </p:nvSpPr>
              <p:spPr>
                <a:xfrm>
                  <a:off x="227313" y="0"/>
                  <a:ext cx="220146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57" name="Shape 3902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grpSp>
            <p:nvGrpSpPr>
              <p:cNvPr id="51" name="Group 3906"/>
              <p:cNvGrpSpPr/>
              <p:nvPr/>
            </p:nvGrpSpPr>
            <p:grpSpPr>
              <a:xfrm>
                <a:off x="2795292" y="3415231"/>
                <a:ext cx="328648" cy="713214"/>
                <a:chOff x="0" y="0"/>
                <a:chExt cx="685101" cy="1486772"/>
              </a:xfrm>
              <a:solidFill>
                <a:schemeClr val="accent2"/>
              </a:solidFill>
            </p:grpSpPr>
            <p:sp>
              <p:nvSpPr>
                <p:cNvPr id="54" name="Shape 3904"/>
                <p:cNvSpPr/>
                <p:nvPr/>
              </p:nvSpPr>
              <p:spPr>
                <a:xfrm>
                  <a:off x="227191" y="0"/>
                  <a:ext cx="220147" cy="220146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19679" h="19679" extrusionOk="0">
                      <a:moveTo>
                        <a:pt x="16796" y="2882"/>
                      </a:moveTo>
                      <a:cubicBezTo>
                        <a:pt x="20639" y="6724"/>
                        <a:pt x="20639" y="12954"/>
                        <a:pt x="16796" y="16796"/>
                      </a:cubicBezTo>
                      <a:cubicBezTo>
                        <a:pt x="12954" y="20639"/>
                        <a:pt x="6724" y="20639"/>
                        <a:pt x="2882" y="16796"/>
                      </a:cubicBezTo>
                      <a:cubicBezTo>
                        <a:pt x="-961" y="12954"/>
                        <a:pt x="-961" y="6724"/>
                        <a:pt x="2882" y="2882"/>
                      </a:cubicBezTo>
                      <a:cubicBezTo>
                        <a:pt x="6724" y="-961"/>
                        <a:pt x="12954" y="-961"/>
                        <a:pt x="16796" y="2882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  <p:sp>
              <p:nvSpPr>
                <p:cNvPr id="55" name="Shape 3905"/>
                <p:cNvSpPr/>
                <p:nvPr/>
              </p:nvSpPr>
              <p:spPr>
                <a:xfrm>
                  <a:off x="-1" y="264811"/>
                  <a:ext cx="685103" cy="1221962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276" h="21600" extrusionOk="0">
                      <a:moveTo>
                        <a:pt x="21191" y="8000"/>
                      </a:moveTo>
                      <a:cubicBezTo>
                        <a:pt x="17435" y="1333"/>
                        <a:pt x="17435" y="1333"/>
                        <a:pt x="17435" y="1333"/>
                      </a:cubicBezTo>
                      <a:cubicBezTo>
                        <a:pt x="17200" y="533"/>
                        <a:pt x="16261" y="0"/>
                        <a:pt x="14852" y="0"/>
                      </a:cubicBezTo>
                      <a:cubicBezTo>
                        <a:pt x="6400" y="0"/>
                        <a:pt x="6400" y="0"/>
                        <a:pt x="6400" y="0"/>
                      </a:cubicBezTo>
                      <a:cubicBezTo>
                        <a:pt x="5461" y="0"/>
                        <a:pt x="4756" y="267"/>
                        <a:pt x="4287" y="667"/>
                      </a:cubicBezTo>
                      <a:cubicBezTo>
                        <a:pt x="4052" y="800"/>
                        <a:pt x="4052" y="800"/>
                        <a:pt x="4052" y="933"/>
                      </a:cubicBezTo>
                      <a:lnTo>
                        <a:pt x="4052" y="933"/>
                      </a:lnTo>
                      <a:lnTo>
                        <a:pt x="3817" y="1067"/>
                      </a:lnTo>
                      <a:cubicBezTo>
                        <a:pt x="61" y="8000"/>
                        <a:pt x="61" y="8000"/>
                        <a:pt x="61" y="8000"/>
                      </a:cubicBezTo>
                      <a:cubicBezTo>
                        <a:pt x="-174" y="8400"/>
                        <a:pt x="296" y="8933"/>
                        <a:pt x="1000" y="9067"/>
                      </a:cubicBezTo>
                      <a:cubicBezTo>
                        <a:pt x="1939" y="9200"/>
                        <a:pt x="2878" y="8933"/>
                        <a:pt x="3113" y="8533"/>
                      </a:cubicBezTo>
                      <a:cubicBezTo>
                        <a:pt x="5930" y="3067"/>
                        <a:pt x="5930" y="3067"/>
                        <a:pt x="5930" y="3067"/>
                      </a:cubicBezTo>
                      <a:cubicBezTo>
                        <a:pt x="6165" y="3067"/>
                        <a:pt x="6165" y="3067"/>
                        <a:pt x="6400" y="3067"/>
                      </a:cubicBezTo>
                      <a:cubicBezTo>
                        <a:pt x="6635" y="3067"/>
                        <a:pt x="6635" y="3067"/>
                        <a:pt x="6635" y="3067"/>
                      </a:cubicBezTo>
                      <a:cubicBezTo>
                        <a:pt x="1939" y="12800"/>
                        <a:pt x="1939" y="12800"/>
                        <a:pt x="1939" y="12800"/>
                      </a:cubicBezTo>
                      <a:cubicBezTo>
                        <a:pt x="6635" y="12800"/>
                        <a:pt x="6635" y="12800"/>
                        <a:pt x="6635" y="12800"/>
                      </a:cubicBezTo>
                      <a:cubicBezTo>
                        <a:pt x="6635" y="20667"/>
                        <a:pt x="6635" y="20667"/>
                        <a:pt x="6635" y="20667"/>
                      </a:cubicBezTo>
                      <a:cubicBezTo>
                        <a:pt x="6635" y="21200"/>
                        <a:pt x="7574" y="21600"/>
                        <a:pt x="8513" y="21600"/>
                      </a:cubicBezTo>
                      <a:cubicBezTo>
                        <a:pt x="9452" y="21600"/>
                        <a:pt x="10156" y="21200"/>
                        <a:pt x="10156" y="20667"/>
                      </a:cubicBezTo>
                      <a:cubicBezTo>
                        <a:pt x="10156" y="12800"/>
                        <a:pt x="10156" y="12800"/>
                        <a:pt x="10156" y="12800"/>
                      </a:cubicBezTo>
                      <a:cubicBezTo>
                        <a:pt x="11330" y="12800"/>
                        <a:pt x="11330" y="12800"/>
                        <a:pt x="11330" y="12800"/>
                      </a:cubicBezTo>
                      <a:cubicBezTo>
                        <a:pt x="11330" y="20667"/>
                        <a:pt x="11330" y="20667"/>
                        <a:pt x="11330" y="20667"/>
                      </a:cubicBezTo>
                      <a:cubicBezTo>
                        <a:pt x="11330" y="21200"/>
                        <a:pt x="12035" y="21600"/>
                        <a:pt x="12974" y="21600"/>
                      </a:cubicBezTo>
                      <a:cubicBezTo>
                        <a:pt x="13913" y="21600"/>
                        <a:pt x="14852" y="21200"/>
                        <a:pt x="14852" y="20667"/>
                      </a:cubicBezTo>
                      <a:cubicBezTo>
                        <a:pt x="14852" y="12800"/>
                        <a:pt x="14852" y="12800"/>
                        <a:pt x="14852" y="12800"/>
                      </a:cubicBezTo>
                      <a:cubicBezTo>
                        <a:pt x="19313" y="12800"/>
                        <a:pt x="19313" y="12800"/>
                        <a:pt x="19313" y="12800"/>
                      </a:cubicBezTo>
                      <a:cubicBezTo>
                        <a:pt x="14617" y="3067"/>
                        <a:pt x="14617" y="3067"/>
                        <a:pt x="14617" y="3067"/>
                      </a:cubicBezTo>
                      <a:cubicBezTo>
                        <a:pt x="14852" y="3067"/>
                        <a:pt x="14852" y="3067"/>
                        <a:pt x="14852" y="3067"/>
                      </a:cubicBezTo>
                      <a:cubicBezTo>
                        <a:pt x="15087" y="3067"/>
                        <a:pt x="15087" y="3067"/>
                        <a:pt x="15087" y="3067"/>
                      </a:cubicBezTo>
                      <a:cubicBezTo>
                        <a:pt x="18374" y="8533"/>
                        <a:pt x="18374" y="8533"/>
                        <a:pt x="18374" y="8533"/>
                      </a:cubicBezTo>
                      <a:cubicBezTo>
                        <a:pt x="18609" y="8933"/>
                        <a:pt x="19548" y="9200"/>
                        <a:pt x="20252" y="9067"/>
                      </a:cubicBezTo>
                      <a:cubicBezTo>
                        <a:pt x="21191" y="8933"/>
                        <a:pt x="21426" y="8400"/>
                        <a:pt x="21191" y="8000"/>
                      </a:cubicBezTo>
                    </a:path>
                  </a:pathLst>
                </a:custGeom>
                <a:grpFill/>
                <a:ln w="12700" cap="flat">
                  <a:noFill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lvl="0">
                    <a:defRPr sz="3200">
                      <a:solidFill>
                        <a:srgbClr val="FFFFFF"/>
                      </a:solidFill>
                      <a:latin typeface="Helvetica Light"/>
                      <a:ea typeface="Helvetica Light"/>
                      <a:cs typeface="Helvetica Light"/>
                      <a:sym typeface="Helvetica Light"/>
                    </a:defRPr>
                  </a:pPr>
                  <a:endParaRPr sz="1100"/>
                </a:p>
              </p:txBody>
            </p:sp>
          </p:grpSp>
          <p:sp>
            <p:nvSpPr>
              <p:cNvPr id="52" name="Shape 3907"/>
              <p:cNvSpPr/>
              <p:nvPr/>
            </p:nvSpPr>
            <p:spPr>
              <a:xfrm>
                <a:off x="9275522" y="3675634"/>
                <a:ext cx="239966" cy="19240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8640"/>
                    </a:lnTo>
                    <a:lnTo>
                      <a:pt x="0" y="8640"/>
                    </a:lnTo>
                    <a:cubicBezTo>
                      <a:pt x="0" y="8640"/>
                      <a:pt x="0" y="0"/>
                      <a:pt x="0" y="0"/>
                    </a:cubicBezTo>
                    <a:close/>
                    <a:moveTo>
                      <a:pt x="0" y="12960"/>
                    </a:moveTo>
                    <a:lnTo>
                      <a:pt x="21600" y="12960"/>
                    </a:lnTo>
                    <a:lnTo>
                      <a:pt x="21600" y="21600"/>
                    </a:lnTo>
                    <a:lnTo>
                      <a:pt x="0" y="21600"/>
                    </a:lnTo>
                    <a:cubicBezTo>
                      <a:pt x="0" y="21600"/>
                      <a:pt x="0" y="12960"/>
                      <a:pt x="0" y="12960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lIns="38100" tIns="38100" rIns="38100" bIns="38100" anchor="ctr"/>
              <a:lstStyle/>
              <a:p>
                <a:pPr lvl="0"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 sz="1100"/>
              </a:p>
            </p:txBody>
          </p:sp>
          <p:sp>
            <p:nvSpPr>
              <p:cNvPr id="53" name="Text Placeholder 2"/>
              <p:cNvSpPr txBox="1"/>
              <p:nvPr/>
            </p:nvSpPr>
            <p:spPr>
              <a:xfrm>
                <a:off x="9776642" y="3527209"/>
                <a:ext cx="890099" cy="531474"/>
              </a:xfrm>
              <a:prstGeom prst="rect">
                <a:avLst/>
              </a:prstGeom>
              <a:noFill/>
            </p:spPr>
            <p:txBody>
              <a:bodyPr anchor="ctr">
                <a:no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lang="en-US" sz="24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20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8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600" kern="1200" dirty="0" smtClean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lang="en-US" sz="1600" kern="1200" dirty="0">
                    <a:solidFill>
                      <a:schemeClr val="tx1"/>
                    </a:solidFill>
                    <a:effectLst/>
                    <a:latin typeface="Lato" panose="020F0502020204030203" pitchFamily="34" charset="0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GB" sz="1100" dirty="0">
                    <a:solidFill>
                      <a:schemeClr val="tx2"/>
                    </a:solidFill>
                    <a:latin typeface="微软雅黑" panose="020B0503020204020204" pitchFamily="34" charset="-122"/>
                    <a:cs typeface="Aparajita" panose="020B0604020202020204" pitchFamily="34" charset="0"/>
                  </a:rPr>
                  <a:t>60%</a:t>
                </a:r>
                <a:endParaRPr lang="en-GB" sz="1100" dirty="0">
                  <a:solidFill>
                    <a:schemeClr val="tx2"/>
                  </a:solidFill>
                  <a:latin typeface="微软雅黑" panose="020B0503020204020204" pitchFamily="34" charset="-122"/>
                  <a:cs typeface="Aparajita" panose="020B0604020202020204" pitchFamily="34" charset="0"/>
                </a:endParaRPr>
              </a:p>
            </p:txBody>
          </p:sp>
        </p:grpSp>
      </p:grpSp>
      <p:sp>
        <p:nvSpPr>
          <p:cNvPr id="186" name="TextBox 185"/>
          <p:cNvSpPr txBox="1"/>
          <p:nvPr/>
        </p:nvSpPr>
        <p:spPr>
          <a:xfrm>
            <a:off x="692118" y="987574"/>
            <a:ext cx="2340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>
                <a:latin typeface="TypeLand 康熙字典體試用版" pitchFamily="50" charset="-120"/>
                <a:ea typeface="TypeLand 康熙字典體試用版" pitchFamily="50" charset="-120"/>
              </a:rPr>
              <a:t>这里输入文字标题</a:t>
            </a:r>
            <a:endParaRPr lang="zh-CN" altLang="en-US" sz="1400" dirty="0">
              <a:latin typeface="TypeLand 康熙字典體試用版" pitchFamily="50" charset="-120"/>
              <a:ea typeface="TypeLand 康熙字典體試用版" pitchFamily="50" charset="-12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25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250" fill="hold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250" fill="hold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1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  <p:bldP spid="186" grpId="0" build="p"/>
    </p:bldLst>
  </p:timing>
</p:sld>
</file>

<file path=ppt/tags/tag1.xml><?xml version="1.0" encoding="utf-8"?>
<p:tagLst xmlns:p="http://schemas.openxmlformats.org/presentationml/2006/main">
  <p:tag name="MH" val="20160405234033"/>
  <p:tag name="MH_LIBRARY" val="GRAPHIC"/>
</p:tagLst>
</file>

<file path=ppt/tags/tag2.xml><?xml version="1.0" encoding="utf-8"?>
<p:tagLst xmlns:p="http://schemas.openxmlformats.org/presentationml/2006/main">
  <p:tag name="MH" val="20160405234033"/>
  <p:tag name="MH_LIBRARY" val="GRAPHIC"/>
</p:tagLst>
</file>

<file path=ppt/tags/tag3.xml><?xml version="1.0" encoding="utf-8"?>
<p:tagLst xmlns:p="http://schemas.openxmlformats.org/presentationml/2006/main">
  <p:tag name="MH" val="20160405234033"/>
  <p:tag name="MH_LIBRARY" val="GRAPHIC"/>
</p:tagLst>
</file>

<file path=ppt/tags/tag4.xml><?xml version="1.0" encoding="utf-8"?>
<p:tagLst xmlns:p="http://schemas.openxmlformats.org/presentationml/2006/main">
  <p:tag name="MH" val="20160405234033"/>
  <p:tag name="MH_LIBRARY" val="GRAPHIC"/>
</p:tagLst>
</file>

<file path=ppt/tags/tag5.xml><?xml version="1.0" encoding="utf-8"?>
<p:tagLst xmlns:p="http://schemas.openxmlformats.org/presentationml/2006/main">
  <p:tag name="MH" val="20160405234033"/>
  <p:tag name="MH_LIBRARY" val="GRAPHIC"/>
</p:tagLst>
</file>

<file path=ppt/tags/tag6.xml><?xml version="1.0" encoding="utf-8"?>
<p:tagLst xmlns:p="http://schemas.openxmlformats.org/presentationml/2006/main">
  <p:tag name="MH" val="20160405234033"/>
  <p:tag name="MH_LIBRARY" val="GRAPHIC"/>
</p:tagLst>
</file>

<file path=ppt/tags/tag7.xml><?xml version="1.0" encoding="utf-8"?>
<p:tagLst xmlns:p="http://schemas.openxmlformats.org/presentationml/2006/main">
  <p:tag name="MH" val="20160405234033"/>
  <p:tag name="MH_LIBRARY" val="GRAPHIC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6432</Words>
  <Application>WPS 演示</Application>
  <PresentationFormat>全屏显示(16:9)</PresentationFormat>
  <Paragraphs>236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0" baseType="lpstr">
      <vt:lpstr>Arial</vt:lpstr>
      <vt:lpstr>宋体</vt:lpstr>
      <vt:lpstr>Wingdings</vt:lpstr>
      <vt:lpstr>微软雅黑</vt:lpstr>
      <vt:lpstr>Calibri</vt:lpstr>
      <vt:lpstr>Agency FB</vt:lpstr>
      <vt:lpstr>华文中宋</vt:lpstr>
      <vt:lpstr>TypeLand 康熙字典體試用版</vt:lpstr>
      <vt:lpstr>Helvetica Light</vt:lpstr>
      <vt:lpstr>Lato</vt:lpstr>
      <vt:lpstr>Aparajita</vt:lpstr>
      <vt:lpstr>Arial Unicode MS</vt:lpstr>
      <vt:lpstr>Lato Regular</vt:lpstr>
      <vt:lpstr>Arial</vt:lpstr>
      <vt:lpstr>Adobe 明體 Std L</vt:lpstr>
      <vt:lpstr>Segoe Print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清新花卉</dc:title>
  <dc:creator>第一PPT模板网：www.1ppt.com</dc:creator>
  <cp:keywords>第一PPT模板网：www.1ppt.com</cp:keywords>
  <cp:lastModifiedBy>李慧民</cp:lastModifiedBy>
  <cp:revision>63</cp:revision>
  <dcterms:created xsi:type="dcterms:W3CDTF">2016-06-02T02:06:00Z</dcterms:created>
  <dcterms:modified xsi:type="dcterms:W3CDTF">2018-01-09T03:40:18Z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2052-10.1.0.7106</vt:lpwstr>
  </property>
</Properties>
</file>