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89" r:id="rId3"/>
    <p:sldId id="290" r:id="rId4"/>
    <p:sldId id="301" r:id="rId5"/>
    <p:sldId id="291" r:id="rId6"/>
    <p:sldId id="292" r:id="rId7"/>
    <p:sldId id="293" r:id="rId8"/>
    <p:sldId id="302" r:id="rId9"/>
    <p:sldId id="294" r:id="rId10"/>
    <p:sldId id="295" r:id="rId11"/>
    <p:sldId id="296" r:id="rId12"/>
    <p:sldId id="303" r:id="rId13"/>
    <p:sldId id="297" r:id="rId14"/>
    <p:sldId id="298" r:id="rId15"/>
    <p:sldId id="299" r:id="rId16"/>
    <p:sldId id="300" r:id="rId17"/>
    <p:sldId id="304" r:id="rId18"/>
    <p:sldId id="305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0070C0"/>
    <a:srgbClr val="C0DBEF"/>
    <a:srgbClr val="84C885"/>
    <a:srgbClr val="57950E"/>
    <a:srgbClr val="9AD603"/>
    <a:srgbClr val="429406"/>
    <a:srgbClr val="ECC500"/>
    <a:srgbClr val="CD6A00"/>
    <a:srgbClr val="E28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38" y="5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44" y="5801464"/>
            <a:ext cx="1914127" cy="10565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3000">
        <p:random/>
      </p:transition>
    </mc:Choice>
    <mc:Fallback xmlns="">
      <p:transition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3000">
        <p:random/>
      </p:transition>
    </mc:Choice>
    <mc:Fallback xmlns="">
      <p:transition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3000">
        <p:random/>
      </p:transition>
    </mc:Choice>
    <mc:Fallback xmlns="">
      <p:transition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3000">
        <p:random/>
      </p:transition>
    </mc:Choice>
    <mc:Fallback xmlns="">
      <p:transition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2021/7/1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0983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2021/7/1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8615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3549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44" y="5801464"/>
            <a:ext cx="1914127" cy="10565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3000">
        <p:random/>
      </p:transition>
    </mc:Choice>
    <mc:Fallback xmlns="">
      <p:transition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3000">
        <p:random/>
      </p:transition>
    </mc:Choice>
    <mc:Fallback xmlns="">
      <p:transition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3000">
        <p:random/>
      </p:transition>
    </mc:Choice>
    <mc:Fallback xmlns="">
      <p:transition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3000">
        <p:random/>
      </p:transition>
    </mc:Choice>
    <mc:Fallback xmlns="">
      <p:transition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48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3000">
        <p:random/>
      </p:transition>
    </mc:Choice>
    <mc:Fallback xmlns="">
      <p:transition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3000">
        <p:random/>
      </p:transition>
    </mc:Choice>
    <mc:Fallback xmlns="">
      <p:transition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3000">
        <p:random/>
      </p:transition>
    </mc:Choice>
    <mc:Fallback xmlns="">
      <p:transition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3000">
        <p:random/>
      </p:transition>
    </mc:Choice>
    <mc:Fallback xmlns="">
      <p:transition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0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advTm="3000">
        <p:random/>
      </p:transition>
    </mc:Choice>
    <mc:Fallback xmlns="">
      <p:transition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273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5.png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16.png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5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5.png"/><Relationship Id="rId1" Type="http://schemas.openxmlformats.org/officeDocument/2006/relationships/tags" Target="../tags/tag16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6.png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5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16.png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5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6.png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5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16.png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5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Group 1">
            <a:extLst>
              <a:ext uri="{FF2B5EF4-FFF2-40B4-BE49-F238E27FC236}">
                <a16:creationId xmlns="" xmlns:a16="http://schemas.microsoft.com/office/drawing/2014/main" id="{8B1E7CF4-6B79-4F7C-97CF-72A49C952229}"/>
              </a:ext>
            </a:extLst>
          </p:cNvPr>
          <p:cNvGrpSpPr/>
          <p:nvPr/>
        </p:nvGrpSpPr>
        <p:grpSpPr>
          <a:xfrm>
            <a:off x="6974861" y="1574799"/>
            <a:ext cx="5045235" cy="5283207"/>
            <a:chOff x="4921254" y="2462213"/>
            <a:chExt cx="1851030" cy="1938339"/>
          </a:xfrm>
        </p:grpSpPr>
        <p:sp>
          <p:nvSpPr>
            <p:cNvPr id="40" name="Freeform 30">
              <a:extLst>
                <a:ext uri="{FF2B5EF4-FFF2-40B4-BE49-F238E27FC236}">
                  <a16:creationId xmlns="" xmlns:a16="http://schemas.microsoft.com/office/drawing/2014/main" id="{99809462-ECFD-4AF5-BDD1-4E3BE3A724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0530" y="3527426"/>
              <a:ext cx="552450" cy="873125"/>
            </a:xfrm>
            <a:custGeom>
              <a:avLst/>
              <a:gdLst>
                <a:gd name="T0" fmla="*/ 71 w 130"/>
                <a:gd name="T1" fmla="*/ 205 h 205"/>
                <a:gd name="T2" fmla="*/ 72 w 130"/>
                <a:gd name="T3" fmla="*/ 135 h 205"/>
                <a:gd name="T4" fmla="*/ 75 w 130"/>
                <a:gd name="T5" fmla="*/ 122 h 205"/>
                <a:gd name="T6" fmla="*/ 82 w 130"/>
                <a:gd name="T7" fmla="*/ 178 h 205"/>
                <a:gd name="T8" fmla="*/ 71 w 130"/>
                <a:gd name="T9" fmla="*/ 205 h 205"/>
                <a:gd name="T10" fmla="*/ 113 w 130"/>
                <a:gd name="T11" fmla="*/ 205 h 205"/>
                <a:gd name="T12" fmla="*/ 120 w 130"/>
                <a:gd name="T13" fmla="*/ 184 h 205"/>
                <a:gd name="T14" fmla="*/ 110 w 130"/>
                <a:gd name="T15" fmla="*/ 85 h 205"/>
                <a:gd name="T16" fmla="*/ 86 w 130"/>
                <a:gd name="T17" fmla="*/ 32 h 205"/>
                <a:gd name="T18" fmla="*/ 27 w 130"/>
                <a:gd name="T19" fmla="*/ 0 h 205"/>
                <a:gd name="T20" fmla="*/ 2 w 130"/>
                <a:gd name="T21" fmla="*/ 12 h 205"/>
                <a:gd name="T22" fmla="*/ 0 w 130"/>
                <a:gd name="T23" fmla="*/ 205 h 205"/>
                <a:gd name="T24" fmla="*/ 71 w 130"/>
                <a:gd name="T2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205">
                  <a:moveTo>
                    <a:pt x="71" y="205"/>
                  </a:moveTo>
                  <a:cubicBezTo>
                    <a:pt x="71" y="193"/>
                    <a:pt x="72" y="148"/>
                    <a:pt x="72" y="135"/>
                  </a:cubicBezTo>
                  <a:cubicBezTo>
                    <a:pt x="72" y="119"/>
                    <a:pt x="74" y="118"/>
                    <a:pt x="75" y="122"/>
                  </a:cubicBezTo>
                  <a:cubicBezTo>
                    <a:pt x="76" y="126"/>
                    <a:pt x="85" y="167"/>
                    <a:pt x="82" y="178"/>
                  </a:cubicBezTo>
                  <a:cubicBezTo>
                    <a:pt x="79" y="186"/>
                    <a:pt x="74" y="199"/>
                    <a:pt x="71" y="205"/>
                  </a:cubicBezTo>
                  <a:cubicBezTo>
                    <a:pt x="113" y="205"/>
                    <a:pt x="113" y="205"/>
                    <a:pt x="113" y="205"/>
                  </a:cubicBezTo>
                  <a:cubicBezTo>
                    <a:pt x="114" y="202"/>
                    <a:pt x="116" y="196"/>
                    <a:pt x="120" y="184"/>
                  </a:cubicBezTo>
                  <a:cubicBezTo>
                    <a:pt x="130" y="156"/>
                    <a:pt x="120" y="135"/>
                    <a:pt x="110" y="85"/>
                  </a:cubicBezTo>
                  <a:cubicBezTo>
                    <a:pt x="100" y="35"/>
                    <a:pt x="91" y="34"/>
                    <a:pt x="86" y="32"/>
                  </a:cubicBezTo>
                  <a:cubicBezTo>
                    <a:pt x="81" y="29"/>
                    <a:pt x="27" y="0"/>
                    <a:pt x="27" y="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205"/>
                    <a:pt x="0" y="205"/>
                    <a:pt x="0" y="205"/>
                  </a:cubicBezTo>
                  <a:lnTo>
                    <a:pt x="71" y="205"/>
                  </a:lnTo>
                  <a:close/>
                </a:path>
              </a:pathLst>
            </a:custGeom>
            <a:solidFill>
              <a:srgbClr val="F4B47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41" name="Freeform 31">
              <a:extLst>
                <a:ext uri="{FF2B5EF4-FFF2-40B4-BE49-F238E27FC236}">
                  <a16:creationId xmlns="" xmlns:a16="http://schemas.microsoft.com/office/drawing/2014/main" id="{611BA7BF-EEE4-4715-B40A-EA925F4D53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0530" y="3527426"/>
              <a:ext cx="552450" cy="873125"/>
            </a:xfrm>
            <a:custGeom>
              <a:avLst/>
              <a:gdLst>
                <a:gd name="T0" fmla="*/ 71 w 130"/>
                <a:gd name="T1" fmla="*/ 205 h 205"/>
                <a:gd name="T2" fmla="*/ 72 w 130"/>
                <a:gd name="T3" fmla="*/ 135 h 205"/>
                <a:gd name="T4" fmla="*/ 75 w 130"/>
                <a:gd name="T5" fmla="*/ 122 h 205"/>
                <a:gd name="T6" fmla="*/ 82 w 130"/>
                <a:gd name="T7" fmla="*/ 178 h 205"/>
                <a:gd name="T8" fmla="*/ 71 w 130"/>
                <a:gd name="T9" fmla="*/ 205 h 205"/>
                <a:gd name="T10" fmla="*/ 113 w 130"/>
                <a:gd name="T11" fmla="*/ 205 h 205"/>
                <a:gd name="T12" fmla="*/ 120 w 130"/>
                <a:gd name="T13" fmla="*/ 184 h 205"/>
                <a:gd name="T14" fmla="*/ 110 w 130"/>
                <a:gd name="T15" fmla="*/ 85 h 205"/>
                <a:gd name="T16" fmla="*/ 86 w 130"/>
                <a:gd name="T17" fmla="*/ 32 h 205"/>
                <a:gd name="T18" fmla="*/ 27 w 130"/>
                <a:gd name="T19" fmla="*/ 0 h 205"/>
                <a:gd name="T20" fmla="*/ 2 w 130"/>
                <a:gd name="T21" fmla="*/ 12 h 205"/>
                <a:gd name="T22" fmla="*/ 0 w 130"/>
                <a:gd name="T23" fmla="*/ 205 h 205"/>
                <a:gd name="T24" fmla="*/ 71 w 130"/>
                <a:gd name="T2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205">
                  <a:moveTo>
                    <a:pt x="71" y="205"/>
                  </a:moveTo>
                  <a:cubicBezTo>
                    <a:pt x="71" y="193"/>
                    <a:pt x="72" y="148"/>
                    <a:pt x="72" y="135"/>
                  </a:cubicBezTo>
                  <a:cubicBezTo>
                    <a:pt x="72" y="119"/>
                    <a:pt x="74" y="118"/>
                    <a:pt x="75" y="122"/>
                  </a:cubicBezTo>
                  <a:cubicBezTo>
                    <a:pt x="76" y="126"/>
                    <a:pt x="85" y="167"/>
                    <a:pt x="82" y="178"/>
                  </a:cubicBezTo>
                  <a:cubicBezTo>
                    <a:pt x="79" y="186"/>
                    <a:pt x="74" y="199"/>
                    <a:pt x="71" y="205"/>
                  </a:cubicBezTo>
                  <a:cubicBezTo>
                    <a:pt x="113" y="205"/>
                    <a:pt x="113" y="205"/>
                    <a:pt x="113" y="205"/>
                  </a:cubicBezTo>
                  <a:cubicBezTo>
                    <a:pt x="114" y="202"/>
                    <a:pt x="116" y="196"/>
                    <a:pt x="120" y="184"/>
                  </a:cubicBezTo>
                  <a:cubicBezTo>
                    <a:pt x="130" y="156"/>
                    <a:pt x="120" y="135"/>
                    <a:pt x="110" y="85"/>
                  </a:cubicBezTo>
                  <a:cubicBezTo>
                    <a:pt x="100" y="35"/>
                    <a:pt x="91" y="34"/>
                    <a:pt x="86" y="32"/>
                  </a:cubicBezTo>
                  <a:cubicBezTo>
                    <a:pt x="81" y="29"/>
                    <a:pt x="27" y="0"/>
                    <a:pt x="27" y="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205"/>
                    <a:pt x="0" y="205"/>
                    <a:pt x="0" y="205"/>
                  </a:cubicBezTo>
                  <a:lnTo>
                    <a:pt x="71" y="205"/>
                  </a:lnTo>
                  <a:close/>
                </a:path>
              </a:pathLst>
            </a:custGeom>
            <a:solidFill>
              <a:srgbClr val="E5AC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42" name="Freeform 32">
              <a:extLst>
                <a:ext uri="{FF2B5EF4-FFF2-40B4-BE49-F238E27FC236}">
                  <a16:creationId xmlns="" xmlns:a16="http://schemas.microsoft.com/office/drawing/2014/main" id="{F87A2CC9-6B74-48B0-8675-606D64C23C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21254" y="3522664"/>
              <a:ext cx="557214" cy="877888"/>
            </a:xfrm>
            <a:custGeom>
              <a:avLst/>
              <a:gdLst>
                <a:gd name="T0" fmla="*/ 17 w 131"/>
                <a:gd name="T1" fmla="*/ 206 h 206"/>
                <a:gd name="T2" fmla="*/ 129 w 131"/>
                <a:gd name="T3" fmla="*/ 206 h 206"/>
                <a:gd name="T4" fmla="*/ 131 w 131"/>
                <a:gd name="T5" fmla="*/ 13 h 206"/>
                <a:gd name="T6" fmla="*/ 108 w 131"/>
                <a:gd name="T7" fmla="*/ 0 h 206"/>
                <a:gd name="T8" fmla="*/ 48 w 131"/>
                <a:gd name="T9" fmla="*/ 30 h 206"/>
                <a:gd name="T10" fmla="*/ 22 w 131"/>
                <a:gd name="T11" fmla="*/ 83 h 206"/>
                <a:gd name="T12" fmla="*/ 9 w 131"/>
                <a:gd name="T13" fmla="*/ 182 h 206"/>
                <a:gd name="T14" fmla="*/ 17 w 131"/>
                <a:gd name="T15" fmla="*/ 206 h 206"/>
                <a:gd name="T16" fmla="*/ 56 w 131"/>
                <a:gd name="T17" fmla="*/ 121 h 206"/>
                <a:gd name="T18" fmla="*/ 58 w 131"/>
                <a:gd name="T19" fmla="*/ 133 h 206"/>
                <a:gd name="T20" fmla="*/ 57 w 131"/>
                <a:gd name="T21" fmla="*/ 205 h 206"/>
                <a:gd name="T22" fmla="*/ 47 w 131"/>
                <a:gd name="T23" fmla="*/ 176 h 206"/>
                <a:gd name="T24" fmla="*/ 56 w 131"/>
                <a:gd name="T25" fmla="*/ 12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206">
                  <a:moveTo>
                    <a:pt x="17" y="206"/>
                  </a:moveTo>
                  <a:cubicBezTo>
                    <a:pt x="129" y="206"/>
                    <a:pt x="129" y="206"/>
                    <a:pt x="129" y="206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53" y="27"/>
                    <a:pt x="48" y="30"/>
                  </a:cubicBezTo>
                  <a:cubicBezTo>
                    <a:pt x="42" y="33"/>
                    <a:pt x="33" y="34"/>
                    <a:pt x="22" y="83"/>
                  </a:cubicBezTo>
                  <a:cubicBezTo>
                    <a:pt x="10" y="132"/>
                    <a:pt x="0" y="154"/>
                    <a:pt x="9" y="182"/>
                  </a:cubicBezTo>
                  <a:cubicBezTo>
                    <a:pt x="14" y="199"/>
                    <a:pt x="16" y="204"/>
                    <a:pt x="17" y="206"/>
                  </a:cubicBezTo>
                  <a:close/>
                  <a:moveTo>
                    <a:pt x="56" y="121"/>
                  </a:moveTo>
                  <a:cubicBezTo>
                    <a:pt x="57" y="117"/>
                    <a:pt x="59" y="118"/>
                    <a:pt x="58" y="133"/>
                  </a:cubicBezTo>
                  <a:cubicBezTo>
                    <a:pt x="58" y="147"/>
                    <a:pt x="57" y="194"/>
                    <a:pt x="57" y="205"/>
                  </a:cubicBezTo>
                  <a:cubicBezTo>
                    <a:pt x="55" y="199"/>
                    <a:pt x="50" y="185"/>
                    <a:pt x="47" y="176"/>
                  </a:cubicBezTo>
                  <a:cubicBezTo>
                    <a:pt x="44" y="166"/>
                    <a:pt x="55" y="125"/>
                    <a:pt x="56" y="121"/>
                  </a:cubicBezTo>
                  <a:close/>
                </a:path>
              </a:pathLst>
            </a:custGeom>
            <a:solidFill>
              <a:srgbClr val="F4B47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43" name="Freeform 33">
              <a:extLst>
                <a:ext uri="{FF2B5EF4-FFF2-40B4-BE49-F238E27FC236}">
                  <a16:creationId xmlns="" xmlns:a16="http://schemas.microsoft.com/office/drawing/2014/main" id="{10E603ED-50B6-43DD-8949-9BE079AC1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868" y="3390901"/>
              <a:ext cx="207963" cy="195263"/>
            </a:xfrm>
            <a:custGeom>
              <a:avLst/>
              <a:gdLst>
                <a:gd name="T0" fmla="*/ 3 w 49"/>
                <a:gd name="T1" fmla="*/ 2 h 46"/>
                <a:gd name="T2" fmla="*/ 25 w 49"/>
                <a:gd name="T3" fmla="*/ 0 h 46"/>
                <a:gd name="T4" fmla="*/ 47 w 49"/>
                <a:gd name="T5" fmla="*/ 3 h 46"/>
                <a:gd name="T6" fmla="*/ 49 w 49"/>
                <a:gd name="T7" fmla="*/ 32 h 46"/>
                <a:gd name="T8" fmla="*/ 24 w 49"/>
                <a:gd name="T9" fmla="*/ 44 h 46"/>
                <a:gd name="T10" fmla="*/ 0 w 49"/>
                <a:gd name="T11" fmla="*/ 31 h 46"/>
                <a:gd name="T12" fmla="*/ 3 w 49"/>
                <a:gd name="T13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6">
                  <a:moveTo>
                    <a:pt x="3" y="2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3"/>
                    <a:pt x="45" y="23"/>
                    <a:pt x="49" y="32"/>
                  </a:cubicBezTo>
                  <a:cubicBezTo>
                    <a:pt x="49" y="32"/>
                    <a:pt x="37" y="46"/>
                    <a:pt x="24" y="44"/>
                  </a:cubicBezTo>
                  <a:cubicBezTo>
                    <a:pt x="12" y="45"/>
                    <a:pt x="0" y="31"/>
                    <a:pt x="0" y="31"/>
                  </a:cubicBezTo>
                  <a:cubicBezTo>
                    <a:pt x="4" y="2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F4B47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44" name="Freeform 34">
              <a:extLst>
                <a:ext uri="{FF2B5EF4-FFF2-40B4-BE49-F238E27FC236}">
                  <a16:creationId xmlns="" xmlns:a16="http://schemas.microsoft.com/office/drawing/2014/main" id="{22B494CF-555A-432E-8D14-3D412BAB92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0343" y="2874964"/>
              <a:ext cx="488951" cy="617538"/>
            </a:xfrm>
            <a:custGeom>
              <a:avLst/>
              <a:gdLst>
                <a:gd name="T0" fmla="*/ 9 w 115"/>
                <a:gd name="T1" fmla="*/ 72 h 145"/>
                <a:gd name="T2" fmla="*/ 10 w 115"/>
                <a:gd name="T3" fmla="*/ 72 h 145"/>
                <a:gd name="T4" fmla="*/ 9 w 115"/>
                <a:gd name="T5" fmla="*/ 62 h 145"/>
                <a:gd name="T6" fmla="*/ 59 w 115"/>
                <a:gd name="T7" fmla="*/ 1 h 145"/>
                <a:gd name="T8" fmla="*/ 107 w 115"/>
                <a:gd name="T9" fmla="*/ 64 h 145"/>
                <a:gd name="T10" fmla="*/ 105 w 115"/>
                <a:gd name="T11" fmla="*/ 73 h 145"/>
                <a:gd name="T12" fmla="*/ 106 w 115"/>
                <a:gd name="T13" fmla="*/ 73 h 145"/>
                <a:gd name="T14" fmla="*/ 112 w 115"/>
                <a:gd name="T15" fmla="*/ 89 h 145"/>
                <a:gd name="T16" fmla="*/ 107 w 115"/>
                <a:gd name="T17" fmla="*/ 99 h 145"/>
                <a:gd name="T18" fmla="*/ 102 w 115"/>
                <a:gd name="T19" fmla="*/ 103 h 145"/>
                <a:gd name="T20" fmla="*/ 101 w 115"/>
                <a:gd name="T21" fmla="*/ 109 h 145"/>
                <a:gd name="T22" fmla="*/ 74 w 115"/>
                <a:gd name="T23" fmla="*/ 140 h 145"/>
                <a:gd name="T24" fmla="*/ 60 w 115"/>
                <a:gd name="T25" fmla="*/ 142 h 145"/>
                <a:gd name="T26" fmla="*/ 57 w 115"/>
                <a:gd name="T27" fmla="*/ 142 h 145"/>
                <a:gd name="T28" fmla="*/ 53 w 115"/>
                <a:gd name="T29" fmla="*/ 142 h 145"/>
                <a:gd name="T30" fmla="*/ 39 w 115"/>
                <a:gd name="T31" fmla="*/ 139 h 145"/>
                <a:gd name="T32" fmla="*/ 14 w 115"/>
                <a:gd name="T33" fmla="*/ 108 h 145"/>
                <a:gd name="T34" fmla="*/ 13 w 115"/>
                <a:gd name="T35" fmla="*/ 102 h 145"/>
                <a:gd name="T36" fmla="*/ 8 w 115"/>
                <a:gd name="T37" fmla="*/ 98 h 145"/>
                <a:gd name="T38" fmla="*/ 3 w 115"/>
                <a:gd name="T39" fmla="*/ 88 h 145"/>
                <a:gd name="T40" fmla="*/ 9 w 115"/>
                <a:gd name="T41" fmla="*/ 7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45">
                  <a:moveTo>
                    <a:pt x="9" y="72"/>
                  </a:moveTo>
                  <a:cubicBezTo>
                    <a:pt x="10" y="72"/>
                    <a:pt x="10" y="72"/>
                    <a:pt x="10" y="72"/>
                  </a:cubicBezTo>
                  <a:cubicBezTo>
                    <a:pt x="10" y="69"/>
                    <a:pt x="9" y="65"/>
                    <a:pt x="9" y="62"/>
                  </a:cubicBezTo>
                  <a:cubicBezTo>
                    <a:pt x="7" y="46"/>
                    <a:pt x="3" y="0"/>
                    <a:pt x="59" y="1"/>
                  </a:cubicBezTo>
                  <a:cubicBezTo>
                    <a:pt x="114" y="1"/>
                    <a:pt x="109" y="48"/>
                    <a:pt x="107" y="64"/>
                  </a:cubicBezTo>
                  <a:cubicBezTo>
                    <a:pt x="106" y="67"/>
                    <a:pt x="106" y="70"/>
                    <a:pt x="105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15" y="67"/>
                    <a:pt x="115" y="84"/>
                    <a:pt x="112" y="89"/>
                  </a:cubicBezTo>
                  <a:cubicBezTo>
                    <a:pt x="109" y="94"/>
                    <a:pt x="109" y="94"/>
                    <a:pt x="107" y="99"/>
                  </a:cubicBezTo>
                  <a:cubicBezTo>
                    <a:pt x="106" y="103"/>
                    <a:pt x="103" y="104"/>
                    <a:pt x="102" y="103"/>
                  </a:cubicBezTo>
                  <a:cubicBezTo>
                    <a:pt x="101" y="105"/>
                    <a:pt x="101" y="107"/>
                    <a:pt x="101" y="109"/>
                  </a:cubicBezTo>
                  <a:cubicBezTo>
                    <a:pt x="100" y="117"/>
                    <a:pt x="79" y="134"/>
                    <a:pt x="74" y="140"/>
                  </a:cubicBezTo>
                  <a:cubicBezTo>
                    <a:pt x="70" y="145"/>
                    <a:pt x="63" y="143"/>
                    <a:pt x="60" y="142"/>
                  </a:cubicBezTo>
                  <a:cubicBezTo>
                    <a:pt x="58" y="142"/>
                    <a:pt x="57" y="142"/>
                    <a:pt x="57" y="142"/>
                  </a:cubicBezTo>
                  <a:cubicBezTo>
                    <a:pt x="57" y="142"/>
                    <a:pt x="56" y="142"/>
                    <a:pt x="53" y="142"/>
                  </a:cubicBezTo>
                  <a:cubicBezTo>
                    <a:pt x="51" y="142"/>
                    <a:pt x="44" y="144"/>
                    <a:pt x="39" y="139"/>
                  </a:cubicBezTo>
                  <a:cubicBezTo>
                    <a:pt x="35" y="134"/>
                    <a:pt x="14" y="116"/>
                    <a:pt x="14" y="108"/>
                  </a:cubicBezTo>
                  <a:cubicBezTo>
                    <a:pt x="13" y="106"/>
                    <a:pt x="13" y="104"/>
                    <a:pt x="13" y="102"/>
                  </a:cubicBezTo>
                  <a:cubicBezTo>
                    <a:pt x="11" y="102"/>
                    <a:pt x="9" y="102"/>
                    <a:pt x="8" y="98"/>
                  </a:cubicBezTo>
                  <a:cubicBezTo>
                    <a:pt x="6" y="93"/>
                    <a:pt x="6" y="92"/>
                    <a:pt x="3" y="88"/>
                  </a:cubicBezTo>
                  <a:cubicBezTo>
                    <a:pt x="0" y="82"/>
                    <a:pt x="1" y="66"/>
                    <a:pt x="9" y="72"/>
                  </a:cubicBezTo>
                  <a:close/>
                </a:path>
              </a:pathLst>
            </a:custGeom>
            <a:solidFill>
              <a:srgbClr val="F4C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45" name="Freeform 35">
              <a:extLst>
                <a:ext uri="{FF2B5EF4-FFF2-40B4-BE49-F238E27FC236}">
                  <a16:creationId xmlns="" xmlns:a16="http://schemas.microsoft.com/office/drawing/2014/main" id="{9E843A9E-96FF-488A-9826-8F75083A9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8280" y="2841625"/>
              <a:ext cx="473075" cy="344488"/>
            </a:xfrm>
            <a:custGeom>
              <a:avLst/>
              <a:gdLst>
                <a:gd name="T0" fmla="*/ 62 w 111"/>
                <a:gd name="T1" fmla="*/ 3 h 81"/>
                <a:gd name="T2" fmla="*/ 62 w 111"/>
                <a:gd name="T3" fmla="*/ 3 h 81"/>
                <a:gd name="T4" fmla="*/ 66 w 111"/>
                <a:gd name="T5" fmla="*/ 3 h 81"/>
                <a:gd name="T6" fmla="*/ 108 w 111"/>
                <a:gd name="T7" fmla="*/ 49 h 81"/>
                <a:gd name="T8" fmla="*/ 108 w 111"/>
                <a:gd name="T9" fmla="*/ 49 h 81"/>
                <a:gd name="T10" fmla="*/ 103 w 111"/>
                <a:gd name="T11" fmla="*/ 81 h 81"/>
                <a:gd name="T12" fmla="*/ 103 w 111"/>
                <a:gd name="T13" fmla="*/ 76 h 81"/>
                <a:gd name="T14" fmla="*/ 100 w 111"/>
                <a:gd name="T15" fmla="*/ 64 h 81"/>
                <a:gd name="T16" fmla="*/ 100 w 111"/>
                <a:gd name="T17" fmla="*/ 63 h 81"/>
                <a:gd name="T18" fmla="*/ 98 w 111"/>
                <a:gd name="T19" fmla="*/ 58 h 81"/>
                <a:gd name="T20" fmla="*/ 56 w 111"/>
                <a:gd name="T21" fmla="*/ 41 h 81"/>
                <a:gd name="T22" fmla="*/ 14 w 111"/>
                <a:gd name="T23" fmla="*/ 57 h 81"/>
                <a:gd name="T24" fmla="*/ 12 w 111"/>
                <a:gd name="T25" fmla="*/ 62 h 81"/>
                <a:gd name="T26" fmla="*/ 12 w 111"/>
                <a:gd name="T27" fmla="*/ 63 h 81"/>
                <a:gd name="T28" fmla="*/ 9 w 111"/>
                <a:gd name="T29" fmla="*/ 75 h 81"/>
                <a:gd name="T30" fmla="*/ 8 w 111"/>
                <a:gd name="T31" fmla="*/ 80 h 81"/>
                <a:gd name="T32" fmla="*/ 5 w 111"/>
                <a:gd name="T33" fmla="*/ 60 h 81"/>
                <a:gd name="T34" fmla="*/ 5 w 111"/>
                <a:gd name="T35" fmla="*/ 59 h 81"/>
                <a:gd name="T36" fmla="*/ 62 w 111"/>
                <a:gd name="T37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81">
                  <a:moveTo>
                    <a:pt x="62" y="3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5" y="3"/>
                    <a:pt x="66" y="3"/>
                  </a:cubicBezTo>
                  <a:cubicBezTo>
                    <a:pt x="111" y="6"/>
                    <a:pt x="108" y="49"/>
                    <a:pt x="108" y="49"/>
                  </a:cubicBezTo>
                  <a:cubicBezTo>
                    <a:pt x="108" y="49"/>
                    <a:pt x="108" y="49"/>
                    <a:pt x="108" y="49"/>
                  </a:cubicBezTo>
                  <a:cubicBezTo>
                    <a:pt x="108" y="60"/>
                    <a:pt x="106" y="71"/>
                    <a:pt x="103" y="81"/>
                  </a:cubicBezTo>
                  <a:cubicBezTo>
                    <a:pt x="103" y="76"/>
                    <a:pt x="103" y="76"/>
                    <a:pt x="103" y="76"/>
                  </a:cubicBezTo>
                  <a:cubicBezTo>
                    <a:pt x="103" y="76"/>
                    <a:pt x="102" y="71"/>
                    <a:pt x="100" y="64"/>
                  </a:cubicBezTo>
                  <a:cubicBezTo>
                    <a:pt x="100" y="64"/>
                    <a:pt x="100" y="64"/>
                    <a:pt x="100" y="63"/>
                  </a:cubicBezTo>
                  <a:cubicBezTo>
                    <a:pt x="99" y="62"/>
                    <a:pt x="99" y="60"/>
                    <a:pt x="98" y="58"/>
                  </a:cubicBezTo>
                  <a:cubicBezTo>
                    <a:pt x="86" y="33"/>
                    <a:pt x="56" y="41"/>
                    <a:pt x="56" y="41"/>
                  </a:cubicBezTo>
                  <a:cubicBezTo>
                    <a:pt x="56" y="41"/>
                    <a:pt x="27" y="32"/>
                    <a:pt x="14" y="57"/>
                  </a:cubicBezTo>
                  <a:cubicBezTo>
                    <a:pt x="14" y="59"/>
                    <a:pt x="13" y="60"/>
                    <a:pt x="12" y="62"/>
                  </a:cubicBezTo>
                  <a:cubicBezTo>
                    <a:pt x="12" y="62"/>
                    <a:pt x="12" y="63"/>
                    <a:pt x="12" y="63"/>
                  </a:cubicBezTo>
                  <a:cubicBezTo>
                    <a:pt x="10" y="70"/>
                    <a:pt x="9" y="75"/>
                    <a:pt x="9" y="75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7" y="73"/>
                    <a:pt x="6" y="66"/>
                    <a:pt x="5" y="60"/>
                  </a:cubicBezTo>
                  <a:cubicBezTo>
                    <a:pt x="5" y="60"/>
                    <a:pt x="5" y="60"/>
                    <a:pt x="5" y="59"/>
                  </a:cubicBezTo>
                  <a:cubicBezTo>
                    <a:pt x="0" y="23"/>
                    <a:pt x="11" y="0"/>
                    <a:pt x="62" y="3"/>
                  </a:cubicBezTo>
                  <a:close/>
                </a:path>
              </a:pathLst>
            </a:custGeom>
            <a:solidFill>
              <a:srgbClr val="582D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46" name="Freeform 36">
              <a:extLst>
                <a:ext uri="{FF2B5EF4-FFF2-40B4-BE49-F238E27FC236}">
                  <a16:creationId xmlns="" xmlns:a16="http://schemas.microsoft.com/office/drawing/2014/main" id="{4B4EF74F-91E0-4E57-B9E0-125C5D21E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8468" y="2854326"/>
              <a:ext cx="250825" cy="728663"/>
            </a:xfrm>
            <a:custGeom>
              <a:avLst/>
              <a:gdLst>
                <a:gd name="T0" fmla="*/ 3 w 59"/>
                <a:gd name="T1" fmla="*/ 0 h 171"/>
                <a:gd name="T2" fmla="*/ 8 w 59"/>
                <a:gd name="T3" fmla="*/ 0 h 171"/>
                <a:gd name="T4" fmla="*/ 8 w 59"/>
                <a:gd name="T5" fmla="*/ 0 h 171"/>
                <a:gd name="T6" fmla="*/ 12 w 59"/>
                <a:gd name="T7" fmla="*/ 0 h 171"/>
                <a:gd name="T8" fmla="*/ 54 w 59"/>
                <a:gd name="T9" fmla="*/ 46 h 171"/>
                <a:gd name="T10" fmla="*/ 54 w 59"/>
                <a:gd name="T11" fmla="*/ 46 h 171"/>
                <a:gd name="T12" fmla="*/ 49 w 59"/>
                <a:gd name="T13" fmla="*/ 78 h 171"/>
                <a:gd name="T14" fmla="*/ 50 w 59"/>
                <a:gd name="T15" fmla="*/ 78 h 171"/>
                <a:gd name="T16" fmla="*/ 56 w 59"/>
                <a:gd name="T17" fmla="*/ 94 h 171"/>
                <a:gd name="T18" fmla="*/ 51 w 59"/>
                <a:gd name="T19" fmla="*/ 104 h 171"/>
                <a:gd name="T20" fmla="*/ 46 w 59"/>
                <a:gd name="T21" fmla="*/ 108 h 171"/>
                <a:gd name="T22" fmla="*/ 45 w 59"/>
                <a:gd name="T23" fmla="*/ 114 h 171"/>
                <a:gd name="T24" fmla="*/ 44 w 59"/>
                <a:gd name="T25" fmla="*/ 116 h 171"/>
                <a:gd name="T26" fmla="*/ 44 w 59"/>
                <a:gd name="T27" fmla="*/ 116 h 171"/>
                <a:gd name="T28" fmla="*/ 44 w 59"/>
                <a:gd name="T29" fmla="*/ 116 h 171"/>
                <a:gd name="T30" fmla="*/ 39 w 59"/>
                <a:gd name="T31" fmla="*/ 124 h 171"/>
                <a:gd name="T32" fmla="*/ 39 w 59"/>
                <a:gd name="T33" fmla="*/ 124 h 171"/>
                <a:gd name="T34" fmla="*/ 39 w 59"/>
                <a:gd name="T35" fmla="*/ 124 h 171"/>
                <a:gd name="T36" fmla="*/ 37 w 59"/>
                <a:gd name="T37" fmla="*/ 127 h 171"/>
                <a:gd name="T38" fmla="*/ 36 w 59"/>
                <a:gd name="T39" fmla="*/ 127 h 171"/>
                <a:gd name="T40" fmla="*/ 34 w 59"/>
                <a:gd name="T41" fmla="*/ 130 h 171"/>
                <a:gd name="T42" fmla="*/ 33 w 59"/>
                <a:gd name="T43" fmla="*/ 130 h 171"/>
                <a:gd name="T44" fmla="*/ 31 w 59"/>
                <a:gd name="T45" fmla="*/ 133 h 171"/>
                <a:gd name="T46" fmla="*/ 30 w 59"/>
                <a:gd name="T47" fmla="*/ 133 h 171"/>
                <a:gd name="T48" fmla="*/ 28 w 59"/>
                <a:gd name="T49" fmla="*/ 136 h 171"/>
                <a:gd name="T50" fmla="*/ 27 w 59"/>
                <a:gd name="T51" fmla="*/ 136 h 171"/>
                <a:gd name="T52" fmla="*/ 23 w 59"/>
                <a:gd name="T53" fmla="*/ 140 h 171"/>
                <a:gd name="T54" fmla="*/ 25 w 59"/>
                <a:gd name="T55" fmla="*/ 158 h 171"/>
                <a:gd name="T56" fmla="*/ 0 w 59"/>
                <a:gd name="T57" fmla="*/ 170 h 171"/>
                <a:gd name="T58" fmla="*/ 3 w 59"/>
                <a:gd name="T5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" h="171">
                  <a:moveTo>
                    <a:pt x="3" y="0"/>
                  </a:moveTo>
                  <a:cubicBezTo>
                    <a:pt x="5" y="0"/>
                    <a:pt x="6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1" y="0"/>
                    <a:pt x="12" y="0"/>
                  </a:cubicBezTo>
                  <a:cubicBezTo>
                    <a:pt x="57" y="3"/>
                    <a:pt x="54" y="46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57"/>
                    <a:pt x="52" y="68"/>
                    <a:pt x="49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9" y="72"/>
                    <a:pt x="59" y="89"/>
                    <a:pt x="56" y="94"/>
                  </a:cubicBezTo>
                  <a:cubicBezTo>
                    <a:pt x="53" y="99"/>
                    <a:pt x="53" y="99"/>
                    <a:pt x="51" y="104"/>
                  </a:cubicBezTo>
                  <a:cubicBezTo>
                    <a:pt x="50" y="108"/>
                    <a:pt x="47" y="109"/>
                    <a:pt x="46" y="108"/>
                  </a:cubicBezTo>
                  <a:cubicBezTo>
                    <a:pt x="45" y="110"/>
                    <a:pt x="45" y="112"/>
                    <a:pt x="45" y="114"/>
                  </a:cubicBezTo>
                  <a:cubicBezTo>
                    <a:pt x="45" y="115"/>
                    <a:pt x="45" y="115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3" y="119"/>
                    <a:pt x="42" y="121"/>
                    <a:pt x="39" y="124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39" y="125"/>
                    <a:pt x="38" y="126"/>
                    <a:pt x="37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5" y="128"/>
                    <a:pt x="35" y="129"/>
                    <a:pt x="34" y="130"/>
                  </a:cubicBezTo>
                  <a:cubicBezTo>
                    <a:pt x="34" y="130"/>
                    <a:pt x="34" y="130"/>
                    <a:pt x="33" y="130"/>
                  </a:cubicBezTo>
                  <a:cubicBezTo>
                    <a:pt x="33" y="131"/>
                    <a:pt x="32" y="132"/>
                    <a:pt x="31" y="133"/>
                  </a:cubicBezTo>
                  <a:cubicBezTo>
                    <a:pt x="31" y="133"/>
                    <a:pt x="31" y="133"/>
                    <a:pt x="30" y="133"/>
                  </a:cubicBezTo>
                  <a:cubicBezTo>
                    <a:pt x="29" y="134"/>
                    <a:pt x="29" y="135"/>
                    <a:pt x="28" y="136"/>
                  </a:cubicBezTo>
                  <a:cubicBezTo>
                    <a:pt x="28" y="136"/>
                    <a:pt x="27" y="136"/>
                    <a:pt x="27" y="136"/>
                  </a:cubicBezTo>
                  <a:cubicBezTo>
                    <a:pt x="26" y="138"/>
                    <a:pt x="24" y="139"/>
                    <a:pt x="23" y="140"/>
                  </a:cubicBezTo>
                  <a:cubicBezTo>
                    <a:pt x="23" y="146"/>
                    <a:pt x="23" y="153"/>
                    <a:pt x="25" y="158"/>
                  </a:cubicBezTo>
                  <a:cubicBezTo>
                    <a:pt x="25" y="158"/>
                    <a:pt x="13" y="171"/>
                    <a:pt x="0" y="17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5AC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47" name="Freeform 37">
              <a:extLst>
                <a:ext uri="{FF2B5EF4-FFF2-40B4-BE49-F238E27FC236}">
                  <a16:creationId xmlns="" xmlns:a16="http://schemas.microsoft.com/office/drawing/2014/main" id="{EA6E8CD3-3654-433F-AC92-E09A5D58DB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21254" y="3552825"/>
              <a:ext cx="557213" cy="847725"/>
            </a:xfrm>
            <a:custGeom>
              <a:avLst/>
              <a:gdLst>
                <a:gd name="T0" fmla="*/ 17 w 131"/>
                <a:gd name="T1" fmla="*/ 199 h 199"/>
                <a:gd name="T2" fmla="*/ 129 w 131"/>
                <a:gd name="T3" fmla="*/ 199 h 199"/>
                <a:gd name="T4" fmla="*/ 131 w 131"/>
                <a:gd name="T5" fmla="*/ 44 h 199"/>
                <a:gd name="T6" fmla="*/ 94 w 131"/>
                <a:gd name="T7" fmla="*/ 0 h 199"/>
                <a:gd name="T8" fmla="*/ 48 w 131"/>
                <a:gd name="T9" fmla="*/ 23 h 199"/>
                <a:gd name="T10" fmla="*/ 22 w 131"/>
                <a:gd name="T11" fmla="*/ 76 h 199"/>
                <a:gd name="T12" fmla="*/ 9 w 131"/>
                <a:gd name="T13" fmla="*/ 175 h 199"/>
                <a:gd name="T14" fmla="*/ 17 w 131"/>
                <a:gd name="T15" fmla="*/ 199 h 199"/>
                <a:gd name="T16" fmla="*/ 56 w 131"/>
                <a:gd name="T17" fmla="*/ 114 h 199"/>
                <a:gd name="T18" fmla="*/ 58 w 131"/>
                <a:gd name="T19" fmla="*/ 126 h 199"/>
                <a:gd name="T20" fmla="*/ 57 w 131"/>
                <a:gd name="T21" fmla="*/ 198 h 199"/>
                <a:gd name="T22" fmla="*/ 47 w 131"/>
                <a:gd name="T23" fmla="*/ 169 h 199"/>
                <a:gd name="T24" fmla="*/ 56 w 131"/>
                <a:gd name="T25" fmla="*/ 11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99">
                  <a:moveTo>
                    <a:pt x="17" y="199"/>
                  </a:moveTo>
                  <a:cubicBezTo>
                    <a:pt x="129" y="199"/>
                    <a:pt x="129" y="199"/>
                    <a:pt x="129" y="199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79" y="7"/>
                    <a:pt x="50" y="22"/>
                    <a:pt x="48" y="23"/>
                  </a:cubicBezTo>
                  <a:cubicBezTo>
                    <a:pt x="42" y="26"/>
                    <a:pt x="33" y="27"/>
                    <a:pt x="22" y="76"/>
                  </a:cubicBezTo>
                  <a:cubicBezTo>
                    <a:pt x="10" y="125"/>
                    <a:pt x="0" y="147"/>
                    <a:pt x="9" y="175"/>
                  </a:cubicBezTo>
                  <a:cubicBezTo>
                    <a:pt x="14" y="192"/>
                    <a:pt x="16" y="197"/>
                    <a:pt x="17" y="199"/>
                  </a:cubicBezTo>
                  <a:close/>
                  <a:moveTo>
                    <a:pt x="56" y="114"/>
                  </a:moveTo>
                  <a:cubicBezTo>
                    <a:pt x="57" y="110"/>
                    <a:pt x="59" y="111"/>
                    <a:pt x="58" y="126"/>
                  </a:cubicBezTo>
                  <a:cubicBezTo>
                    <a:pt x="58" y="140"/>
                    <a:pt x="57" y="187"/>
                    <a:pt x="57" y="198"/>
                  </a:cubicBezTo>
                  <a:cubicBezTo>
                    <a:pt x="55" y="192"/>
                    <a:pt x="50" y="178"/>
                    <a:pt x="47" y="169"/>
                  </a:cubicBezTo>
                  <a:cubicBezTo>
                    <a:pt x="44" y="159"/>
                    <a:pt x="55" y="118"/>
                    <a:pt x="56" y="114"/>
                  </a:cubicBez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48" name="Freeform 38">
              <a:extLst>
                <a:ext uri="{FF2B5EF4-FFF2-40B4-BE49-F238E27FC236}">
                  <a16:creationId xmlns="" xmlns:a16="http://schemas.microsoft.com/office/drawing/2014/main" id="{FB4A3D42-4734-45F2-BCF0-C9C0EA350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0530" y="3557588"/>
              <a:ext cx="552450" cy="842963"/>
            </a:xfrm>
            <a:custGeom>
              <a:avLst/>
              <a:gdLst>
                <a:gd name="T0" fmla="*/ 71 w 130"/>
                <a:gd name="T1" fmla="*/ 198 h 198"/>
                <a:gd name="T2" fmla="*/ 72 w 130"/>
                <a:gd name="T3" fmla="*/ 128 h 198"/>
                <a:gd name="T4" fmla="*/ 75 w 130"/>
                <a:gd name="T5" fmla="*/ 115 h 198"/>
                <a:gd name="T6" fmla="*/ 82 w 130"/>
                <a:gd name="T7" fmla="*/ 171 h 198"/>
                <a:gd name="T8" fmla="*/ 71 w 130"/>
                <a:gd name="T9" fmla="*/ 198 h 198"/>
                <a:gd name="T10" fmla="*/ 113 w 130"/>
                <a:gd name="T11" fmla="*/ 198 h 198"/>
                <a:gd name="T12" fmla="*/ 120 w 130"/>
                <a:gd name="T13" fmla="*/ 177 h 198"/>
                <a:gd name="T14" fmla="*/ 110 w 130"/>
                <a:gd name="T15" fmla="*/ 78 h 198"/>
                <a:gd name="T16" fmla="*/ 86 w 130"/>
                <a:gd name="T17" fmla="*/ 25 h 198"/>
                <a:gd name="T18" fmla="*/ 40 w 130"/>
                <a:gd name="T19" fmla="*/ 0 h 198"/>
                <a:gd name="T20" fmla="*/ 2 w 130"/>
                <a:gd name="T21" fmla="*/ 43 h 198"/>
                <a:gd name="T22" fmla="*/ 0 w 130"/>
                <a:gd name="T23" fmla="*/ 198 h 198"/>
                <a:gd name="T24" fmla="*/ 71 w 130"/>
                <a:gd name="T25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98">
                  <a:moveTo>
                    <a:pt x="71" y="198"/>
                  </a:moveTo>
                  <a:cubicBezTo>
                    <a:pt x="71" y="186"/>
                    <a:pt x="72" y="141"/>
                    <a:pt x="72" y="128"/>
                  </a:cubicBezTo>
                  <a:cubicBezTo>
                    <a:pt x="72" y="112"/>
                    <a:pt x="74" y="111"/>
                    <a:pt x="75" y="115"/>
                  </a:cubicBezTo>
                  <a:cubicBezTo>
                    <a:pt x="76" y="119"/>
                    <a:pt x="85" y="160"/>
                    <a:pt x="82" y="171"/>
                  </a:cubicBezTo>
                  <a:cubicBezTo>
                    <a:pt x="79" y="179"/>
                    <a:pt x="74" y="192"/>
                    <a:pt x="71" y="198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4" y="195"/>
                    <a:pt x="116" y="189"/>
                    <a:pt x="120" y="177"/>
                  </a:cubicBezTo>
                  <a:cubicBezTo>
                    <a:pt x="130" y="149"/>
                    <a:pt x="120" y="128"/>
                    <a:pt x="110" y="78"/>
                  </a:cubicBezTo>
                  <a:cubicBezTo>
                    <a:pt x="100" y="28"/>
                    <a:pt x="91" y="27"/>
                    <a:pt x="86" y="25"/>
                  </a:cubicBezTo>
                  <a:cubicBezTo>
                    <a:pt x="83" y="23"/>
                    <a:pt x="55" y="8"/>
                    <a:pt x="40" y="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0" y="198"/>
                    <a:pt x="0" y="198"/>
                    <a:pt x="0" y="198"/>
                  </a:cubicBezTo>
                  <a:lnTo>
                    <a:pt x="71" y="198"/>
                  </a:lnTo>
                  <a:close/>
                </a:path>
              </a:pathLst>
            </a:custGeom>
            <a:solidFill>
              <a:srgbClr val="01335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49" name="Freeform 39">
              <a:extLst>
                <a:ext uri="{FF2B5EF4-FFF2-40B4-BE49-F238E27FC236}">
                  <a16:creationId xmlns="" xmlns:a16="http://schemas.microsoft.com/office/drawing/2014/main" id="{B8726E24-5957-43D6-BC36-376CC3FA4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7830" y="3889376"/>
              <a:ext cx="33338" cy="33338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4 h 8"/>
                <a:gd name="T6" fmla="*/ 4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7"/>
                    <a:pt x="2" y="8"/>
                    <a:pt x="4" y="8"/>
                  </a:cubicBezTo>
                  <a:cubicBezTo>
                    <a:pt x="6" y="8"/>
                    <a:pt x="8" y="7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50" name="Freeform 40">
              <a:extLst>
                <a:ext uri="{FF2B5EF4-FFF2-40B4-BE49-F238E27FC236}">
                  <a16:creationId xmlns="" xmlns:a16="http://schemas.microsoft.com/office/drawing/2014/main" id="{475AE738-05FE-4099-8CAB-701E7F8FA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3704" y="3889376"/>
              <a:ext cx="17463" cy="33338"/>
            </a:xfrm>
            <a:custGeom>
              <a:avLst/>
              <a:gdLst>
                <a:gd name="T0" fmla="*/ 4 w 4"/>
                <a:gd name="T1" fmla="*/ 4 h 8"/>
                <a:gd name="T2" fmla="*/ 0 w 4"/>
                <a:gd name="T3" fmla="*/ 8 h 8"/>
                <a:gd name="T4" fmla="*/ 0 w 4"/>
                <a:gd name="T5" fmla="*/ 0 h 8"/>
                <a:gd name="T6" fmla="*/ 4 w 4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4" y="4"/>
                  </a:moveTo>
                  <a:cubicBezTo>
                    <a:pt x="4" y="7"/>
                    <a:pt x="2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4" y="2"/>
                    <a:pt x="4" y="4"/>
                  </a:cubicBezTo>
                  <a:close/>
                </a:path>
              </a:pathLst>
            </a:custGeom>
            <a:solidFill>
              <a:srgbClr val="01335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51" name="Freeform 41">
              <a:extLst>
                <a:ext uri="{FF2B5EF4-FFF2-40B4-BE49-F238E27FC236}">
                  <a16:creationId xmlns="" xmlns:a16="http://schemas.microsoft.com/office/drawing/2014/main" id="{5772D444-9EC9-4884-91DC-1E0FB7155B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7830" y="3987801"/>
              <a:ext cx="33338" cy="38100"/>
            </a:xfrm>
            <a:custGeom>
              <a:avLst/>
              <a:gdLst>
                <a:gd name="T0" fmla="*/ 0 w 8"/>
                <a:gd name="T1" fmla="*/ 4 h 9"/>
                <a:gd name="T2" fmla="*/ 4 w 8"/>
                <a:gd name="T3" fmla="*/ 9 h 9"/>
                <a:gd name="T4" fmla="*/ 8 w 8"/>
                <a:gd name="T5" fmla="*/ 4 h 9"/>
                <a:gd name="T6" fmla="*/ 4 w 8"/>
                <a:gd name="T7" fmla="*/ 0 h 9"/>
                <a:gd name="T8" fmla="*/ 0 w 8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4"/>
                  </a:moveTo>
                  <a:cubicBezTo>
                    <a:pt x="0" y="7"/>
                    <a:pt x="2" y="8"/>
                    <a:pt x="4" y="9"/>
                  </a:cubicBezTo>
                  <a:cubicBezTo>
                    <a:pt x="6" y="9"/>
                    <a:pt x="8" y="7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52" name="Freeform 42">
              <a:extLst>
                <a:ext uri="{FF2B5EF4-FFF2-40B4-BE49-F238E27FC236}">
                  <a16:creationId xmlns="" xmlns:a16="http://schemas.microsoft.com/office/drawing/2014/main" id="{CB4E9BEC-BDF8-488C-9725-D4EE391B4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3704" y="3987801"/>
              <a:ext cx="17463" cy="38100"/>
            </a:xfrm>
            <a:custGeom>
              <a:avLst/>
              <a:gdLst>
                <a:gd name="T0" fmla="*/ 4 w 4"/>
                <a:gd name="T1" fmla="*/ 4 h 9"/>
                <a:gd name="T2" fmla="*/ 0 w 4"/>
                <a:gd name="T3" fmla="*/ 9 h 9"/>
                <a:gd name="T4" fmla="*/ 0 w 4"/>
                <a:gd name="T5" fmla="*/ 0 h 9"/>
                <a:gd name="T6" fmla="*/ 4 w 4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4" y="4"/>
                  </a:moveTo>
                  <a:cubicBezTo>
                    <a:pt x="4" y="7"/>
                    <a:pt x="2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2"/>
                    <a:pt x="4" y="4"/>
                  </a:cubicBezTo>
                  <a:close/>
                </a:path>
              </a:pathLst>
            </a:custGeom>
            <a:solidFill>
              <a:srgbClr val="01335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53" name="Freeform 43">
              <a:extLst>
                <a:ext uri="{FF2B5EF4-FFF2-40B4-BE49-F238E27FC236}">
                  <a16:creationId xmlns="" xmlns:a16="http://schemas.microsoft.com/office/drawing/2014/main" id="{E44EBA49-74FD-4ABA-9D5A-0B927AB1AB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3068" y="4084638"/>
              <a:ext cx="38100" cy="39688"/>
            </a:xfrm>
            <a:custGeom>
              <a:avLst/>
              <a:gdLst>
                <a:gd name="T0" fmla="*/ 1 w 9"/>
                <a:gd name="T1" fmla="*/ 4 h 9"/>
                <a:gd name="T2" fmla="*/ 5 w 9"/>
                <a:gd name="T3" fmla="*/ 9 h 9"/>
                <a:gd name="T4" fmla="*/ 9 w 9"/>
                <a:gd name="T5" fmla="*/ 5 h 9"/>
                <a:gd name="T6" fmla="*/ 5 w 9"/>
                <a:gd name="T7" fmla="*/ 0 h 9"/>
                <a:gd name="T8" fmla="*/ 1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1" y="2"/>
                    <a:pt x="1" y="4"/>
                  </a:cubicBez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54" name="Freeform 44">
              <a:extLst>
                <a:ext uri="{FF2B5EF4-FFF2-40B4-BE49-F238E27FC236}">
                  <a16:creationId xmlns="" xmlns:a16="http://schemas.microsoft.com/office/drawing/2014/main" id="{854B292C-0CD3-4A73-B40D-7478A52509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3704" y="4084638"/>
              <a:ext cx="17463" cy="39688"/>
            </a:xfrm>
            <a:custGeom>
              <a:avLst/>
              <a:gdLst>
                <a:gd name="T0" fmla="*/ 4 w 4"/>
                <a:gd name="T1" fmla="*/ 5 h 9"/>
                <a:gd name="T2" fmla="*/ 0 w 4"/>
                <a:gd name="T3" fmla="*/ 9 h 9"/>
                <a:gd name="T4" fmla="*/ 0 w 4"/>
                <a:gd name="T5" fmla="*/ 0 h 9"/>
                <a:gd name="T6" fmla="*/ 4 w 4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4" y="5"/>
                  </a:moveTo>
                  <a:cubicBezTo>
                    <a:pt x="4" y="7"/>
                    <a:pt x="2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2"/>
                    <a:pt x="4" y="5"/>
                  </a:cubicBezTo>
                  <a:close/>
                </a:path>
              </a:pathLst>
            </a:custGeom>
            <a:solidFill>
              <a:srgbClr val="01335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55" name="Freeform 45">
              <a:extLst>
                <a:ext uri="{FF2B5EF4-FFF2-40B4-BE49-F238E27FC236}">
                  <a16:creationId xmlns="" xmlns:a16="http://schemas.microsoft.com/office/drawing/2014/main" id="{81B83083-0C7A-4E62-A62A-BF9C046E0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3068" y="4183063"/>
              <a:ext cx="34925" cy="38100"/>
            </a:xfrm>
            <a:custGeom>
              <a:avLst/>
              <a:gdLst>
                <a:gd name="T0" fmla="*/ 0 w 8"/>
                <a:gd name="T1" fmla="*/ 4 h 9"/>
                <a:gd name="T2" fmla="*/ 4 w 8"/>
                <a:gd name="T3" fmla="*/ 9 h 9"/>
                <a:gd name="T4" fmla="*/ 8 w 8"/>
                <a:gd name="T5" fmla="*/ 5 h 9"/>
                <a:gd name="T6" fmla="*/ 4 w 8"/>
                <a:gd name="T7" fmla="*/ 0 h 9"/>
                <a:gd name="T8" fmla="*/ 0 w 8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4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6" y="9"/>
                    <a:pt x="8" y="7"/>
                    <a:pt x="8" y="5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56" name="Freeform 46">
              <a:extLst>
                <a:ext uri="{FF2B5EF4-FFF2-40B4-BE49-F238E27FC236}">
                  <a16:creationId xmlns="" xmlns:a16="http://schemas.microsoft.com/office/drawing/2014/main" id="{C5427BB3-B13B-4AD9-BE07-01A4E6130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0530" y="4183063"/>
              <a:ext cx="17463" cy="38100"/>
            </a:xfrm>
            <a:custGeom>
              <a:avLst/>
              <a:gdLst>
                <a:gd name="T0" fmla="*/ 4 w 4"/>
                <a:gd name="T1" fmla="*/ 5 h 9"/>
                <a:gd name="T2" fmla="*/ 0 w 4"/>
                <a:gd name="T3" fmla="*/ 9 h 9"/>
                <a:gd name="T4" fmla="*/ 0 w 4"/>
                <a:gd name="T5" fmla="*/ 0 h 9"/>
                <a:gd name="T6" fmla="*/ 4 w 4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4" y="5"/>
                  </a:moveTo>
                  <a:cubicBezTo>
                    <a:pt x="4" y="7"/>
                    <a:pt x="2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4" y="2"/>
                    <a:pt x="4" y="5"/>
                  </a:cubicBezTo>
                  <a:close/>
                </a:path>
              </a:pathLst>
            </a:custGeom>
            <a:solidFill>
              <a:srgbClr val="01335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57" name="Freeform 47">
              <a:extLst>
                <a:ext uri="{FF2B5EF4-FFF2-40B4-BE49-F238E27FC236}">
                  <a16:creationId xmlns="" xmlns:a16="http://schemas.microsoft.com/office/drawing/2014/main" id="{747C1094-F01B-4DC3-8889-280A0014F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3068" y="4281489"/>
              <a:ext cx="34925" cy="38100"/>
            </a:xfrm>
            <a:custGeom>
              <a:avLst/>
              <a:gdLst>
                <a:gd name="T0" fmla="*/ 0 w 8"/>
                <a:gd name="T1" fmla="*/ 4 h 9"/>
                <a:gd name="T2" fmla="*/ 4 w 8"/>
                <a:gd name="T3" fmla="*/ 9 h 9"/>
                <a:gd name="T4" fmla="*/ 8 w 8"/>
                <a:gd name="T5" fmla="*/ 5 h 9"/>
                <a:gd name="T6" fmla="*/ 4 w 8"/>
                <a:gd name="T7" fmla="*/ 0 h 9"/>
                <a:gd name="T8" fmla="*/ 0 w 8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4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6" y="9"/>
                    <a:pt x="8" y="7"/>
                    <a:pt x="8" y="5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58" name="Freeform 48">
              <a:extLst>
                <a:ext uri="{FF2B5EF4-FFF2-40B4-BE49-F238E27FC236}">
                  <a16:creationId xmlns="" xmlns:a16="http://schemas.microsoft.com/office/drawing/2014/main" id="{9D4F626A-4A4C-4A75-8C73-4FC7E6C681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0530" y="4281489"/>
              <a:ext cx="17463" cy="38100"/>
            </a:xfrm>
            <a:custGeom>
              <a:avLst/>
              <a:gdLst>
                <a:gd name="T0" fmla="*/ 4 w 4"/>
                <a:gd name="T1" fmla="*/ 5 h 9"/>
                <a:gd name="T2" fmla="*/ 0 w 4"/>
                <a:gd name="T3" fmla="*/ 9 h 9"/>
                <a:gd name="T4" fmla="*/ 0 w 4"/>
                <a:gd name="T5" fmla="*/ 0 h 9"/>
                <a:gd name="T6" fmla="*/ 4 w 4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4" y="5"/>
                  </a:moveTo>
                  <a:cubicBezTo>
                    <a:pt x="4" y="7"/>
                    <a:pt x="2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2"/>
                    <a:pt x="4" y="5"/>
                  </a:cubicBezTo>
                  <a:close/>
                </a:path>
              </a:pathLst>
            </a:custGeom>
            <a:solidFill>
              <a:srgbClr val="01335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59" name="Freeform 49">
              <a:extLst>
                <a:ext uri="{FF2B5EF4-FFF2-40B4-BE49-F238E27FC236}">
                  <a16:creationId xmlns="" xmlns:a16="http://schemas.microsoft.com/office/drawing/2014/main" id="{4AFB35F5-88F0-4A82-BE64-3327A2318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7993" y="2733675"/>
              <a:ext cx="412750" cy="323850"/>
            </a:xfrm>
            <a:custGeom>
              <a:avLst/>
              <a:gdLst>
                <a:gd name="T0" fmla="*/ 120 w 260"/>
                <a:gd name="T1" fmla="*/ 194 h 204"/>
                <a:gd name="T2" fmla="*/ 260 w 260"/>
                <a:gd name="T3" fmla="*/ 124 h 204"/>
                <a:gd name="T4" fmla="*/ 2 w 260"/>
                <a:gd name="T5" fmla="*/ 0 h 204"/>
                <a:gd name="T6" fmla="*/ 0 w 260"/>
                <a:gd name="T7" fmla="*/ 204 h 204"/>
                <a:gd name="T8" fmla="*/ 120 w 260"/>
                <a:gd name="T9" fmla="*/ 19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04">
                  <a:moveTo>
                    <a:pt x="120" y="194"/>
                  </a:moveTo>
                  <a:lnTo>
                    <a:pt x="260" y="124"/>
                  </a:lnTo>
                  <a:lnTo>
                    <a:pt x="2" y="0"/>
                  </a:lnTo>
                  <a:lnTo>
                    <a:pt x="0" y="204"/>
                  </a:lnTo>
                  <a:lnTo>
                    <a:pt x="120" y="194"/>
                  </a:lnTo>
                  <a:close/>
                </a:path>
              </a:pathLst>
            </a:custGeom>
            <a:solidFill>
              <a:srgbClr val="01335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60" name="Freeform 50">
              <a:extLst>
                <a:ext uri="{FF2B5EF4-FFF2-40B4-BE49-F238E27FC236}">
                  <a16:creationId xmlns="" xmlns:a16="http://schemas.microsoft.com/office/drawing/2014/main" id="{1CAAB396-9A51-4C2E-920D-51A232D9C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8418" y="2733675"/>
              <a:ext cx="412750" cy="323850"/>
            </a:xfrm>
            <a:custGeom>
              <a:avLst/>
              <a:gdLst>
                <a:gd name="T0" fmla="*/ 137 w 260"/>
                <a:gd name="T1" fmla="*/ 191 h 204"/>
                <a:gd name="T2" fmla="*/ 0 w 260"/>
                <a:gd name="T3" fmla="*/ 116 h 204"/>
                <a:gd name="T4" fmla="*/ 260 w 260"/>
                <a:gd name="T5" fmla="*/ 0 h 204"/>
                <a:gd name="T6" fmla="*/ 258 w 260"/>
                <a:gd name="T7" fmla="*/ 204 h 204"/>
                <a:gd name="T8" fmla="*/ 137 w 260"/>
                <a:gd name="T9" fmla="*/ 19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04">
                  <a:moveTo>
                    <a:pt x="137" y="191"/>
                  </a:moveTo>
                  <a:lnTo>
                    <a:pt x="0" y="116"/>
                  </a:lnTo>
                  <a:lnTo>
                    <a:pt x="260" y="0"/>
                  </a:lnTo>
                  <a:lnTo>
                    <a:pt x="258" y="204"/>
                  </a:lnTo>
                  <a:lnTo>
                    <a:pt x="137" y="191"/>
                  </a:ln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61" name="Freeform 51">
              <a:extLst>
                <a:ext uri="{FF2B5EF4-FFF2-40B4-BE49-F238E27FC236}">
                  <a16:creationId xmlns="" xmlns:a16="http://schemas.microsoft.com/office/drawing/2014/main" id="{7EBF2CB9-71B8-408E-B3B1-DC910B92B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7993" y="2925764"/>
              <a:ext cx="215900" cy="204788"/>
            </a:xfrm>
            <a:custGeom>
              <a:avLst/>
              <a:gdLst>
                <a:gd name="T0" fmla="*/ 50 w 51"/>
                <a:gd name="T1" fmla="*/ 48 h 48"/>
                <a:gd name="T2" fmla="*/ 51 w 51"/>
                <a:gd name="T3" fmla="*/ 13 h 48"/>
                <a:gd name="T4" fmla="*/ 0 w 51"/>
                <a:gd name="T5" fmla="*/ 0 h 48"/>
                <a:gd name="T6" fmla="*/ 0 w 51"/>
                <a:gd name="T7" fmla="*/ 36 h 48"/>
                <a:gd name="T8" fmla="*/ 50 w 51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8">
                  <a:moveTo>
                    <a:pt x="50" y="48"/>
                  </a:moveTo>
                  <a:cubicBezTo>
                    <a:pt x="51" y="13"/>
                    <a:pt x="51" y="13"/>
                    <a:pt x="51" y="13"/>
                  </a:cubicBezTo>
                  <a:cubicBezTo>
                    <a:pt x="51" y="13"/>
                    <a:pt x="37" y="1"/>
                    <a:pt x="0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41" y="37"/>
                    <a:pt x="50" y="48"/>
                  </a:cubicBezTo>
                  <a:close/>
                </a:path>
              </a:pathLst>
            </a:custGeom>
            <a:solidFill>
              <a:srgbClr val="01335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62" name="Freeform 52">
              <a:extLst>
                <a:ext uri="{FF2B5EF4-FFF2-40B4-BE49-F238E27FC236}">
                  <a16:creationId xmlns="" xmlns:a16="http://schemas.microsoft.com/office/drawing/2014/main" id="{3EDAF297-DE69-455B-A305-A23DDBCCF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0505" y="2925764"/>
              <a:ext cx="217488" cy="196850"/>
            </a:xfrm>
            <a:custGeom>
              <a:avLst/>
              <a:gdLst>
                <a:gd name="T0" fmla="*/ 0 w 51"/>
                <a:gd name="T1" fmla="*/ 46 h 46"/>
                <a:gd name="T2" fmla="*/ 0 w 51"/>
                <a:gd name="T3" fmla="*/ 12 h 46"/>
                <a:gd name="T4" fmla="*/ 51 w 51"/>
                <a:gd name="T5" fmla="*/ 0 h 46"/>
                <a:gd name="T6" fmla="*/ 51 w 51"/>
                <a:gd name="T7" fmla="*/ 36 h 46"/>
                <a:gd name="T8" fmla="*/ 0 w 5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6">
                  <a:moveTo>
                    <a:pt x="0" y="46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5" y="0"/>
                    <a:pt x="51" y="0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10" y="36"/>
                    <a:pt x="0" y="46"/>
                  </a:cubicBez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63" name="Freeform 53">
              <a:extLst>
                <a:ext uri="{FF2B5EF4-FFF2-40B4-BE49-F238E27FC236}">
                  <a16:creationId xmlns="" xmlns:a16="http://schemas.microsoft.com/office/drawing/2014/main" id="{75EFFE55-7C86-4864-84AE-A732FBB93D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7993" y="2925764"/>
              <a:ext cx="215900" cy="98425"/>
            </a:xfrm>
            <a:custGeom>
              <a:avLst/>
              <a:gdLst>
                <a:gd name="T0" fmla="*/ 51 w 51"/>
                <a:gd name="T1" fmla="*/ 13 h 23"/>
                <a:gd name="T2" fmla="*/ 51 w 51"/>
                <a:gd name="T3" fmla="*/ 23 h 23"/>
                <a:gd name="T4" fmla="*/ 0 w 51"/>
                <a:gd name="T5" fmla="*/ 9 h 23"/>
                <a:gd name="T6" fmla="*/ 0 w 51"/>
                <a:gd name="T7" fmla="*/ 0 h 23"/>
                <a:gd name="T8" fmla="*/ 51 w 51"/>
                <a:gd name="T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3">
                  <a:moveTo>
                    <a:pt x="51" y="13"/>
                  </a:moveTo>
                  <a:cubicBezTo>
                    <a:pt x="51" y="23"/>
                    <a:pt x="51" y="23"/>
                    <a:pt x="51" y="23"/>
                  </a:cubicBezTo>
                  <a:cubicBezTo>
                    <a:pt x="51" y="23"/>
                    <a:pt x="37" y="10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1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D910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64" name="Freeform 54">
              <a:extLst>
                <a:ext uri="{FF2B5EF4-FFF2-40B4-BE49-F238E27FC236}">
                  <a16:creationId xmlns="" xmlns:a16="http://schemas.microsoft.com/office/drawing/2014/main" id="{DFA3B7CD-EC09-48F7-AEFA-9C48388B7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0505" y="2925764"/>
              <a:ext cx="217488" cy="90488"/>
            </a:xfrm>
            <a:custGeom>
              <a:avLst/>
              <a:gdLst>
                <a:gd name="T0" fmla="*/ 51 w 51"/>
                <a:gd name="T1" fmla="*/ 0 h 21"/>
                <a:gd name="T2" fmla="*/ 51 w 51"/>
                <a:gd name="T3" fmla="*/ 9 h 21"/>
                <a:gd name="T4" fmla="*/ 0 w 51"/>
                <a:gd name="T5" fmla="*/ 21 h 21"/>
                <a:gd name="T6" fmla="*/ 0 w 51"/>
                <a:gd name="T7" fmla="*/ 12 h 21"/>
                <a:gd name="T8" fmla="*/ 51 w 5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1">
                  <a:moveTo>
                    <a:pt x="51" y="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15" y="9"/>
                    <a:pt x="0" y="21"/>
                    <a:pt x="0" y="2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5" y="0"/>
                    <a:pt x="51" y="0"/>
                  </a:cubicBezTo>
                  <a:close/>
                </a:path>
              </a:pathLst>
            </a:custGeom>
            <a:solidFill>
              <a:srgbClr val="FEAE4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65" name="Freeform 55">
              <a:extLst>
                <a:ext uri="{FF2B5EF4-FFF2-40B4-BE49-F238E27FC236}">
                  <a16:creationId xmlns="" xmlns:a16="http://schemas.microsoft.com/office/drawing/2014/main" id="{27E0465E-9199-44E6-A9A6-F581ADC310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4856" y="2879725"/>
              <a:ext cx="42863" cy="42863"/>
            </a:xfrm>
            <a:custGeom>
              <a:avLst/>
              <a:gdLst>
                <a:gd name="T0" fmla="*/ 0 w 10"/>
                <a:gd name="T1" fmla="*/ 5 h 10"/>
                <a:gd name="T2" fmla="*/ 5 w 10"/>
                <a:gd name="T3" fmla="*/ 10 h 10"/>
                <a:gd name="T4" fmla="*/ 10 w 10"/>
                <a:gd name="T5" fmla="*/ 5 h 10"/>
                <a:gd name="T6" fmla="*/ 5 w 10"/>
                <a:gd name="T7" fmla="*/ 0 h 10"/>
                <a:gd name="T8" fmla="*/ 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8" y="10"/>
                    <a:pt x="10" y="8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EAE4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66" name="Freeform 56">
              <a:extLst>
                <a:ext uri="{FF2B5EF4-FFF2-40B4-BE49-F238E27FC236}">
                  <a16:creationId xmlns="" xmlns:a16="http://schemas.microsoft.com/office/drawing/2014/main" id="{FC50AF0B-0BD2-48E4-AC1A-DFD2CC529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1680" y="2909888"/>
              <a:ext cx="46038" cy="233363"/>
            </a:xfrm>
            <a:custGeom>
              <a:avLst/>
              <a:gdLst>
                <a:gd name="T0" fmla="*/ 6 w 11"/>
                <a:gd name="T1" fmla="*/ 0 h 55"/>
                <a:gd name="T2" fmla="*/ 10 w 11"/>
                <a:gd name="T3" fmla="*/ 50 h 55"/>
                <a:gd name="T4" fmla="*/ 5 w 11"/>
                <a:gd name="T5" fmla="*/ 55 h 55"/>
                <a:gd name="T6" fmla="*/ 1 w 11"/>
                <a:gd name="T7" fmla="*/ 50 h 55"/>
                <a:gd name="T8" fmla="*/ 6 w 11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5">
                  <a:moveTo>
                    <a:pt x="6" y="0"/>
                  </a:moveTo>
                  <a:cubicBezTo>
                    <a:pt x="8" y="0"/>
                    <a:pt x="10" y="46"/>
                    <a:pt x="10" y="50"/>
                  </a:cubicBezTo>
                  <a:cubicBezTo>
                    <a:pt x="11" y="54"/>
                    <a:pt x="5" y="55"/>
                    <a:pt x="5" y="55"/>
                  </a:cubicBezTo>
                  <a:cubicBezTo>
                    <a:pt x="5" y="55"/>
                    <a:pt x="0" y="54"/>
                    <a:pt x="1" y="50"/>
                  </a:cubicBezTo>
                  <a:cubicBezTo>
                    <a:pt x="1" y="46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FEAE4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67" name="Freeform 57">
              <a:extLst>
                <a:ext uri="{FF2B5EF4-FFF2-40B4-BE49-F238E27FC236}">
                  <a16:creationId xmlns="" xmlns:a16="http://schemas.microsoft.com/office/drawing/2014/main" id="{58F132B2-8E2D-4977-B2EA-51A4129C8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9543" y="3582988"/>
              <a:ext cx="284163" cy="642938"/>
            </a:xfrm>
            <a:custGeom>
              <a:avLst/>
              <a:gdLst>
                <a:gd name="T0" fmla="*/ 0 w 179"/>
                <a:gd name="T1" fmla="*/ 18 h 405"/>
                <a:gd name="T2" fmla="*/ 37 w 179"/>
                <a:gd name="T3" fmla="*/ 0 h 405"/>
                <a:gd name="T4" fmla="*/ 179 w 179"/>
                <a:gd name="T5" fmla="*/ 236 h 405"/>
                <a:gd name="T6" fmla="*/ 177 w 179"/>
                <a:gd name="T7" fmla="*/ 405 h 405"/>
                <a:gd name="T8" fmla="*/ 0 w 179"/>
                <a:gd name="T9" fmla="*/ 18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405">
                  <a:moveTo>
                    <a:pt x="0" y="18"/>
                  </a:moveTo>
                  <a:lnTo>
                    <a:pt x="37" y="0"/>
                  </a:lnTo>
                  <a:lnTo>
                    <a:pt x="179" y="236"/>
                  </a:lnTo>
                  <a:lnTo>
                    <a:pt x="177" y="405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EAE4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68" name="Freeform 58">
              <a:extLst>
                <a:ext uri="{FF2B5EF4-FFF2-40B4-BE49-F238E27FC236}">
                  <a16:creationId xmlns="" xmlns:a16="http://schemas.microsoft.com/office/drawing/2014/main" id="{19C5F654-EA71-4491-A83C-6F4DC8117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0530" y="3590926"/>
              <a:ext cx="301625" cy="635000"/>
            </a:xfrm>
            <a:custGeom>
              <a:avLst/>
              <a:gdLst>
                <a:gd name="T0" fmla="*/ 190 w 190"/>
                <a:gd name="T1" fmla="*/ 19 h 400"/>
                <a:gd name="T2" fmla="*/ 153 w 190"/>
                <a:gd name="T3" fmla="*/ 0 h 400"/>
                <a:gd name="T4" fmla="*/ 2 w 190"/>
                <a:gd name="T5" fmla="*/ 231 h 400"/>
                <a:gd name="T6" fmla="*/ 0 w 190"/>
                <a:gd name="T7" fmla="*/ 400 h 400"/>
                <a:gd name="T8" fmla="*/ 190 w 190"/>
                <a:gd name="T9" fmla="*/ 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400">
                  <a:moveTo>
                    <a:pt x="190" y="19"/>
                  </a:moveTo>
                  <a:lnTo>
                    <a:pt x="153" y="0"/>
                  </a:lnTo>
                  <a:lnTo>
                    <a:pt x="2" y="231"/>
                  </a:lnTo>
                  <a:lnTo>
                    <a:pt x="0" y="400"/>
                  </a:lnTo>
                  <a:lnTo>
                    <a:pt x="190" y="19"/>
                  </a:lnTo>
                  <a:close/>
                </a:path>
              </a:pathLst>
            </a:custGeom>
            <a:solidFill>
              <a:srgbClr val="FD910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69" name="Freeform 59">
              <a:extLst>
                <a:ext uri="{FF2B5EF4-FFF2-40B4-BE49-F238E27FC236}">
                  <a16:creationId xmlns="" xmlns:a16="http://schemas.microsoft.com/office/drawing/2014/main" id="{9640726E-AC89-41FC-BD33-B41C2663CA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1245" y="3424239"/>
              <a:ext cx="681039" cy="976313"/>
            </a:xfrm>
            <a:custGeom>
              <a:avLst/>
              <a:gdLst>
                <a:gd name="T0" fmla="*/ 88 w 160"/>
                <a:gd name="T1" fmla="*/ 229 h 229"/>
                <a:gd name="T2" fmla="*/ 89 w 160"/>
                <a:gd name="T3" fmla="*/ 165 h 229"/>
                <a:gd name="T4" fmla="*/ 92 w 160"/>
                <a:gd name="T5" fmla="*/ 150 h 229"/>
                <a:gd name="T6" fmla="*/ 101 w 160"/>
                <a:gd name="T7" fmla="*/ 218 h 229"/>
                <a:gd name="T8" fmla="*/ 97 w 160"/>
                <a:gd name="T9" fmla="*/ 229 h 229"/>
                <a:gd name="T10" fmla="*/ 147 w 160"/>
                <a:gd name="T11" fmla="*/ 229 h 229"/>
                <a:gd name="T12" fmla="*/ 148 w 160"/>
                <a:gd name="T13" fmla="*/ 226 h 229"/>
                <a:gd name="T14" fmla="*/ 136 w 160"/>
                <a:gd name="T15" fmla="*/ 105 h 229"/>
                <a:gd name="T16" fmla="*/ 106 w 160"/>
                <a:gd name="T17" fmla="*/ 39 h 229"/>
                <a:gd name="T18" fmla="*/ 33 w 160"/>
                <a:gd name="T19" fmla="*/ 0 h 229"/>
                <a:gd name="T20" fmla="*/ 4 w 160"/>
                <a:gd name="T21" fmla="*/ 16 h 229"/>
                <a:gd name="T22" fmla="*/ 0 w 160"/>
                <a:gd name="T23" fmla="*/ 229 h 229"/>
                <a:gd name="T24" fmla="*/ 88 w 160"/>
                <a:gd name="T2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229">
                  <a:moveTo>
                    <a:pt x="88" y="229"/>
                  </a:moveTo>
                  <a:cubicBezTo>
                    <a:pt x="88" y="207"/>
                    <a:pt x="89" y="177"/>
                    <a:pt x="89" y="165"/>
                  </a:cubicBezTo>
                  <a:cubicBezTo>
                    <a:pt x="89" y="146"/>
                    <a:pt x="91" y="145"/>
                    <a:pt x="92" y="150"/>
                  </a:cubicBezTo>
                  <a:cubicBezTo>
                    <a:pt x="93" y="155"/>
                    <a:pt x="105" y="205"/>
                    <a:pt x="101" y="218"/>
                  </a:cubicBezTo>
                  <a:cubicBezTo>
                    <a:pt x="100" y="221"/>
                    <a:pt x="99" y="225"/>
                    <a:pt x="97" y="229"/>
                  </a:cubicBezTo>
                  <a:cubicBezTo>
                    <a:pt x="147" y="229"/>
                    <a:pt x="147" y="229"/>
                    <a:pt x="147" y="229"/>
                  </a:cubicBezTo>
                  <a:cubicBezTo>
                    <a:pt x="147" y="228"/>
                    <a:pt x="148" y="227"/>
                    <a:pt x="148" y="226"/>
                  </a:cubicBezTo>
                  <a:cubicBezTo>
                    <a:pt x="160" y="192"/>
                    <a:pt x="148" y="166"/>
                    <a:pt x="136" y="105"/>
                  </a:cubicBezTo>
                  <a:cubicBezTo>
                    <a:pt x="124" y="44"/>
                    <a:pt x="112" y="42"/>
                    <a:pt x="106" y="39"/>
                  </a:cubicBezTo>
                  <a:cubicBezTo>
                    <a:pt x="100" y="36"/>
                    <a:pt x="33" y="0"/>
                    <a:pt x="33" y="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229"/>
                    <a:pt x="0" y="229"/>
                    <a:pt x="0" y="229"/>
                  </a:cubicBezTo>
                  <a:lnTo>
                    <a:pt x="88" y="229"/>
                  </a:lnTo>
                  <a:close/>
                </a:path>
              </a:pathLst>
            </a:custGeom>
            <a:solidFill>
              <a:srgbClr val="F4C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70" name="Freeform 60">
              <a:extLst>
                <a:ext uri="{FF2B5EF4-FFF2-40B4-BE49-F238E27FC236}">
                  <a16:creationId xmlns="" xmlns:a16="http://schemas.microsoft.com/office/drawing/2014/main" id="{90E6987D-CA6C-4890-A74A-D34DAEA4B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1244" y="3424239"/>
              <a:ext cx="681038" cy="976313"/>
            </a:xfrm>
            <a:custGeom>
              <a:avLst/>
              <a:gdLst>
                <a:gd name="T0" fmla="*/ 88 w 160"/>
                <a:gd name="T1" fmla="*/ 229 h 229"/>
                <a:gd name="T2" fmla="*/ 89 w 160"/>
                <a:gd name="T3" fmla="*/ 165 h 229"/>
                <a:gd name="T4" fmla="*/ 92 w 160"/>
                <a:gd name="T5" fmla="*/ 150 h 229"/>
                <a:gd name="T6" fmla="*/ 101 w 160"/>
                <a:gd name="T7" fmla="*/ 218 h 229"/>
                <a:gd name="T8" fmla="*/ 97 w 160"/>
                <a:gd name="T9" fmla="*/ 229 h 229"/>
                <a:gd name="T10" fmla="*/ 147 w 160"/>
                <a:gd name="T11" fmla="*/ 229 h 229"/>
                <a:gd name="T12" fmla="*/ 148 w 160"/>
                <a:gd name="T13" fmla="*/ 226 h 229"/>
                <a:gd name="T14" fmla="*/ 136 w 160"/>
                <a:gd name="T15" fmla="*/ 105 h 229"/>
                <a:gd name="T16" fmla="*/ 106 w 160"/>
                <a:gd name="T17" fmla="*/ 39 h 229"/>
                <a:gd name="T18" fmla="*/ 33 w 160"/>
                <a:gd name="T19" fmla="*/ 0 h 229"/>
                <a:gd name="T20" fmla="*/ 4 w 160"/>
                <a:gd name="T21" fmla="*/ 16 h 229"/>
                <a:gd name="T22" fmla="*/ 0 w 160"/>
                <a:gd name="T23" fmla="*/ 229 h 229"/>
                <a:gd name="T24" fmla="*/ 88 w 160"/>
                <a:gd name="T2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229">
                  <a:moveTo>
                    <a:pt x="88" y="229"/>
                  </a:moveTo>
                  <a:cubicBezTo>
                    <a:pt x="88" y="207"/>
                    <a:pt x="89" y="177"/>
                    <a:pt x="89" y="165"/>
                  </a:cubicBezTo>
                  <a:cubicBezTo>
                    <a:pt x="89" y="146"/>
                    <a:pt x="91" y="145"/>
                    <a:pt x="92" y="150"/>
                  </a:cubicBezTo>
                  <a:cubicBezTo>
                    <a:pt x="93" y="155"/>
                    <a:pt x="105" y="205"/>
                    <a:pt x="101" y="218"/>
                  </a:cubicBezTo>
                  <a:cubicBezTo>
                    <a:pt x="100" y="221"/>
                    <a:pt x="99" y="225"/>
                    <a:pt x="97" y="229"/>
                  </a:cubicBezTo>
                  <a:cubicBezTo>
                    <a:pt x="147" y="229"/>
                    <a:pt x="147" y="229"/>
                    <a:pt x="147" y="229"/>
                  </a:cubicBezTo>
                  <a:cubicBezTo>
                    <a:pt x="147" y="228"/>
                    <a:pt x="148" y="227"/>
                    <a:pt x="148" y="226"/>
                  </a:cubicBezTo>
                  <a:cubicBezTo>
                    <a:pt x="160" y="192"/>
                    <a:pt x="148" y="166"/>
                    <a:pt x="136" y="105"/>
                  </a:cubicBezTo>
                  <a:cubicBezTo>
                    <a:pt x="124" y="44"/>
                    <a:pt x="112" y="42"/>
                    <a:pt x="106" y="39"/>
                  </a:cubicBezTo>
                  <a:cubicBezTo>
                    <a:pt x="100" y="36"/>
                    <a:pt x="33" y="0"/>
                    <a:pt x="33" y="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229"/>
                    <a:pt x="0" y="229"/>
                    <a:pt x="0" y="229"/>
                  </a:cubicBezTo>
                  <a:lnTo>
                    <a:pt x="88" y="229"/>
                  </a:lnTo>
                  <a:close/>
                </a:path>
              </a:pathLst>
            </a:custGeom>
            <a:solidFill>
              <a:srgbClr val="E5AC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71" name="Freeform 61">
              <a:extLst>
                <a:ext uri="{FF2B5EF4-FFF2-40B4-BE49-F238E27FC236}">
                  <a16:creationId xmlns="" xmlns:a16="http://schemas.microsoft.com/office/drawing/2014/main" id="{2235514B-91AF-4746-98D2-8792465B0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731" y="3421064"/>
              <a:ext cx="688976" cy="979488"/>
            </a:xfrm>
            <a:custGeom>
              <a:avLst/>
              <a:gdLst>
                <a:gd name="T0" fmla="*/ 13 w 162"/>
                <a:gd name="T1" fmla="*/ 230 h 230"/>
                <a:gd name="T2" fmla="*/ 63 w 162"/>
                <a:gd name="T3" fmla="*/ 230 h 230"/>
                <a:gd name="T4" fmla="*/ 58 w 162"/>
                <a:gd name="T5" fmla="*/ 216 h 230"/>
                <a:gd name="T6" fmla="*/ 69 w 162"/>
                <a:gd name="T7" fmla="*/ 149 h 230"/>
                <a:gd name="T8" fmla="*/ 72 w 162"/>
                <a:gd name="T9" fmla="*/ 164 h 230"/>
                <a:gd name="T10" fmla="*/ 71 w 162"/>
                <a:gd name="T11" fmla="*/ 230 h 230"/>
                <a:gd name="T12" fmla="*/ 158 w 162"/>
                <a:gd name="T13" fmla="*/ 230 h 230"/>
                <a:gd name="T14" fmla="*/ 162 w 162"/>
                <a:gd name="T15" fmla="*/ 17 h 230"/>
                <a:gd name="T16" fmla="*/ 132 w 162"/>
                <a:gd name="T17" fmla="*/ 0 h 230"/>
                <a:gd name="T18" fmla="*/ 59 w 162"/>
                <a:gd name="T19" fmla="*/ 37 h 230"/>
                <a:gd name="T20" fmla="*/ 27 w 162"/>
                <a:gd name="T21" fmla="*/ 102 h 230"/>
                <a:gd name="T22" fmla="*/ 11 w 162"/>
                <a:gd name="T23" fmla="*/ 223 h 230"/>
                <a:gd name="T24" fmla="*/ 13 w 162"/>
                <a:gd name="T2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2" h="230">
                  <a:moveTo>
                    <a:pt x="13" y="230"/>
                  </a:moveTo>
                  <a:cubicBezTo>
                    <a:pt x="63" y="230"/>
                    <a:pt x="63" y="230"/>
                    <a:pt x="63" y="230"/>
                  </a:cubicBezTo>
                  <a:cubicBezTo>
                    <a:pt x="61" y="225"/>
                    <a:pt x="59" y="220"/>
                    <a:pt x="58" y="216"/>
                  </a:cubicBezTo>
                  <a:cubicBezTo>
                    <a:pt x="54" y="203"/>
                    <a:pt x="68" y="154"/>
                    <a:pt x="69" y="149"/>
                  </a:cubicBezTo>
                  <a:cubicBezTo>
                    <a:pt x="70" y="144"/>
                    <a:pt x="72" y="145"/>
                    <a:pt x="72" y="164"/>
                  </a:cubicBezTo>
                  <a:cubicBezTo>
                    <a:pt x="72" y="176"/>
                    <a:pt x="71" y="207"/>
                    <a:pt x="71" y="230"/>
                  </a:cubicBezTo>
                  <a:cubicBezTo>
                    <a:pt x="158" y="230"/>
                    <a:pt x="158" y="230"/>
                    <a:pt x="158" y="230"/>
                  </a:cubicBezTo>
                  <a:cubicBezTo>
                    <a:pt x="162" y="17"/>
                    <a:pt x="162" y="17"/>
                    <a:pt x="162" y="17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65" y="34"/>
                    <a:pt x="59" y="37"/>
                  </a:cubicBezTo>
                  <a:cubicBezTo>
                    <a:pt x="52" y="40"/>
                    <a:pt x="41" y="41"/>
                    <a:pt x="27" y="102"/>
                  </a:cubicBezTo>
                  <a:cubicBezTo>
                    <a:pt x="13" y="162"/>
                    <a:pt x="0" y="189"/>
                    <a:pt x="11" y="223"/>
                  </a:cubicBezTo>
                  <a:cubicBezTo>
                    <a:pt x="12" y="226"/>
                    <a:pt x="12" y="228"/>
                    <a:pt x="13" y="230"/>
                  </a:cubicBezTo>
                  <a:close/>
                </a:path>
              </a:pathLst>
            </a:custGeom>
            <a:solidFill>
              <a:srgbClr val="F4C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72" name="Freeform 62">
              <a:extLst>
                <a:ext uri="{FF2B5EF4-FFF2-40B4-BE49-F238E27FC236}">
                  <a16:creationId xmlns="" xmlns:a16="http://schemas.microsoft.com/office/drawing/2014/main" id="{55AC29A0-474B-473B-8014-86D35A3F8F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1706" y="3259139"/>
              <a:ext cx="250825" cy="238125"/>
            </a:xfrm>
            <a:custGeom>
              <a:avLst/>
              <a:gdLst>
                <a:gd name="T0" fmla="*/ 3 w 59"/>
                <a:gd name="T1" fmla="*/ 3 h 56"/>
                <a:gd name="T2" fmla="*/ 30 w 59"/>
                <a:gd name="T3" fmla="*/ 0 h 56"/>
                <a:gd name="T4" fmla="*/ 57 w 59"/>
                <a:gd name="T5" fmla="*/ 4 h 56"/>
                <a:gd name="T6" fmla="*/ 59 w 59"/>
                <a:gd name="T7" fmla="*/ 39 h 56"/>
                <a:gd name="T8" fmla="*/ 29 w 59"/>
                <a:gd name="T9" fmla="*/ 55 h 56"/>
                <a:gd name="T10" fmla="*/ 0 w 59"/>
                <a:gd name="T11" fmla="*/ 38 h 56"/>
                <a:gd name="T12" fmla="*/ 3 w 59"/>
                <a:gd name="T13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6">
                  <a:moveTo>
                    <a:pt x="3" y="3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5" y="28"/>
                    <a:pt x="59" y="39"/>
                  </a:cubicBezTo>
                  <a:cubicBezTo>
                    <a:pt x="59" y="39"/>
                    <a:pt x="44" y="56"/>
                    <a:pt x="29" y="55"/>
                  </a:cubicBezTo>
                  <a:cubicBezTo>
                    <a:pt x="14" y="56"/>
                    <a:pt x="0" y="38"/>
                    <a:pt x="0" y="38"/>
                  </a:cubicBezTo>
                  <a:cubicBezTo>
                    <a:pt x="5" y="27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F4C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73" name="Freeform 63">
              <a:extLst>
                <a:ext uri="{FF2B5EF4-FFF2-40B4-BE49-F238E27FC236}">
                  <a16:creationId xmlns="" xmlns:a16="http://schemas.microsoft.com/office/drawing/2014/main" id="{AEBA990A-8F39-4D21-891C-8D6A3C9AC0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9781" y="2649539"/>
              <a:ext cx="587376" cy="736600"/>
            </a:xfrm>
            <a:custGeom>
              <a:avLst/>
              <a:gdLst>
                <a:gd name="T0" fmla="*/ 11 w 138"/>
                <a:gd name="T1" fmla="*/ 86 h 173"/>
                <a:gd name="T2" fmla="*/ 12 w 138"/>
                <a:gd name="T3" fmla="*/ 86 h 173"/>
                <a:gd name="T4" fmla="*/ 11 w 138"/>
                <a:gd name="T5" fmla="*/ 75 h 173"/>
                <a:gd name="T6" fmla="*/ 70 w 138"/>
                <a:gd name="T7" fmla="*/ 1 h 173"/>
                <a:gd name="T8" fmla="*/ 128 w 138"/>
                <a:gd name="T9" fmla="*/ 76 h 173"/>
                <a:gd name="T10" fmla="*/ 126 w 138"/>
                <a:gd name="T11" fmla="*/ 88 h 173"/>
                <a:gd name="T12" fmla="*/ 127 w 138"/>
                <a:gd name="T13" fmla="*/ 88 h 173"/>
                <a:gd name="T14" fmla="*/ 134 w 138"/>
                <a:gd name="T15" fmla="*/ 107 h 173"/>
                <a:gd name="T16" fmla="*/ 128 w 138"/>
                <a:gd name="T17" fmla="*/ 119 h 173"/>
                <a:gd name="T18" fmla="*/ 121 w 138"/>
                <a:gd name="T19" fmla="*/ 123 h 173"/>
                <a:gd name="T20" fmla="*/ 121 w 138"/>
                <a:gd name="T21" fmla="*/ 130 h 173"/>
                <a:gd name="T22" fmla="*/ 89 w 138"/>
                <a:gd name="T23" fmla="*/ 167 h 173"/>
                <a:gd name="T24" fmla="*/ 72 w 138"/>
                <a:gd name="T25" fmla="*/ 170 h 173"/>
                <a:gd name="T26" fmla="*/ 68 w 138"/>
                <a:gd name="T27" fmla="*/ 170 h 173"/>
                <a:gd name="T28" fmla="*/ 64 w 138"/>
                <a:gd name="T29" fmla="*/ 170 h 173"/>
                <a:gd name="T30" fmla="*/ 47 w 138"/>
                <a:gd name="T31" fmla="*/ 166 h 173"/>
                <a:gd name="T32" fmla="*/ 16 w 138"/>
                <a:gd name="T33" fmla="*/ 129 h 173"/>
                <a:gd name="T34" fmla="*/ 16 w 138"/>
                <a:gd name="T35" fmla="*/ 122 h 173"/>
                <a:gd name="T36" fmla="*/ 10 w 138"/>
                <a:gd name="T37" fmla="*/ 117 h 173"/>
                <a:gd name="T38" fmla="*/ 4 w 138"/>
                <a:gd name="T39" fmla="*/ 105 h 173"/>
                <a:gd name="T40" fmla="*/ 11 w 138"/>
                <a:gd name="T41" fmla="*/ 8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8" h="173">
                  <a:moveTo>
                    <a:pt x="11" y="86"/>
                  </a:moveTo>
                  <a:cubicBezTo>
                    <a:pt x="12" y="86"/>
                    <a:pt x="12" y="86"/>
                    <a:pt x="12" y="86"/>
                  </a:cubicBezTo>
                  <a:cubicBezTo>
                    <a:pt x="12" y="82"/>
                    <a:pt x="11" y="78"/>
                    <a:pt x="11" y="75"/>
                  </a:cubicBezTo>
                  <a:cubicBezTo>
                    <a:pt x="9" y="55"/>
                    <a:pt x="4" y="0"/>
                    <a:pt x="70" y="1"/>
                  </a:cubicBezTo>
                  <a:cubicBezTo>
                    <a:pt x="137" y="2"/>
                    <a:pt x="130" y="57"/>
                    <a:pt x="128" y="76"/>
                  </a:cubicBezTo>
                  <a:cubicBezTo>
                    <a:pt x="127" y="80"/>
                    <a:pt x="127" y="84"/>
                    <a:pt x="126" y="88"/>
                  </a:cubicBezTo>
                  <a:cubicBezTo>
                    <a:pt x="127" y="88"/>
                    <a:pt x="127" y="88"/>
                    <a:pt x="127" y="88"/>
                  </a:cubicBezTo>
                  <a:cubicBezTo>
                    <a:pt x="137" y="80"/>
                    <a:pt x="138" y="100"/>
                    <a:pt x="134" y="107"/>
                  </a:cubicBezTo>
                  <a:cubicBezTo>
                    <a:pt x="130" y="112"/>
                    <a:pt x="130" y="113"/>
                    <a:pt x="128" y="119"/>
                  </a:cubicBezTo>
                  <a:cubicBezTo>
                    <a:pt x="126" y="123"/>
                    <a:pt x="124" y="124"/>
                    <a:pt x="121" y="123"/>
                  </a:cubicBezTo>
                  <a:cubicBezTo>
                    <a:pt x="121" y="126"/>
                    <a:pt x="121" y="128"/>
                    <a:pt x="121" y="130"/>
                  </a:cubicBezTo>
                  <a:cubicBezTo>
                    <a:pt x="120" y="140"/>
                    <a:pt x="95" y="161"/>
                    <a:pt x="89" y="167"/>
                  </a:cubicBezTo>
                  <a:cubicBezTo>
                    <a:pt x="84" y="173"/>
                    <a:pt x="75" y="170"/>
                    <a:pt x="72" y="170"/>
                  </a:cubicBezTo>
                  <a:cubicBezTo>
                    <a:pt x="69" y="170"/>
                    <a:pt x="68" y="170"/>
                    <a:pt x="68" y="170"/>
                  </a:cubicBezTo>
                  <a:cubicBezTo>
                    <a:pt x="68" y="170"/>
                    <a:pt x="67" y="170"/>
                    <a:pt x="64" y="170"/>
                  </a:cubicBezTo>
                  <a:cubicBezTo>
                    <a:pt x="61" y="170"/>
                    <a:pt x="52" y="172"/>
                    <a:pt x="47" y="166"/>
                  </a:cubicBezTo>
                  <a:cubicBezTo>
                    <a:pt x="42" y="160"/>
                    <a:pt x="17" y="139"/>
                    <a:pt x="16" y="129"/>
                  </a:cubicBezTo>
                  <a:cubicBezTo>
                    <a:pt x="16" y="127"/>
                    <a:pt x="16" y="124"/>
                    <a:pt x="16" y="122"/>
                  </a:cubicBezTo>
                  <a:cubicBezTo>
                    <a:pt x="14" y="122"/>
                    <a:pt x="11" y="122"/>
                    <a:pt x="10" y="117"/>
                  </a:cubicBezTo>
                  <a:cubicBezTo>
                    <a:pt x="8" y="111"/>
                    <a:pt x="7" y="110"/>
                    <a:pt x="4" y="105"/>
                  </a:cubicBezTo>
                  <a:cubicBezTo>
                    <a:pt x="0" y="98"/>
                    <a:pt x="1" y="78"/>
                    <a:pt x="11" y="86"/>
                  </a:cubicBezTo>
                  <a:close/>
                </a:path>
              </a:pathLst>
            </a:custGeom>
            <a:solidFill>
              <a:srgbClr val="F4C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74" name="Freeform 64">
              <a:extLst>
                <a:ext uri="{FF2B5EF4-FFF2-40B4-BE49-F238E27FC236}">
                  <a16:creationId xmlns="" xmlns:a16="http://schemas.microsoft.com/office/drawing/2014/main" id="{CB01A78C-CF9C-4B31-82AF-F008964F3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8706" y="2624138"/>
              <a:ext cx="298450" cy="873125"/>
            </a:xfrm>
            <a:custGeom>
              <a:avLst/>
              <a:gdLst>
                <a:gd name="T0" fmla="*/ 2 w 70"/>
                <a:gd name="T1" fmla="*/ 0 h 205"/>
                <a:gd name="T2" fmla="*/ 9 w 70"/>
                <a:gd name="T3" fmla="*/ 0 h 205"/>
                <a:gd name="T4" fmla="*/ 9 w 70"/>
                <a:gd name="T5" fmla="*/ 0 h 205"/>
                <a:gd name="T6" fmla="*/ 13 w 70"/>
                <a:gd name="T7" fmla="*/ 0 h 205"/>
                <a:gd name="T8" fmla="*/ 63 w 70"/>
                <a:gd name="T9" fmla="*/ 55 h 205"/>
                <a:gd name="T10" fmla="*/ 63 w 70"/>
                <a:gd name="T11" fmla="*/ 55 h 205"/>
                <a:gd name="T12" fmla="*/ 58 w 70"/>
                <a:gd name="T13" fmla="*/ 94 h 205"/>
                <a:gd name="T14" fmla="*/ 59 w 70"/>
                <a:gd name="T15" fmla="*/ 94 h 205"/>
                <a:gd name="T16" fmla="*/ 66 w 70"/>
                <a:gd name="T17" fmla="*/ 113 h 205"/>
                <a:gd name="T18" fmla="*/ 60 w 70"/>
                <a:gd name="T19" fmla="*/ 125 h 205"/>
                <a:gd name="T20" fmla="*/ 53 w 70"/>
                <a:gd name="T21" fmla="*/ 129 h 205"/>
                <a:gd name="T22" fmla="*/ 53 w 70"/>
                <a:gd name="T23" fmla="*/ 136 h 205"/>
                <a:gd name="T24" fmla="*/ 52 w 70"/>
                <a:gd name="T25" fmla="*/ 139 h 205"/>
                <a:gd name="T26" fmla="*/ 52 w 70"/>
                <a:gd name="T27" fmla="*/ 139 h 205"/>
                <a:gd name="T28" fmla="*/ 52 w 70"/>
                <a:gd name="T29" fmla="*/ 139 h 205"/>
                <a:gd name="T30" fmla="*/ 46 w 70"/>
                <a:gd name="T31" fmla="*/ 148 h 205"/>
                <a:gd name="T32" fmla="*/ 46 w 70"/>
                <a:gd name="T33" fmla="*/ 148 h 205"/>
                <a:gd name="T34" fmla="*/ 46 w 70"/>
                <a:gd name="T35" fmla="*/ 148 h 205"/>
                <a:gd name="T36" fmla="*/ 43 w 70"/>
                <a:gd name="T37" fmla="*/ 151 h 205"/>
                <a:gd name="T38" fmla="*/ 42 w 70"/>
                <a:gd name="T39" fmla="*/ 152 h 205"/>
                <a:gd name="T40" fmla="*/ 40 w 70"/>
                <a:gd name="T41" fmla="*/ 155 h 205"/>
                <a:gd name="T42" fmla="*/ 39 w 70"/>
                <a:gd name="T43" fmla="*/ 155 h 205"/>
                <a:gd name="T44" fmla="*/ 36 w 70"/>
                <a:gd name="T45" fmla="*/ 159 h 205"/>
                <a:gd name="T46" fmla="*/ 35 w 70"/>
                <a:gd name="T47" fmla="*/ 159 h 205"/>
                <a:gd name="T48" fmla="*/ 32 w 70"/>
                <a:gd name="T49" fmla="*/ 162 h 205"/>
                <a:gd name="T50" fmla="*/ 32 w 70"/>
                <a:gd name="T51" fmla="*/ 163 h 205"/>
                <a:gd name="T52" fmla="*/ 26 w 70"/>
                <a:gd name="T53" fmla="*/ 168 h 205"/>
                <a:gd name="T54" fmla="*/ 29 w 70"/>
                <a:gd name="T55" fmla="*/ 188 h 205"/>
                <a:gd name="T56" fmla="*/ 0 w 70"/>
                <a:gd name="T57" fmla="*/ 204 h 205"/>
                <a:gd name="T58" fmla="*/ 2 w 70"/>
                <a:gd name="T5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0" h="205">
                  <a:moveTo>
                    <a:pt x="2" y="0"/>
                  </a:moveTo>
                  <a:cubicBezTo>
                    <a:pt x="5" y="0"/>
                    <a:pt x="7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2" y="0"/>
                    <a:pt x="13" y="0"/>
                  </a:cubicBezTo>
                  <a:cubicBezTo>
                    <a:pt x="67" y="3"/>
                    <a:pt x="63" y="55"/>
                    <a:pt x="63" y="55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4" y="68"/>
                    <a:pt x="61" y="81"/>
                    <a:pt x="58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9" y="86"/>
                    <a:pt x="70" y="106"/>
                    <a:pt x="66" y="113"/>
                  </a:cubicBezTo>
                  <a:cubicBezTo>
                    <a:pt x="62" y="118"/>
                    <a:pt x="62" y="119"/>
                    <a:pt x="60" y="125"/>
                  </a:cubicBezTo>
                  <a:cubicBezTo>
                    <a:pt x="58" y="129"/>
                    <a:pt x="56" y="130"/>
                    <a:pt x="53" y="129"/>
                  </a:cubicBezTo>
                  <a:cubicBezTo>
                    <a:pt x="53" y="132"/>
                    <a:pt x="53" y="134"/>
                    <a:pt x="53" y="136"/>
                  </a:cubicBezTo>
                  <a:cubicBezTo>
                    <a:pt x="53" y="137"/>
                    <a:pt x="52" y="138"/>
                    <a:pt x="52" y="139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1" y="142"/>
                    <a:pt x="49" y="145"/>
                    <a:pt x="46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5" y="149"/>
                    <a:pt x="44" y="150"/>
                    <a:pt x="43" y="151"/>
                  </a:cubicBezTo>
                  <a:cubicBezTo>
                    <a:pt x="43" y="151"/>
                    <a:pt x="43" y="152"/>
                    <a:pt x="42" y="152"/>
                  </a:cubicBezTo>
                  <a:cubicBezTo>
                    <a:pt x="41" y="153"/>
                    <a:pt x="41" y="154"/>
                    <a:pt x="40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8" y="157"/>
                    <a:pt x="37" y="158"/>
                    <a:pt x="36" y="159"/>
                  </a:cubicBezTo>
                  <a:cubicBezTo>
                    <a:pt x="36" y="159"/>
                    <a:pt x="35" y="159"/>
                    <a:pt x="35" y="159"/>
                  </a:cubicBezTo>
                  <a:cubicBezTo>
                    <a:pt x="34" y="160"/>
                    <a:pt x="33" y="161"/>
                    <a:pt x="32" y="162"/>
                  </a:cubicBezTo>
                  <a:cubicBezTo>
                    <a:pt x="32" y="162"/>
                    <a:pt x="32" y="162"/>
                    <a:pt x="32" y="163"/>
                  </a:cubicBezTo>
                  <a:cubicBezTo>
                    <a:pt x="30" y="164"/>
                    <a:pt x="28" y="166"/>
                    <a:pt x="26" y="168"/>
                  </a:cubicBezTo>
                  <a:cubicBezTo>
                    <a:pt x="26" y="175"/>
                    <a:pt x="27" y="183"/>
                    <a:pt x="29" y="188"/>
                  </a:cubicBezTo>
                  <a:cubicBezTo>
                    <a:pt x="29" y="188"/>
                    <a:pt x="15" y="205"/>
                    <a:pt x="0" y="204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5AC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75" name="Freeform 65">
              <a:extLst>
                <a:ext uri="{FF2B5EF4-FFF2-40B4-BE49-F238E27FC236}">
                  <a16:creationId xmlns="" xmlns:a16="http://schemas.microsoft.com/office/drawing/2014/main" id="{D9DEAC60-BDB0-488D-8774-FAE97FB0CE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0581" y="2981326"/>
              <a:ext cx="488951" cy="404813"/>
            </a:xfrm>
            <a:custGeom>
              <a:avLst/>
              <a:gdLst>
                <a:gd name="T0" fmla="*/ 1 w 115"/>
                <a:gd name="T1" fmla="*/ 2 h 95"/>
                <a:gd name="T2" fmla="*/ 8 w 115"/>
                <a:gd name="T3" fmla="*/ 40 h 95"/>
                <a:gd name="T4" fmla="*/ 24 w 115"/>
                <a:gd name="T5" fmla="*/ 68 h 95"/>
                <a:gd name="T6" fmla="*/ 44 w 115"/>
                <a:gd name="T7" fmla="*/ 77 h 95"/>
                <a:gd name="T8" fmla="*/ 69 w 115"/>
                <a:gd name="T9" fmla="*/ 78 h 95"/>
                <a:gd name="T10" fmla="*/ 88 w 115"/>
                <a:gd name="T11" fmla="*/ 69 h 95"/>
                <a:gd name="T12" fmla="*/ 105 w 115"/>
                <a:gd name="T13" fmla="*/ 42 h 95"/>
                <a:gd name="T14" fmla="*/ 113 w 115"/>
                <a:gd name="T15" fmla="*/ 3 h 95"/>
                <a:gd name="T16" fmla="*/ 115 w 115"/>
                <a:gd name="T17" fmla="*/ 5 h 95"/>
                <a:gd name="T18" fmla="*/ 114 w 115"/>
                <a:gd name="T19" fmla="*/ 10 h 95"/>
                <a:gd name="T20" fmla="*/ 109 w 115"/>
                <a:gd name="T21" fmla="*/ 45 h 95"/>
                <a:gd name="T22" fmla="*/ 109 w 115"/>
                <a:gd name="T23" fmla="*/ 52 h 95"/>
                <a:gd name="T24" fmla="*/ 108 w 115"/>
                <a:gd name="T25" fmla="*/ 55 h 95"/>
                <a:gd name="T26" fmla="*/ 102 w 115"/>
                <a:gd name="T27" fmla="*/ 64 h 95"/>
                <a:gd name="T28" fmla="*/ 77 w 115"/>
                <a:gd name="T29" fmla="*/ 89 h 95"/>
                <a:gd name="T30" fmla="*/ 60 w 115"/>
                <a:gd name="T31" fmla="*/ 92 h 95"/>
                <a:gd name="T32" fmla="*/ 56 w 115"/>
                <a:gd name="T33" fmla="*/ 92 h 95"/>
                <a:gd name="T34" fmla="*/ 52 w 115"/>
                <a:gd name="T35" fmla="*/ 92 h 95"/>
                <a:gd name="T36" fmla="*/ 35 w 115"/>
                <a:gd name="T37" fmla="*/ 88 h 95"/>
                <a:gd name="T38" fmla="*/ 11 w 115"/>
                <a:gd name="T39" fmla="*/ 62 h 95"/>
                <a:gd name="T40" fmla="*/ 5 w 115"/>
                <a:gd name="T41" fmla="*/ 53 h 95"/>
                <a:gd name="T42" fmla="*/ 4 w 115"/>
                <a:gd name="T43" fmla="*/ 51 h 95"/>
                <a:gd name="T44" fmla="*/ 4 w 115"/>
                <a:gd name="T45" fmla="*/ 44 h 95"/>
                <a:gd name="T46" fmla="*/ 0 w 115"/>
                <a:gd name="T47" fmla="*/ 8 h 95"/>
                <a:gd name="T48" fmla="*/ 0 w 115"/>
                <a:gd name="T49" fmla="*/ 3 h 95"/>
                <a:gd name="T50" fmla="*/ 1 w 115"/>
                <a:gd name="T51" fmla="*/ 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5" h="95">
                  <a:moveTo>
                    <a:pt x="1" y="2"/>
                  </a:moveTo>
                  <a:cubicBezTo>
                    <a:pt x="1" y="5"/>
                    <a:pt x="7" y="32"/>
                    <a:pt x="8" y="40"/>
                  </a:cubicBezTo>
                  <a:cubicBezTo>
                    <a:pt x="10" y="56"/>
                    <a:pt x="21" y="64"/>
                    <a:pt x="24" y="68"/>
                  </a:cubicBezTo>
                  <a:cubicBezTo>
                    <a:pt x="28" y="72"/>
                    <a:pt x="39" y="76"/>
                    <a:pt x="44" y="77"/>
                  </a:cubicBezTo>
                  <a:cubicBezTo>
                    <a:pt x="48" y="79"/>
                    <a:pt x="64" y="79"/>
                    <a:pt x="69" y="78"/>
                  </a:cubicBezTo>
                  <a:cubicBezTo>
                    <a:pt x="74" y="76"/>
                    <a:pt x="85" y="72"/>
                    <a:pt x="88" y="69"/>
                  </a:cubicBezTo>
                  <a:cubicBezTo>
                    <a:pt x="92" y="65"/>
                    <a:pt x="103" y="58"/>
                    <a:pt x="105" y="42"/>
                  </a:cubicBezTo>
                  <a:cubicBezTo>
                    <a:pt x="107" y="33"/>
                    <a:pt x="113" y="7"/>
                    <a:pt x="113" y="3"/>
                  </a:cubicBezTo>
                  <a:cubicBezTo>
                    <a:pt x="113" y="1"/>
                    <a:pt x="114" y="2"/>
                    <a:pt x="115" y="5"/>
                  </a:cubicBezTo>
                  <a:cubicBezTo>
                    <a:pt x="115" y="6"/>
                    <a:pt x="114" y="8"/>
                    <a:pt x="114" y="10"/>
                  </a:cubicBezTo>
                  <a:cubicBezTo>
                    <a:pt x="114" y="10"/>
                    <a:pt x="110" y="45"/>
                    <a:pt x="109" y="45"/>
                  </a:cubicBezTo>
                  <a:cubicBezTo>
                    <a:pt x="109" y="48"/>
                    <a:pt x="109" y="50"/>
                    <a:pt x="109" y="52"/>
                  </a:cubicBezTo>
                  <a:cubicBezTo>
                    <a:pt x="109" y="53"/>
                    <a:pt x="108" y="54"/>
                    <a:pt x="108" y="55"/>
                  </a:cubicBezTo>
                  <a:cubicBezTo>
                    <a:pt x="107" y="57"/>
                    <a:pt x="105" y="60"/>
                    <a:pt x="102" y="64"/>
                  </a:cubicBezTo>
                  <a:cubicBezTo>
                    <a:pt x="94" y="74"/>
                    <a:pt x="81" y="84"/>
                    <a:pt x="77" y="89"/>
                  </a:cubicBezTo>
                  <a:cubicBezTo>
                    <a:pt x="72" y="95"/>
                    <a:pt x="63" y="92"/>
                    <a:pt x="60" y="92"/>
                  </a:cubicBezTo>
                  <a:cubicBezTo>
                    <a:pt x="57" y="92"/>
                    <a:pt x="56" y="92"/>
                    <a:pt x="56" y="92"/>
                  </a:cubicBezTo>
                  <a:cubicBezTo>
                    <a:pt x="56" y="92"/>
                    <a:pt x="55" y="92"/>
                    <a:pt x="52" y="92"/>
                  </a:cubicBezTo>
                  <a:cubicBezTo>
                    <a:pt x="49" y="92"/>
                    <a:pt x="40" y="94"/>
                    <a:pt x="35" y="88"/>
                  </a:cubicBezTo>
                  <a:cubicBezTo>
                    <a:pt x="31" y="84"/>
                    <a:pt x="18" y="72"/>
                    <a:pt x="11" y="62"/>
                  </a:cubicBezTo>
                  <a:cubicBezTo>
                    <a:pt x="8" y="59"/>
                    <a:pt x="6" y="55"/>
                    <a:pt x="5" y="53"/>
                  </a:cubicBezTo>
                  <a:cubicBezTo>
                    <a:pt x="5" y="52"/>
                    <a:pt x="4" y="51"/>
                    <a:pt x="4" y="51"/>
                  </a:cubicBezTo>
                  <a:cubicBezTo>
                    <a:pt x="4" y="49"/>
                    <a:pt x="4" y="46"/>
                    <a:pt x="4" y="44"/>
                  </a:cubicBezTo>
                  <a:cubicBezTo>
                    <a:pt x="3" y="44"/>
                    <a:pt x="0" y="8"/>
                    <a:pt x="0" y="8"/>
                  </a:cubicBezTo>
                  <a:cubicBezTo>
                    <a:pt x="0" y="6"/>
                    <a:pt x="0" y="5"/>
                    <a:pt x="0" y="3"/>
                  </a:cubicBezTo>
                  <a:cubicBezTo>
                    <a:pt x="0" y="0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582D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76" name="Freeform 66">
              <a:extLst>
                <a:ext uri="{FF2B5EF4-FFF2-40B4-BE49-F238E27FC236}">
                  <a16:creationId xmlns="" xmlns:a16="http://schemas.microsoft.com/office/drawing/2014/main" id="{3A6B1659-AC64-4049-BC06-F8EE3AC11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2344" y="3198814"/>
              <a:ext cx="212725" cy="119063"/>
            </a:xfrm>
            <a:custGeom>
              <a:avLst/>
              <a:gdLst>
                <a:gd name="T0" fmla="*/ 8 w 50"/>
                <a:gd name="T1" fmla="*/ 8 h 28"/>
                <a:gd name="T2" fmla="*/ 26 w 50"/>
                <a:gd name="T3" fmla="*/ 0 h 28"/>
                <a:gd name="T4" fmla="*/ 43 w 50"/>
                <a:gd name="T5" fmla="*/ 9 h 28"/>
                <a:gd name="T6" fmla="*/ 43 w 50"/>
                <a:gd name="T7" fmla="*/ 28 h 28"/>
                <a:gd name="T8" fmla="*/ 41 w 50"/>
                <a:gd name="T9" fmla="*/ 26 h 28"/>
                <a:gd name="T10" fmla="*/ 25 w 50"/>
                <a:gd name="T11" fmla="*/ 8 h 28"/>
                <a:gd name="T12" fmla="*/ 9 w 50"/>
                <a:gd name="T13" fmla="*/ 25 h 28"/>
                <a:gd name="T14" fmla="*/ 7 w 50"/>
                <a:gd name="T15" fmla="*/ 27 h 28"/>
                <a:gd name="T16" fmla="*/ 8 w 50"/>
                <a:gd name="T17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8">
                  <a:moveTo>
                    <a:pt x="8" y="8"/>
                  </a:moveTo>
                  <a:cubicBezTo>
                    <a:pt x="15" y="2"/>
                    <a:pt x="26" y="0"/>
                    <a:pt x="26" y="0"/>
                  </a:cubicBezTo>
                  <a:cubicBezTo>
                    <a:pt x="26" y="0"/>
                    <a:pt x="36" y="2"/>
                    <a:pt x="43" y="9"/>
                  </a:cubicBezTo>
                  <a:cubicBezTo>
                    <a:pt x="50" y="16"/>
                    <a:pt x="43" y="28"/>
                    <a:pt x="43" y="28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9" y="9"/>
                    <a:pt x="25" y="8"/>
                    <a:pt x="25" y="8"/>
                  </a:cubicBezTo>
                  <a:cubicBezTo>
                    <a:pt x="25" y="8"/>
                    <a:pt x="1" y="9"/>
                    <a:pt x="9" y="25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0" y="15"/>
                    <a:pt x="8" y="8"/>
                  </a:cubicBezTo>
                  <a:close/>
                </a:path>
              </a:pathLst>
            </a:custGeom>
            <a:solidFill>
              <a:srgbClr val="582D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77" name="Freeform 67">
              <a:extLst>
                <a:ext uri="{FF2B5EF4-FFF2-40B4-BE49-F238E27FC236}">
                  <a16:creationId xmlns="" xmlns:a16="http://schemas.microsoft.com/office/drawing/2014/main" id="{EC11DC92-ADF6-4ACC-99D3-E8A167172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3144" y="3300413"/>
              <a:ext cx="111125" cy="47625"/>
            </a:xfrm>
            <a:custGeom>
              <a:avLst/>
              <a:gdLst>
                <a:gd name="T0" fmla="*/ 8 w 26"/>
                <a:gd name="T1" fmla="*/ 2 h 11"/>
                <a:gd name="T2" fmla="*/ 13 w 26"/>
                <a:gd name="T3" fmla="*/ 1 h 11"/>
                <a:gd name="T4" fmla="*/ 19 w 26"/>
                <a:gd name="T5" fmla="*/ 3 h 11"/>
                <a:gd name="T6" fmla="*/ 26 w 26"/>
                <a:gd name="T7" fmla="*/ 3 h 11"/>
                <a:gd name="T8" fmla="*/ 16 w 26"/>
                <a:gd name="T9" fmla="*/ 11 h 11"/>
                <a:gd name="T10" fmla="*/ 13 w 26"/>
                <a:gd name="T11" fmla="*/ 9 h 11"/>
                <a:gd name="T12" fmla="*/ 10 w 26"/>
                <a:gd name="T13" fmla="*/ 11 h 11"/>
                <a:gd name="T14" fmla="*/ 0 w 26"/>
                <a:gd name="T15" fmla="*/ 3 h 11"/>
                <a:gd name="T16" fmla="*/ 8 w 26"/>
                <a:gd name="T1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1">
                  <a:moveTo>
                    <a:pt x="8" y="2"/>
                  </a:moveTo>
                  <a:cubicBezTo>
                    <a:pt x="10" y="0"/>
                    <a:pt x="13" y="1"/>
                    <a:pt x="13" y="1"/>
                  </a:cubicBezTo>
                  <a:cubicBezTo>
                    <a:pt x="13" y="1"/>
                    <a:pt x="16" y="0"/>
                    <a:pt x="19" y="3"/>
                  </a:cubicBezTo>
                  <a:cubicBezTo>
                    <a:pt x="21" y="5"/>
                    <a:pt x="26" y="3"/>
                    <a:pt x="26" y="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5" y="5"/>
                    <a:pt x="8" y="2"/>
                  </a:cubicBezTo>
                  <a:close/>
                </a:path>
              </a:pathLst>
            </a:custGeom>
            <a:solidFill>
              <a:srgbClr val="582D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78" name="Freeform 68">
              <a:extLst>
                <a:ext uri="{FF2B5EF4-FFF2-40B4-BE49-F238E27FC236}">
                  <a16:creationId xmlns="" xmlns:a16="http://schemas.microsoft.com/office/drawing/2014/main" id="{63F3C65C-C7DD-4C9F-B04D-804BFB7F7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2481" y="2589213"/>
              <a:ext cx="561975" cy="434975"/>
            </a:xfrm>
            <a:custGeom>
              <a:avLst/>
              <a:gdLst>
                <a:gd name="T0" fmla="*/ 20 w 132"/>
                <a:gd name="T1" fmla="*/ 0 h 102"/>
                <a:gd name="T2" fmla="*/ 74 w 132"/>
                <a:gd name="T3" fmla="*/ 8 h 102"/>
                <a:gd name="T4" fmla="*/ 74 w 132"/>
                <a:gd name="T5" fmla="*/ 8 h 102"/>
                <a:gd name="T6" fmla="*/ 78 w 132"/>
                <a:gd name="T7" fmla="*/ 8 h 102"/>
                <a:gd name="T8" fmla="*/ 128 w 132"/>
                <a:gd name="T9" fmla="*/ 63 h 102"/>
                <a:gd name="T10" fmla="*/ 128 w 132"/>
                <a:gd name="T11" fmla="*/ 63 h 102"/>
                <a:gd name="T12" fmla="*/ 123 w 132"/>
                <a:gd name="T13" fmla="*/ 102 h 102"/>
                <a:gd name="T14" fmla="*/ 122 w 132"/>
                <a:gd name="T15" fmla="*/ 95 h 102"/>
                <a:gd name="T16" fmla="*/ 119 w 132"/>
                <a:gd name="T17" fmla="*/ 81 h 102"/>
                <a:gd name="T18" fmla="*/ 119 w 132"/>
                <a:gd name="T19" fmla="*/ 80 h 102"/>
                <a:gd name="T20" fmla="*/ 116 w 132"/>
                <a:gd name="T21" fmla="*/ 74 h 102"/>
                <a:gd name="T22" fmla="*/ 67 w 132"/>
                <a:gd name="T23" fmla="*/ 53 h 102"/>
                <a:gd name="T24" fmla="*/ 17 w 132"/>
                <a:gd name="T25" fmla="*/ 72 h 102"/>
                <a:gd name="T26" fmla="*/ 14 w 132"/>
                <a:gd name="T27" fmla="*/ 79 h 102"/>
                <a:gd name="T28" fmla="*/ 14 w 132"/>
                <a:gd name="T29" fmla="*/ 80 h 102"/>
                <a:gd name="T30" fmla="*/ 10 w 132"/>
                <a:gd name="T31" fmla="*/ 94 h 102"/>
                <a:gd name="T32" fmla="*/ 9 w 132"/>
                <a:gd name="T33" fmla="*/ 100 h 102"/>
                <a:gd name="T34" fmla="*/ 5 w 132"/>
                <a:gd name="T35" fmla="*/ 76 h 102"/>
                <a:gd name="T36" fmla="*/ 5 w 132"/>
                <a:gd name="T37" fmla="*/ 76 h 102"/>
                <a:gd name="T38" fmla="*/ 20 w 132"/>
                <a:gd name="T3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2" h="102">
                  <a:moveTo>
                    <a:pt x="20" y="0"/>
                  </a:moveTo>
                  <a:cubicBezTo>
                    <a:pt x="20" y="0"/>
                    <a:pt x="17" y="7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5" y="8"/>
                    <a:pt x="77" y="8"/>
                    <a:pt x="78" y="8"/>
                  </a:cubicBezTo>
                  <a:cubicBezTo>
                    <a:pt x="132" y="11"/>
                    <a:pt x="128" y="63"/>
                    <a:pt x="128" y="63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29" y="76"/>
                    <a:pt x="126" y="89"/>
                    <a:pt x="123" y="102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89"/>
                    <a:pt x="119" y="81"/>
                  </a:cubicBezTo>
                  <a:cubicBezTo>
                    <a:pt x="119" y="81"/>
                    <a:pt x="119" y="81"/>
                    <a:pt x="119" y="80"/>
                  </a:cubicBezTo>
                  <a:cubicBezTo>
                    <a:pt x="118" y="78"/>
                    <a:pt x="117" y="76"/>
                    <a:pt x="116" y="74"/>
                  </a:cubicBezTo>
                  <a:cubicBezTo>
                    <a:pt x="102" y="44"/>
                    <a:pt x="67" y="53"/>
                    <a:pt x="67" y="53"/>
                  </a:cubicBezTo>
                  <a:cubicBezTo>
                    <a:pt x="67" y="53"/>
                    <a:pt x="32" y="43"/>
                    <a:pt x="17" y="72"/>
                  </a:cubicBezTo>
                  <a:cubicBezTo>
                    <a:pt x="16" y="74"/>
                    <a:pt x="15" y="77"/>
                    <a:pt x="14" y="79"/>
                  </a:cubicBezTo>
                  <a:cubicBezTo>
                    <a:pt x="14" y="79"/>
                    <a:pt x="14" y="80"/>
                    <a:pt x="14" y="80"/>
                  </a:cubicBezTo>
                  <a:cubicBezTo>
                    <a:pt x="11" y="88"/>
                    <a:pt x="10" y="94"/>
                    <a:pt x="10" y="94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8" y="92"/>
                    <a:pt x="6" y="84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0" y="3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582D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79" name="Freeform 69">
              <a:extLst>
                <a:ext uri="{FF2B5EF4-FFF2-40B4-BE49-F238E27FC236}">
                  <a16:creationId xmlns="" xmlns:a16="http://schemas.microsoft.com/office/drawing/2014/main" id="{F9440297-2C89-49F6-99D0-C97D11353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1243" y="3462339"/>
              <a:ext cx="681038" cy="938213"/>
            </a:xfrm>
            <a:custGeom>
              <a:avLst/>
              <a:gdLst>
                <a:gd name="T0" fmla="*/ 88 w 160"/>
                <a:gd name="T1" fmla="*/ 220 h 220"/>
                <a:gd name="T2" fmla="*/ 89 w 160"/>
                <a:gd name="T3" fmla="*/ 156 h 220"/>
                <a:gd name="T4" fmla="*/ 92 w 160"/>
                <a:gd name="T5" fmla="*/ 141 h 220"/>
                <a:gd name="T6" fmla="*/ 101 w 160"/>
                <a:gd name="T7" fmla="*/ 209 h 220"/>
                <a:gd name="T8" fmla="*/ 97 w 160"/>
                <a:gd name="T9" fmla="*/ 220 h 220"/>
                <a:gd name="T10" fmla="*/ 147 w 160"/>
                <a:gd name="T11" fmla="*/ 220 h 220"/>
                <a:gd name="T12" fmla="*/ 148 w 160"/>
                <a:gd name="T13" fmla="*/ 217 h 220"/>
                <a:gd name="T14" fmla="*/ 136 w 160"/>
                <a:gd name="T15" fmla="*/ 96 h 220"/>
                <a:gd name="T16" fmla="*/ 106 w 160"/>
                <a:gd name="T17" fmla="*/ 30 h 220"/>
                <a:gd name="T18" fmla="*/ 50 w 160"/>
                <a:gd name="T19" fmla="*/ 0 h 220"/>
                <a:gd name="T20" fmla="*/ 3 w 160"/>
                <a:gd name="T21" fmla="*/ 53 h 220"/>
                <a:gd name="T22" fmla="*/ 0 w 160"/>
                <a:gd name="T23" fmla="*/ 220 h 220"/>
                <a:gd name="T24" fmla="*/ 88 w 160"/>
                <a:gd name="T25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220">
                  <a:moveTo>
                    <a:pt x="88" y="220"/>
                  </a:moveTo>
                  <a:cubicBezTo>
                    <a:pt x="88" y="198"/>
                    <a:pt x="89" y="168"/>
                    <a:pt x="89" y="156"/>
                  </a:cubicBezTo>
                  <a:cubicBezTo>
                    <a:pt x="89" y="137"/>
                    <a:pt x="91" y="136"/>
                    <a:pt x="92" y="141"/>
                  </a:cubicBezTo>
                  <a:cubicBezTo>
                    <a:pt x="93" y="146"/>
                    <a:pt x="105" y="196"/>
                    <a:pt x="101" y="209"/>
                  </a:cubicBezTo>
                  <a:cubicBezTo>
                    <a:pt x="100" y="212"/>
                    <a:pt x="99" y="216"/>
                    <a:pt x="97" y="220"/>
                  </a:cubicBezTo>
                  <a:cubicBezTo>
                    <a:pt x="147" y="220"/>
                    <a:pt x="147" y="220"/>
                    <a:pt x="147" y="220"/>
                  </a:cubicBezTo>
                  <a:cubicBezTo>
                    <a:pt x="147" y="219"/>
                    <a:pt x="148" y="218"/>
                    <a:pt x="148" y="217"/>
                  </a:cubicBezTo>
                  <a:cubicBezTo>
                    <a:pt x="160" y="183"/>
                    <a:pt x="148" y="157"/>
                    <a:pt x="136" y="96"/>
                  </a:cubicBezTo>
                  <a:cubicBezTo>
                    <a:pt x="124" y="35"/>
                    <a:pt x="112" y="33"/>
                    <a:pt x="106" y="30"/>
                  </a:cubicBezTo>
                  <a:cubicBezTo>
                    <a:pt x="103" y="28"/>
                    <a:pt x="69" y="10"/>
                    <a:pt x="50" y="0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0" y="220"/>
                    <a:pt x="0" y="220"/>
                    <a:pt x="0" y="220"/>
                  </a:cubicBezTo>
                  <a:lnTo>
                    <a:pt x="88" y="22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80" name="Freeform 70">
              <a:extLst>
                <a:ext uri="{FF2B5EF4-FFF2-40B4-BE49-F238E27FC236}">
                  <a16:creationId xmlns="" xmlns:a16="http://schemas.microsoft.com/office/drawing/2014/main" id="{59613E7C-6A00-4FAA-BA71-29BF9A7E44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729" y="3459163"/>
              <a:ext cx="684213" cy="941388"/>
            </a:xfrm>
            <a:custGeom>
              <a:avLst/>
              <a:gdLst>
                <a:gd name="T0" fmla="*/ 13 w 161"/>
                <a:gd name="T1" fmla="*/ 221 h 221"/>
                <a:gd name="T2" fmla="*/ 63 w 161"/>
                <a:gd name="T3" fmla="*/ 221 h 221"/>
                <a:gd name="T4" fmla="*/ 58 w 161"/>
                <a:gd name="T5" fmla="*/ 207 h 221"/>
                <a:gd name="T6" fmla="*/ 69 w 161"/>
                <a:gd name="T7" fmla="*/ 140 h 221"/>
                <a:gd name="T8" fmla="*/ 72 w 161"/>
                <a:gd name="T9" fmla="*/ 155 h 221"/>
                <a:gd name="T10" fmla="*/ 71 w 161"/>
                <a:gd name="T11" fmla="*/ 221 h 221"/>
                <a:gd name="T12" fmla="*/ 158 w 161"/>
                <a:gd name="T13" fmla="*/ 221 h 221"/>
                <a:gd name="T14" fmla="*/ 161 w 161"/>
                <a:gd name="T15" fmla="*/ 54 h 221"/>
                <a:gd name="T16" fmla="*/ 115 w 161"/>
                <a:gd name="T17" fmla="*/ 0 h 221"/>
                <a:gd name="T18" fmla="*/ 59 w 161"/>
                <a:gd name="T19" fmla="*/ 28 h 221"/>
                <a:gd name="T20" fmla="*/ 27 w 161"/>
                <a:gd name="T21" fmla="*/ 93 h 221"/>
                <a:gd name="T22" fmla="*/ 11 w 161"/>
                <a:gd name="T23" fmla="*/ 214 h 221"/>
                <a:gd name="T24" fmla="*/ 13 w 161"/>
                <a:gd name="T25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221">
                  <a:moveTo>
                    <a:pt x="13" y="221"/>
                  </a:moveTo>
                  <a:cubicBezTo>
                    <a:pt x="63" y="221"/>
                    <a:pt x="63" y="221"/>
                    <a:pt x="63" y="221"/>
                  </a:cubicBezTo>
                  <a:cubicBezTo>
                    <a:pt x="61" y="216"/>
                    <a:pt x="59" y="211"/>
                    <a:pt x="58" y="207"/>
                  </a:cubicBezTo>
                  <a:cubicBezTo>
                    <a:pt x="54" y="194"/>
                    <a:pt x="68" y="145"/>
                    <a:pt x="69" y="140"/>
                  </a:cubicBezTo>
                  <a:cubicBezTo>
                    <a:pt x="70" y="135"/>
                    <a:pt x="72" y="136"/>
                    <a:pt x="72" y="155"/>
                  </a:cubicBezTo>
                  <a:cubicBezTo>
                    <a:pt x="72" y="167"/>
                    <a:pt x="71" y="198"/>
                    <a:pt x="71" y="221"/>
                  </a:cubicBezTo>
                  <a:cubicBezTo>
                    <a:pt x="158" y="221"/>
                    <a:pt x="158" y="221"/>
                    <a:pt x="158" y="221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96" y="9"/>
                    <a:pt x="62" y="26"/>
                    <a:pt x="59" y="28"/>
                  </a:cubicBezTo>
                  <a:cubicBezTo>
                    <a:pt x="52" y="31"/>
                    <a:pt x="41" y="32"/>
                    <a:pt x="27" y="93"/>
                  </a:cubicBezTo>
                  <a:cubicBezTo>
                    <a:pt x="13" y="153"/>
                    <a:pt x="0" y="180"/>
                    <a:pt x="11" y="214"/>
                  </a:cubicBezTo>
                  <a:cubicBezTo>
                    <a:pt x="12" y="217"/>
                    <a:pt x="12" y="219"/>
                    <a:pt x="13" y="22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81" name="Freeform 71">
              <a:extLst>
                <a:ext uri="{FF2B5EF4-FFF2-40B4-BE49-F238E27FC236}">
                  <a16:creationId xmlns="" xmlns:a16="http://schemas.microsoft.com/office/drawing/2014/main" id="{D2D7CC84-73CB-4E65-AB3F-2B24EFEC21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3468" y="2462213"/>
              <a:ext cx="519114" cy="404813"/>
            </a:xfrm>
            <a:custGeom>
              <a:avLst/>
              <a:gdLst>
                <a:gd name="T0" fmla="*/ 150 w 327"/>
                <a:gd name="T1" fmla="*/ 244 h 255"/>
                <a:gd name="T2" fmla="*/ 327 w 327"/>
                <a:gd name="T3" fmla="*/ 155 h 255"/>
                <a:gd name="T4" fmla="*/ 5 w 327"/>
                <a:gd name="T5" fmla="*/ 0 h 255"/>
                <a:gd name="T6" fmla="*/ 0 w 327"/>
                <a:gd name="T7" fmla="*/ 255 h 255"/>
                <a:gd name="T8" fmla="*/ 150 w 327"/>
                <a:gd name="T9" fmla="*/ 24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255">
                  <a:moveTo>
                    <a:pt x="150" y="244"/>
                  </a:moveTo>
                  <a:lnTo>
                    <a:pt x="327" y="155"/>
                  </a:lnTo>
                  <a:lnTo>
                    <a:pt x="5" y="0"/>
                  </a:lnTo>
                  <a:lnTo>
                    <a:pt x="0" y="255"/>
                  </a:lnTo>
                  <a:lnTo>
                    <a:pt x="150" y="24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82" name="Freeform 72">
              <a:extLst>
                <a:ext uri="{FF2B5EF4-FFF2-40B4-BE49-F238E27FC236}">
                  <a16:creationId xmlns="" xmlns:a16="http://schemas.microsoft.com/office/drawing/2014/main" id="{7A42643E-45AA-4A26-A38F-6F54B9BB4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2292" y="2462213"/>
              <a:ext cx="519113" cy="404813"/>
            </a:xfrm>
            <a:custGeom>
              <a:avLst/>
              <a:gdLst>
                <a:gd name="T0" fmla="*/ 174 w 327"/>
                <a:gd name="T1" fmla="*/ 239 h 255"/>
                <a:gd name="T2" fmla="*/ 0 w 327"/>
                <a:gd name="T3" fmla="*/ 145 h 255"/>
                <a:gd name="T4" fmla="*/ 327 w 327"/>
                <a:gd name="T5" fmla="*/ 0 h 255"/>
                <a:gd name="T6" fmla="*/ 322 w 327"/>
                <a:gd name="T7" fmla="*/ 255 h 255"/>
                <a:gd name="T8" fmla="*/ 174 w 327"/>
                <a:gd name="T9" fmla="*/ 239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255">
                  <a:moveTo>
                    <a:pt x="174" y="239"/>
                  </a:moveTo>
                  <a:lnTo>
                    <a:pt x="0" y="145"/>
                  </a:lnTo>
                  <a:lnTo>
                    <a:pt x="327" y="0"/>
                  </a:lnTo>
                  <a:lnTo>
                    <a:pt x="322" y="255"/>
                  </a:lnTo>
                  <a:lnTo>
                    <a:pt x="174" y="23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83" name="Freeform 73">
              <a:extLst>
                <a:ext uri="{FF2B5EF4-FFF2-40B4-BE49-F238E27FC236}">
                  <a16:creationId xmlns="" xmlns:a16="http://schemas.microsoft.com/office/drawing/2014/main" id="{4B75C6CE-3BC7-415B-9A3E-A30D027ECC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3468" y="2700338"/>
              <a:ext cx="271463" cy="255588"/>
            </a:xfrm>
            <a:custGeom>
              <a:avLst/>
              <a:gdLst>
                <a:gd name="T0" fmla="*/ 64 w 64"/>
                <a:gd name="T1" fmla="*/ 60 h 60"/>
                <a:gd name="T2" fmla="*/ 64 w 64"/>
                <a:gd name="T3" fmla="*/ 17 h 60"/>
                <a:gd name="T4" fmla="*/ 1 w 64"/>
                <a:gd name="T5" fmla="*/ 0 h 60"/>
                <a:gd name="T6" fmla="*/ 0 w 64"/>
                <a:gd name="T7" fmla="*/ 45 h 60"/>
                <a:gd name="T8" fmla="*/ 64 w 64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0">
                  <a:moveTo>
                    <a:pt x="64" y="60"/>
                  </a:move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47" y="1"/>
                    <a:pt x="1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52" y="47"/>
                    <a:pt x="64" y="6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84" name="Freeform 74">
              <a:extLst>
                <a:ext uri="{FF2B5EF4-FFF2-40B4-BE49-F238E27FC236}">
                  <a16:creationId xmlns="" xmlns:a16="http://schemas.microsoft.com/office/drawing/2014/main" id="{EE269B75-D920-4270-9409-964AF91EC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5180" y="2700338"/>
              <a:ext cx="271463" cy="247650"/>
            </a:xfrm>
            <a:custGeom>
              <a:avLst/>
              <a:gdLst>
                <a:gd name="T0" fmla="*/ 0 w 64"/>
                <a:gd name="T1" fmla="*/ 58 h 58"/>
                <a:gd name="T2" fmla="*/ 0 w 64"/>
                <a:gd name="T3" fmla="*/ 15 h 58"/>
                <a:gd name="T4" fmla="*/ 64 w 64"/>
                <a:gd name="T5" fmla="*/ 0 h 58"/>
                <a:gd name="T6" fmla="*/ 63 w 64"/>
                <a:gd name="T7" fmla="*/ 45 h 58"/>
                <a:gd name="T8" fmla="*/ 0 w 64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8">
                  <a:moveTo>
                    <a:pt x="0" y="58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8" y="0"/>
                    <a:pt x="64" y="0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3" y="45"/>
                    <a:pt x="12" y="45"/>
                    <a:pt x="0" y="5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85" name="Freeform 75">
              <a:extLst>
                <a:ext uri="{FF2B5EF4-FFF2-40B4-BE49-F238E27FC236}">
                  <a16:creationId xmlns="" xmlns:a16="http://schemas.microsoft.com/office/drawing/2014/main" id="{69FA6D10-81DF-4CB6-9616-EC420857D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6643" y="2700338"/>
              <a:ext cx="268288" cy="119063"/>
            </a:xfrm>
            <a:custGeom>
              <a:avLst/>
              <a:gdLst>
                <a:gd name="T0" fmla="*/ 63 w 63"/>
                <a:gd name="T1" fmla="*/ 17 h 28"/>
                <a:gd name="T2" fmla="*/ 63 w 63"/>
                <a:gd name="T3" fmla="*/ 28 h 28"/>
                <a:gd name="T4" fmla="*/ 0 w 63"/>
                <a:gd name="T5" fmla="*/ 12 h 28"/>
                <a:gd name="T6" fmla="*/ 0 w 63"/>
                <a:gd name="T7" fmla="*/ 0 h 28"/>
                <a:gd name="T8" fmla="*/ 63 w 63"/>
                <a:gd name="T9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28">
                  <a:moveTo>
                    <a:pt x="63" y="17"/>
                  </a:moveTo>
                  <a:cubicBezTo>
                    <a:pt x="63" y="28"/>
                    <a:pt x="63" y="28"/>
                    <a:pt x="63" y="28"/>
                  </a:cubicBezTo>
                  <a:cubicBezTo>
                    <a:pt x="63" y="28"/>
                    <a:pt x="45" y="13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1"/>
                    <a:pt x="63" y="17"/>
                    <a:pt x="63" y="17"/>
                  </a:cubicBezTo>
                  <a:close/>
                </a:path>
              </a:pathLst>
            </a:custGeom>
            <a:solidFill>
              <a:srgbClr val="01335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86" name="Freeform 76">
              <a:extLst>
                <a:ext uri="{FF2B5EF4-FFF2-40B4-BE49-F238E27FC236}">
                  <a16:creationId xmlns="" xmlns:a16="http://schemas.microsoft.com/office/drawing/2014/main" id="{9B7A8C0F-1EB5-440D-A46D-FFAE3A3B8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5180" y="2700338"/>
              <a:ext cx="271463" cy="114300"/>
            </a:xfrm>
            <a:custGeom>
              <a:avLst/>
              <a:gdLst>
                <a:gd name="T0" fmla="*/ 64 w 64"/>
                <a:gd name="T1" fmla="*/ 0 h 27"/>
                <a:gd name="T2" fmla="*/ 64 w 64"/>
                <a:gd name="T3" fmla="*/ 12 h 27"/>
                <a:gd name="T4" fmla="*/ 0 w 64"/>
                <a:gd name="T5" fmla="*/ 27 h 27"/>
                <a:gd name="T6" fmla="*/ 0 w 64"/>
                <a:gd name="T7" fmla="*/ 15 h 27"/>
                <a:gd name="T8" fmla="*/ 64 w 6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7">
                  <a:moveTo>
                    <a:pt x="64" y="0"/>
                  </a:moveTo>
                  <a:cubicBezTo>
                    <a:pt x="64" y="12"/>
                    <a:pt x="64" y="12"/>
                    <a:pt x="64" y="12"/>
                  </a:cubicBezTo>
                  <a:cubicBezTo>
                    <a:pt x="18" y="12"/>
                    <a:pt x="0" y="27"/>
                    <a:pt x="0" y="2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8" y="0"/>
                    <a:pt x="64" y="0"/>
                  </a:cubicBez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87" name="Freeform 77">
              <a:extLst>
                <a:ext uri="{FF2B5EF4-FFF2-40B4-BE49-F238E27FC236}">
                  <a16:creationId xmlns="" xmlns:a16="http://schemas.microsoft.com/office/drawing/2014/main" id="{06574994-022B-4FF9-925C-C3096792B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8118" y="2644775"/>
              <a:ext cx="50800" cy="50800"/>
            </a:xfrm>
            <a:custGeom>
              <a:avLst/>
              <a:gdLst>
                <a:gd name="T0" fmla="*/ 0 w 12"/>
                <a:gd name="T1" fmla="*/ 6 h 12"/>
                <a:gd name="T2" fmla="*/ 6 w 12"/>
                <a:gd name="T3" fmla="*/ 12 h 12"/>
                <a:gd name="T4" fmla="*/ 12 w 12"/>
                <a:gd name="T5" fmla="*/ 6 h 12"/>
                <a:gd name="T6" fmla="*/ 6 w 12"/>
                <a:gd name="T7" fmla="*/ 0 h 12"/>
                <a:gd name="T8" fmla="*/ 0 w 12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6"/>
                  </a:move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88" name="Freeform 78">
              <a:extLst>
                <a:ext uri="{FF2B5EF4-FFF2-40B4-BE49-F238E27FC236}">
                  <a16:creationId xmlns="" xmlns:a16="http://schemas.microsoft.com/office/drawing/2014/main" id="{476F7621-C76F-4E44-93AA-BBA52D7E3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3355" y="2679700"/>
              <a:ext cx="55563" cy="293688"/>
            </a:xfrm>
            <a:custGeom>
              <a:avLst/>
              <a:gdLst>
                <a:gd name="T0" fmla="*/ 7 w 13"/>
                <a:gd name="T1" fmla="*/ 0 h 69"/>
                <a:gd name="T2" fmla="*/ 12 w 13"/>
                <a:gd name="T3" fmla="*/ 63 h 69"/>
                <a:gd name="T4" fmla="*/ 6 w 13"/>
                <a:gd name="T5" fmla="*/ 69 h 69"/>
                <a:gd name="T6" fmla="*/ 0 w 13"/>
                <a:gd name="T7" fmla="*/ 63 h 69"/>
                <a:gd name="T8" fmla="*/ 7 w 13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9">
                  <a:moveTo>
                    <a:pt x="7" y="0"/>
                  </a:moveTo>
                  <a:cubicBezTo>
                    <a:pt x="10" y="1"/>
                    <a:pt x="12" y="58"/>
                    <a:pt x="12" y="63"/>
                  </a:cubicBezTo>
                  <a:cubicBezTo>
                    <a:pt x="13" y="68"/>
                    <a:pt x="6" y="69"/>
                    <a:pt x="6" y="69"/>
                  </a:cubicBezTo>
                  <a:cubicBezTo>
                    <a:pt x="6" y="69"/>
                    <a:pt x="0" y="68"/>
                    <a:pt x="0" y="63"/>
                  </a:cubicBezTo>
                  <a:cubicBezTo>
                    <a:pt x="1" y="58"/>
                    <a:pt x="5" y="1"/>
                    <a:pt x="7" y="0"/>
                  </a:cubicBez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89" name="Freeform 79">
              <a:extLst>
                <a:ext uri="{FF2B5EF4-FFF2-40B4-BE49-F238E27FC236}">
                  <a16:creationId xmlns="" xmlns:a16="http://schemas.microsoft.com/office/drawing/2014/main" id="{D83A6484-317B-494D-83A7-D2619FE82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2153" y="3492500"/>
              <a:ext cx="328613" cy="738188"/>
            </a:xfrm>
            <a:custGeom>
              <a:avLst/>
              <a:gdLst>
                <a:gd name="T0" fmla="*/ 0 w 207"/>
                <a:gd name="T1" fmla="*/ 22 h 465"/>
                <a:gd name="T2" fmla="*/ 43 w 207"/>
                <a:gd name="T3" fmla="*/ 0 h 465"/>
                <a:gd name="T4" fmla="*/ 207 w 207"/>
                <a:gd name="T5" fmla="*/ 269 h 465"/>
                <a:gd name="T6" fmla="*/ 204 w 207"/>
                <a:gd name="T7" fmla="*/ 465 h 465"/>
                <a:gd name="T8" fmla="*/ 0 w 207"/>
                <a:gd name="T9" fmla="*/ 22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465">
                  <a:moveTo>
                    <a:pt x="0" y="22"/>
                  </a:moveTo>
                  <a:lnTo>
                    <a:pt x="43" y="0"/>
                  </a:lnTo>
                  <a:lnTo>
                    <a:pt x="207" y="269"/>
                  </a:lnTo>
                  <a:lnTo>
                    <a:pt x="204" y="465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90" name="Freeform 80">
              <a:extLst>
                <a:ext uri="{FF2B5EF4-FFF2-40B4-BE49-F238E27FC236}">
                  <a16:creationId xmlns="" xmlns:a16="http://schemas.microsoft.com/office/drawing/2014/main" id="{C78E12B8-CDE4-4D14-8CE4-5A861BC98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0" y="3502025"/>
              <a:ext cx="344488" cy="728663"/>
            </a:xfrm>
            <a:custGeom>
              <a:avLst/>
              <a:gdLst>
                <a:gd name="T0" fmla="*/ 217 w 217"/>
                <a:gd name="T1" fmla="*/ 21 h 459"/>
                <a:gd name="T2" fmla="*/ 174 w 217"/>
                <a:gd name="T3" fmla="*/ 0 h 459"/>
                <a:gd name="T4" fmla="*/ 3 w 217"/>
                <a:gd name="T5" fmla="*/ 263 h 459"/>
                <a:gd name="T6" fmla="*/ 0 w 217"/>
                <a:gd name="T7" fmla="*/ 459 h 459"/>
                <a:gd name="T8" fmla="*/ 217 w 217"/>
                <a:gd name="T9" fmla="*/ 21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459">
                  <a:moveTo>
                    <a:pt x="217" y="21"/>
                  </a:moveTo>
                  <a:lnTo>
                    <a:pt x="174" y="0"/>
                  </a:lnTo>
                  <a:lnTo>
                    <a:pt x="3" y="263"/>
                  </a:lnTo>
                  <a:lnTo>
                    <a:pt x="0" y="459"/>
                  </a:lnTo>
                  <a:lnTo>
                    <a:pt x="217" y="21"/>
                  </a:lnTo>
                  <a:close/>
                </a:path>
              </a:pathLst>
            </a:custGeom>
            <a:solidFill>
              <a:srgbClr val="01335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</p:grpSp>
      <p:sp>
        <p:nvSpPr>
          <p:cNvPr id="96" name="iconfont-11607-6151198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 rot="1396421">
            <a:off x="9214155" y="405170"/>
            <a:ext cx="927140" cy="794695"/>
          </a:xfrm>
          <a:custGeom>
            <a:avLst/>
            <a:gdLst>
              <a:gd name="T0" fmla="*/ 4970 w 12800"/>
              <a:gd name="T1" fmla="*/ 7931 h 12800"/>
              <a:gd name="T2" fmla="*/ 10416 w 12800"/>
              <a:gd name="T3" fmla="*/ 3488 h 12800"/>
              <a:gd name="T4" fmla="*/ 4971 w 12800"/>
              <a:gd name="T5" fmla="*/ 9348 h 12800"/>
              <a:gd name="T6" fmla="*/ 4971 w 12800"/>
              <a:gd name="T7" fmla="*/ 11014 h 12800"/>
              <a:gd name="T8" fmla="*/ 7760 w 12800"/>
              <a:gd name="T9" fmla="*/ 9524 h 12800"/>
              <a:gd name="T10" fmla="*/ 10418 w 12800"/>
              <a:gd name="T11" fmla="*/ 11060 h 12800"/>
              <a:gd name="T12" fmla="*/ 11506 w 12800"/>
              <a:gd name="T13" fmla="*/ 1844 h 12800"/>
              <a:gd name="T14" fmla="*/ 2296 w 12800"/>
              <a:gd name="T15" fmla="*/ 6448 h 12800"/>
              <a:gd name="T16" fmla="*/ 4970 w 12800"/>
              <a:gd name="T17" fmla="*/ 7930 h 12800"/>
              <a:gd name="T18" fmla="*/ 10359 w 12800"/>
              <a:gd name="T19" fmla="*/ 3535 h 12800"/>
              <a:gd name="T20" fmla="*/ 10366 w 12800"/>
              <a:gd name="T21" fmla="*/ 3542 h 12800"/>
              <a:gd name="T22" fmla="*/ 6030 w 12800"/>
              <a:gd name="T23" fmla="*/ 8209 h 12800"/>
              <a:gd name="T24" fmla="*/ 10416 w 12800"/>
              <a:gd name="T25" fmla="*/ 3489 h 12800"/>
              <a:gd name="T26" fmla="*/ 4970 w 12800"/>
              <a:gd name="T27" fmla="*/ 7930 h 12800"/>
              <a:gd name="T28" fmla="*/ 4970 w 12800"/>
              <a:gd name="T29" fmla="*/ 7931 h 12800"/>
              <a:gd name="T30" fmla="*/ 12800 w 12800"/>
              <a:gd name="T31" fmla="*/ 0 h 12800"/>
              <a:gd name="T32" fmla="*/ 11290 w 12800"/>
              <a:gd name="T33" fmla="*/ 12800 h 12800"/>
              <a:gd name="T34" fmla="*/ 7740 w 12800"/>
              <a:gd name="T35" fmla="*/ 10748 h 12800"/>
              <a:gd name="T36" fmla="*/ 3902 w 12800"/>
              <a:gd name="T37" fmla="*/ 12800 h 12800"/>
              <a:gd name="T38" fmla="*/ 3902 w 12800"/>
              <a:gd name="T39" fmla="*/ 8562 h 12800"/>
              <a:gd name="T40" fmla="*/ 0 w 12800"/>
              <a:gd name="T41" fmla="*/ 6400 h 12800"/>
              <a:gd name="T42" fmla="*/ 12800 w 12800"/>
              <a:gd name="T43" fmla="*/ 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800" h="12800">
                <a:moveTo>
                  <a:pt x="4970" y="7931"/>
                </a:moveTo>
                <a:lnTo>
                  <a:pt x="10416" y="3488"/>
                </a:lnTo>
                <a:lnTo>
                  <a:pt x="4971" y="9348"/>
                </a:lnTo>
                <a:lnTo>
                  <a:pt x="4971" y="11014"/>
                </a:lnTo>
                <a:lnTo>
                  <a:pt x="7760" y="9524"/>
                </a:lnTo>
                <a:lnTo>
                  <a:pt x="10418" y="11060"/>
                </a:lnTo>
                <a:lnTo>
                  <a:pt x="11506" y="1844"/>
                </a:lnTo>
                <a:lnTo>
                  <a:pt x="2296" y="6448"/>
                </a:lnTo>
                <a:lnTo>
                  <a:pt x="4970" y="7930"/>
                </a:lnTo>
                <a:lnTo>
                  <a:pt x="10359" y="3535"/>
                </a:lnTo>
                <a:lnTo>
                  <a:pt x="10366" y="3542"/>
                </a:lnTo>
                <a:lnTo>
                  <a:pt x="6030" y="8209"/>
                </a:lnTo>
                <a:lnTo>
                  <a:pt x="10416" y="3489"/>
                </a:lnTo>
                <a:lnTo>
                  <a:pt x="4970" y="7930"/>
                </a:lnTo>
                <a:lnTo>
                  <a:pt x="4970" y="7931"/>
                </a:lnTo>
                <a:close/>
                <a:moveTo>
                  <a:pt x="12800" y="0"/>
                </a:moveTo>
                <a:lnTo>
                  <a:pt x="11290" y="12800"/>
                </a:lnTo>
                <a:lnTo>
                  <a:pt x="7740" y="10748"/>
                </a:lnTo>
                <a:lnTo>
                  <a:pt x="3902" y="12800"/>
                </a:lnTo>
                <a:lnTo>
                  <a:pt x="3902" y="8562"/>
                </a:lnTo>
                <a:lnTo>
                  <a:pt x="0" y="6400"/>
                </a:lnTo>
                <a:lnTo>
                  <a:pt x="1280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任意多边形 96"/>
          <p:cNvSpPr/>
          <p:nvPr/>
        </p:nvSpPr>
        <p:spPr>
          <a:xfrm>
            <a:off x="201907" y="1079500"/>
            <a:ext cx="9030993" cy="5765800"/>
          </a:xfrm>
          <a:custGeom>
            <a:avLst/>
            <a:gdLst>
              <a:gd name="connsiteX0" fmla="*/ 26693 w 9030993"/>
              <a:gd name="connsiteY0" fmla="*/ 5765800 h 5765800"/>
              <a:gd name="connsiteX1" fmla="*/ 699793 w 9030993"/>
              <a:gd name="connsiteY1" fmla="*/ 3479800 h 5765800"/>
              <a:gd name="connsiteX2" fmla="*/ 4700293 w 9030993"/>
              <a:gd name="connsiteY2" fmla="*/ 2527300 h 5765800"/>
              <a:gd name="connsiteX3" fmla="*/ 6960893 w 9030993"/>
              <a:gd name="connsiteY3" fmla="*/ 647700 h 5765800"/>
              <a:gd name="connsiteX4" fmla="*/ 9030993 w 9030993"/>
              <a:gd name="connsiteY4" fmla="*/ 0 h 576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30993" h="5765800">
                <a:moveTo>
                  <a:pt x="26693" y="5765800"/>
                </a:moveTo>
                <a:cubicBezTo>
                  <a:pt x="-26224" y="4892675"/>
                  <a:pt x="-79140" y="4019550"/>
                  <a:pt x="699793" y="3479800"/>
                </a:cubicBezTo>
                <a:cubicBezTo>
                  <a:pt x="1478726" y="2940050"/>
                  <a:pt x="3656776" y="2999317"/>
                  <a:pt x="4700293" y="2527300"/>
                </a:cubicBezTo>
                <a:cubicBezTo>
                  <a:pt x="5743810" y="2055283"/>
                  <a:pt x="6239110" y="1068917"/>
                  <a:pt x="6960893" y="647700"/>
                </a:cubicBezTo>
                <a:cubicBezTo>
                  <a:pt x="7682676" y="226483"/>
                  <a:pt x="8356834" y="113241"/>
                  <a:pt x="9030993" y="0"/>
                </a:cubicBezTo>
              </a:path>
            </a:pathLst>
          </a:custGeom>
          <a:noFill/>
          <a:ln>
            <a:gradFill flip="none" rotWithShape="1">
              <a:gsLst>
                <a:gs pos="4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070C0"/>
                </a:gs>
              </a:gsLst>
              <a:lin ang="1890000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任意多边形 100"/>
          <p:cNvSpPr/>
          <p:nvPr/>
        </p:nvSpPr>
        <p:spPr>
          <a:xfrm>
            <a:off x="5055109" y="1130300"/>
            <a:ext cx="4330191" cy="2587707"/>
          </a:xfrm>
          <a:custGeom>
            <a:avLst/>
            <a:gdLst>
              <a:gd name="connsiteX0" fmla="*/ 177291 w 4330191"/>
              <a:gd name="connsiteY0" fmla="*/ 2476500 h 2587707"/>
              <a:gd name="connsiteX1" fmla="*/ 304291 w 4330191"/>
              <a:gd name="connsiteY1" fmla="*/ 2476500 h 2587707"/>
              <a:gd name="connsiteX2" fmla="*/ 2996691 w 4330191"/>
              <a:gd name="connsiteY2" fmla="*/ 1320800 h 2587707"/>
              <a:gd name="connsiteX3" fmla="*/ 4330191 w 4330191"/>
              <a:gd name="connsiteY3" fmla="*/ 0 h 2587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0191" h="2587707">
                <a:moveTo>
                  <a:pt x="177291" y="2476500"/>
                </a:moveTo>
                <a:cubicBezTo>
                  <a:pt x="5841" y="2572808"/>
                  <a:pt x="-165609" y="2669117"/>
                  <a:pt x="304291" y="2476500"/>
                </a:cubicBezTo>
                <a:cubicBezTo>
                  <a:pt x="774191" y="2283883"/>
                  <a:pt x="2325708" y="1733550"/>
                  <a:pt x="2996691" y="1320800"/>
                </a:cubicBezTo>
                <a:cubicBezTo>
                  <a:pt x="3667674" y="908050"/>
                  <a:pt x="3998932" y="454025"/>
                  <a:pt x="4330191" y="0"/>
                </a:cubicBezTo>
              </a:path>
            </a:pathLst>
          </a:custGeom>
          <a:noFill/>
          <a:ln>
            <a:gradFill>
              <a:gsLst>
                <a:gs pos="0">
                  <a:srgbClr val="0070C0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5" name="图片 10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63853">
            <a:off x="421048" y="362441"/>
            <a:ext cx="863645" cy="1218440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72062">
            <a:off x="419657" y="1967100"/>
            <a:ext cx="638579" cy="1863490"/>
          </a:xfrm>
          <a:prstGeom prst="rect">
            <a:avLst/>
          </a:prstGeom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210447" y="1348"/>
            <a:ext cx="751910" cy="1725606"/>
          </a:xfrm>
          <a:prstGeom prst="rect">
            <a:avLst/>
          </a:prstGeom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73358" y="2829173"/>
            <a:ext cx="2362738" cy="3874383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2796" y="294250"/>
            <a:ext cx="1089235" cy="2111324"/>
          </a:xfrm>
          <a:prstGeom prst="rect">
            <a:avLst/>
          </a:prstGeom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657" y="5542457"/>
            <a:ext cx="1391461" cy="1141383"/>
          </a:xfrm>
          <a:prstGeom prst="rect">
            <a:avLst/>
          </a:prstGeom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3221" y="5634624"/>
            <a:ext cx="1187323" cy="944562"/>
          </a:xfrm>
          <a:prstGeom prst="rect">
            <a:avLst/>
          </a:prstGeom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2295" y="3214708"/>
            <a:ext cx="1622951" cy="1095941"/>
          </a:xfrm>
          <a:prstGeom prst="rect">
            <a:avLst/>
          </a:prstGeom>
        </p:spPr>
      </p:pic>
      <p:pic>
        <p:nvPicPr>
          <p:cNvPr id="113" name="图片 112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7243" y="5538739"/>
            <a:ext cx="874804" cy="1098591"/>
          </a:xfrm>
          <a:prstGeom prst="rect">
            <a:avLst/>
          </a:prstGeom>
        </p:spPr>
      </p:pic>
      <p:pic>
        <p:nvPicPr>
          <p:cNvPr id="114" name="图片 113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283" y="3960585"/>
            <a:ext cx="459123" cy="1420412"/>
          </a:xfrm>
          <a:prstGeom prst="rect">
            <a:avLst/>
          </a:prstGeom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34945">
            <a:off x="3809588" y="193622"/>
            <a:ext cx="976059" cy="148485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72421" y="1349912"/>
            <a:ext cx="469551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rgbClr val="0070C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毕业季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0018" y="1172951"/>
            <a:ext cx="1281271" cy="707220"/>
          </a:xfrm>
          <a:prstGeom prst="rect">
            <a:avLst/>
          </a:prstGeom>
        </p:spPr>
      </p:pic>
      <p:sp>
        <p:nvSpPr>
          <p:cNvPr id="7" name="平行四边形 6"/>
          <p:cNvSpPr/>
          <p:nvPr/>
        </p:nvSpPr>
        <p:spPr>
          <a:xfrm>
            <a:off x="1326775" y="3541398"/>
            <a:ext cx="4267796" cy="438367"/>
          </a:xfrm>
          <a:prstGeom prst="parallelogram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589459" y="3559889"/>
            <a:ext cx="370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毕业</a:t>
            </a:r>
            <a:r>
              <a:rPr lang="zh-CN" altLang="en-US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生纪念册</a:t>
            </a:r>
            <a:r>
              <a:rPr lang="en-US" altLang="zh-CN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模板</a:t>
            </a:r>
            <a:endParaRPr lang="zh-CN" altLang="en-US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320212" y="4075302"/>
            <a:ext cx="6096000" cy="8317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/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94" name="平行四边形 93"/>
          <p:cNvSpPr/>
          <p:nvPr/>
        </p:nvSpPr>
        <p:spPr>
          <a:xfrm>
            <a:off x="1326775" y="4950636"/>
            <a:ext cx="3008557" cy="438367"/>
          </a:xfrm>
          <a:prstGeom prst="parallelogram">
            <a:avLst/>
          </a:prstGeom>
          <a:noFill/>
          <a:ln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99" name="warehouse-with-boxes_75762">
            <a:extLst>
              <a:ext uri="{FF2B5EF4-FFF2-40B4-BE49-F238E27FC236}">
                <a16:creationId xmlns:a16="http://schemas.microsoft.com/office/drawing/2014/main" xmlns:p14="http://schemas.microsoft.com/office/powerpoint/2010/main" xmlns:lc="http://schemas.openxmlformats.org/drawingml/2006/lockedCanvas" xmlns="" id="{54405246-CCE2-4201-BBB1-D3F3EB6E740D}"/>
              </a:ext>
            </a:extLst>
          </p:cNvPr>
          <p:cNvSpPr/>
          <p:nvPr/>
        </p:nvSpPr>
        <p:spPr>
          <a:xfrm>
            <a:off x="1589459" y="5027595"/>
            <a:ext cx="327385" cy="294673"/>
          </a:xfrm>
          <a:custGeom>
            <a:avLst/>
            <a:gdLst>
              <a:gd name="T0" fmla="*/ 56 w 12800"/>
              <a:gd name="T1" fmla="*/ 0 h 11520"/>
              <a:gd name="T2" fmla="*/ 0 w 12800"/>
              <a:gd name="T3" fmla="*/ 11464 h 11520"/>
              <a:gd name="T4" fmla="*/ 2337 w 12800"/>
              <a:gd name="T5" fmla="*/ 11520 h 11520"/>
              <a:gd name="T6" fmla="*/ 4424 w 12800"/>
              <a:gd name="T7" fmla="*/ 9322 h 11520"/>
              <a:gd name="T8" fmla="*/ 6706 w 12800"/>
              <a:gd name="T9" fmla="*/ 11520 h 11520"/>
              <a:gd name="T10" fmla="*/ 6762 w 12800"/>
              <a:gd name="T11" fmla="*/ 83 h 11520"/>
              <a:gd name="T12" fmla="*/ 2894 w 12800"/>
              <a:gd name="T13" fmla="*/ 7652 h 11520"/>
              <a:gd name="T14" fmla="*/ 1280 w 12800"/>
              <a:gd name="T15" fmla="*/ 6066 h 11520"/>
              <a:gd name="T16" fmla="*/ 2894 w 12800"/>
              <a:gd name="T17" fmla="*/ 7652 h 11520"/>
              <a:gd name="T18" fmla="*/ 1280 w 12800"/>
              <a:gd name="T19" fmla="*/ 5287 h 11520"/>
              <a:gd name="T20" fmla="*/ 2894 w 12800"/>
              <a:gd name="T21" fmla="*/ 3701 h 11520"/>
              <a:gd name="T22" fmla="*/ 2894 w 12800"/>
              <a:gd name="T23" fmla="*/ 2922 h 11520"/>
              <a:gd name="T24" fmla="*/ 1280 w 12800"/>
              <a:gd name="T25" fmla="*/ 1336 h 11520"/>
              <a:gd name="T26" fmla="*/ 2894 w 12800"/>
              <a:gd name="T27" fmla="*/ 2922 h 11520"/>
              <a:gd name="T28" fmla="*/ 3840 w 12800"/>
              <a:gd name="T29" fmla="*/ 7652 h 11520"/>
              <a:gd name="T30" fmla="*/ 5454 w 12800"/>
              <a:gd name="T31" fmla="*/ 6066 h 11520"/>
              <a:gd name="T32" fmla="*/ 5454 w 12800"/>
              <a:gd name="T33" fmla="*/ 5287 h 11520"/>
              <a:gd name="T34" fmla="*/ 3840 w 12800"/>
              <a:gd name="T35" fmla="*/ 3701 h 11520"/>
              <a:gd name="T36" fmla="*/ 5454 w 12800"/>
              <a:gd name="T37" fmla="*/ 5287 h 11520"/>
              <a:gd name="T38" fmla="*/ 3840 w 12800"/>
              <a:gd name="T39" fmla="*/ 2922 h 11520"/>
              <a:gd name="T40" fmla="*/ 5454 w 12800"/>
              <a:gd name="T41" fmla="*/ 1336 h 11520"/>
              <a:gd name="T42" fmla="*/ 12466 w 12800"/>
              <a:gd name="T43" fmla="*/ 3701 h 11520"/>
              <a:gd name="T44" fmla="*/ 7763 w 12800"/>
              <a:gd name="T45" fmla="*/ 4035 h 11520"/>
              <a:gd name="T46" fmla="*/ 7791 w 12800"/>
              <a:gd name="T47" fmla="*/ 11492 h 11520"/>
              <a:gd name="T48" fmla="*/ 9544 w 12800"/>
              <a:gd name="T49" fmla="*/ 10045 h 11520"/>
              <a:gd name="T50" fmla="*/ 11019 w 12800"/>
              <a:gd name="T51" fmla="*/ 11492 h 11520"/>
              <a:gd name="T52" fmla="*/ 12772 w 12800"/>
              <a:gd name="T53" fmla="*/ 11464 h 11520"/>
              <a:gd name="T54" fmla="*/ 12466 w 12800"/>
              <a:gd name="T55" fmla="*/ 3701 h 11520"/>
              <a:gd name="T56" fmla="*/ 8403 w 12800"/>
              <a:gd name="T57" fmla="*/ 8821 h 11520"/>
              <a:gd name="T58" fmla="*/ 12104 w 12800"/>
              <a:gd name="T59" fmla="*/ 8042 h 11520"/>
              <a:gd name="T60" fmla="*/ 12104 w 12800"/>
              <a:gd name="T61" fmla="*/ 7263 h 11520"/>
              <a:gd name="T62" fmla="*/ 8403 w 12800"/>
              <a:gd name="T63" fmla="*/ 6483 h 11520"/>
              <a:gd name="T64" fmla="*/ 12104 w 12800"/>
              <a:gd name="T65" fmla="*/ 7263 h 11520"/>
              <a:gd name="T66" fmla="*/ 8403 w 12800"/>
              <a:gd name="T67" fmla="*/ 5677 h 11520"/>
              <a:gd name="T68" fmla="*/ 12104 w 12800"/>
              <a:gd name="T69" fmla="*/ 4897 h 11520"/>
              <a:gd name="T70" fmla="*/ 12104 w 12800"/>
              <a:gd name="T71" fmla="*/ 5677 h 1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00" h="11520">
                <a:moveTo>
                  <a:pt x="6706" y="0"/>
                </a:moveTo>
                <a:lnTo>
                  <a:pt x="56" y="0"/>
                </a:lnTo>
                <a:cubicBezTo>
                  <a:pt x="28" y="0"/>
                  <a:pt x="0" y="28"/>
                  <a:pt x="0" y="83"/>
                </a:cubicBezTo>
                <a:lnTo>
                  <a:pt x="0" y="11464"/>
                </a:lnTo>
                <a:cubicBezTo>
                  <a:pt x="0" y="11492"/>
                  <a:pt x="28" y="11520"/>
                  <a:pt x="56" y="11520"/>
                </a:cubicBezTo>
                <a:lnTo>
                  <a:pt x="2337" y="11520"/>
                </a:lnTo>
                <a:lnTo>
                  <a:pt x="2337" y="9322"/>
                </a:lnTo>
                <a:lnTo>
                  <a:pt x="4424" y="9322"/>
                </a:lnTo>
                <a:lnTo>
                  <a:pt x="4424" y="11520"/>
                </a:lnTo>
                <a:lnTo>
                  <a:pt x="6706" y="11520"/>
                </a:lnTo>
                <a:cubicBezTo>
                  <a:pt x="6734" y="11520"/>
                  <a:pt x="6762" y="11492"/>
                  <a:pt x="6762" y="11464"/>
                </a:cubicBezTo>
                <a:lnTo>
                  <a:pt x="6762" y="83"/>
                </a:lnTo>
                <a:cubicBezTo>
                  <a:pt x="6762" y="28"/>
                  <a:pt x="6734" y="0"/>
                  <a:pt x="6706" y="0"/>
                </a:cubicBezTo>
                <a:close/>
                <a:moveTo>
                  <a:pt x="2894" y="7652"/>
                </a:moveTo>
                <a:lnTo>
                  <a:pt x="1280" y="7652"/>
                </a:lnTo>
                <a:lnTo>
                  <a:pt x="1280" y="6066"/>
                </a:lnTo>
                <a:lnTo>
                  <a:pt x="2894" y="6066"/>
                </a:lnTo>
                <a:lnTo>
                  <a:pt x="2894" y="7652"/>
                </a:lnTo>
                <a:close/>
                <a:moveTo>
                  <a:pt x="2894" y="5287"/>
                </a:moveTo>
                <a:lnTo>
                  <a:pt x="1280" y="5287"/>
                </a:lnTo>
                <a:lnTo>
                  <a:pt x="1280" y="3701"/>
                </a:lnTo>
                <a:lnTo>
                  <a:pt x="2894" y="3701"/>
                </a:lnTo>
                <a:lnTo>
                  <a:pt x="2894" y="5287"/>
                </a:lnTo>
                <a:close/>
                <a:moveTo>
                  <a:pt x="2894" y="2922"/>
                </a:moveTo>
                <a:lnTo>
                  <a:pt x="1280" y="2922"/>
                </a:lnTo>
                <a:lnTo>
                  <a:pt x="1280" y="1336"/>
                </a:lnTo>
                <a:lnTo>
                  <a:pt x="2894" y="1336"/>
                </a:lnTo>
                <a:lnTo>
                  <a:pt x="2894" y="2922"/>
                </a:lnTo>
                <a:close/>
                <a:moveTo>
                  <a:pt x="5454" y="7652"/>
                </a:moveTo>
                <a:lnTo>
                  <a:pt x="3840" y="7652"/>
                </a:lnTo>
                <a:lnTo>
                  <a:pt x="3840" y="6066"/>
                </a:lnTo>
                <a:lnTo>
                  <a:pt x="5454" y="6066"/>
                </a:lnTo>
                <a:lnTo>
                  <a:pt x="5454" y="7652"/>
                </a:lnTo>
                <a:close/>
                <a:moveTo>
                  <a:pt x="5454" y="5287"/>
                </a:moveTo>
                <a:lnTo>
                  <a:pt x="3840" y="5287"/>
                </a:lnTo>
                <a:lnTo>
                  <a:pt x="3840" y="3701"/>
                </a:lnTo>
                <a:lnTo>
                  <a:pt x="5454" y="3701"/>
                </a:lnTo>
                <a:lnTo>
                  <a:pt x="5454" y="5287"/>
                </a:lnTo>
                <a:close/>
                <a:moveTo>
                  <a:pt x="5454" y="2922"/>
                </a:moveTo>
                <a:lnTo>
                  <a:pt x="3840" y="2922"/>
                </a:lnTo>
                <a:lnTo>
                  <a:pt x="3840" y="1336"/>
                </a:lnTo>
                <a:lnTo>
                  <a:pt x="5454" y="1336"/>
                </a:lnTo>
                <a:lnTo>
                  <a:pt x="5454" y="2922"/>
                </a:lnTo>
                <a:close/>
                <a:moveTo>
                  <a:pt x="12466" y="3701"/>
                </a:moveTo>
                <a:lnTo>
                  <a:pt x="8097" y="3701"/>
                </a:lnTo>
                <a:cubicBezTo>
                  <a:pt x="7903" y="3701"/>
                  <a:pt x="7763" y="3840"/>
                  <a:pt x="7763" y="4035"/>
                </a:cubicBezTo>
                <a:lnTo>
                  <a:pt x="7763" y="11464"/>
                </a:lnTo>
                <a:cubicBezTo>
                  <a:pt x="7763" y="11492"/>
                  <a:pt x="7791" y="11492"/>
                  <a:pt x="7791" y="11492"/>
                </a:cubicBezTo>
                <a:lnTo>
                  <a:pt x="9544" y="11492"/>
                </a:lnTo>
                <a:lnTo>
                  <a:pt x="9544" y="10045"/>
                </a:lnTo>
                <a:lnTo>
                  <a:pt x="11019" y="10045"/>
                </a:lnTo>
                <a:lnTo>
                  <a:pt x="11019" y="11492"/>
                </a:lnTo>
                <a:lnTo>
                  <a:pt x="12744" y="11492"/>
                </a:lnTo>
                <a:cubicBezTo>
                  <a:pt x="12772" y="11492"/>
                  <a:pt x="12772" y="11464"/>
                  <a:pt x="12772" y="11464"/>
                </a:cubicBezTo>
                <a:lnTo>
                  <a:pt x="12772" y="4035"/>
                </a:lnTo>
                <a:cubicBezTo>
                  <a:pt x="12800" y="3868"/>
                  <a:pt x="12633" y="3701"/>
                  <a:pt x="12466" y="3701"/>
                </a:cubicBezTo>
                <a:close/>
                <a:moveTo>
                  <a:pt x="12104" y="8821"/>
                </a:moveTo>
                <a:lnTo>
                  <a:pt x="8403" y="8821"/>
                </a:lnTo>
                <a:lnTo>
                  <a:pt x="8403" y="8042"/>
                </a:lnTo>
                <a:lnTo>
                  <a:pt x="12104" y="8042"/>
                </a:lnTo>
                <a:lnTo>
                  <a:pt x="12104" y="8821"/>
                </a:lnTo>
                <a:close/>
                <a:moveTo>
                  <a:pt x="12104" y="7263"/>
                </a:moveTo>
                <a:lnTo>
                  <a:pt x="8403" y="7263"/>
                </a:lnTo>
                <a:lnTo>
                  <a:pt x="8403" y="6483"/>
                </a:lnTo>
                <a:lnTo>
                  <a:pt x="12104" y="6483"/>
                </a:lnTo>
                <a:lnTo>
                  <a:pt x="12104" y="7263"/>
                </a:lnTo>
                <a:close/>
                <a:moveTo>
                  <a:pt x="12104" y="5677"/>
                </a:moveTo>
                <a:lnTo>
                  <a:pt x="8403" y="5677"/>
                </a:lnTo>
                <a:lnTo>
                  <a:pt x="8403" y="4897"/>
                </a:lnTo>
                <a:lnTo>
                  <a:pt x="12104" y="4897"/>
                </a:lnTo>
                <a:lnTo>
                  <a:pt x="12104" y="5677"/>
                </a:lnTo>
                <a:close/>
                <a:moveTo>
                  <a:pt x="12104" y="5677"/>
                </a:move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0" name="矩形 99"/>
          <p:cNvSpPr/>
          <p:nvPr/>
        </p:nvSpPr>
        <p:spPr>
          <a:xfrm>
            <a:off x="2003221" y="4985153"/>
            <a:ext cx="2111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rgbClr val="0070C0"/>
                </a:solidFill>
                <a:latin typeface="+mn-ea"/>
              </a:rPr>
              <a:t>某大学</a:t>
            </a:r>
            <a:r>
              <a:rPr lang="en-US" altLang="zh-CN" dirty="0">
                <a:solidFill>
                  <a:srgbClr val="0070C0"/>
                </a:solidFill>
                <a:latin typeface="+mn-ea"/>
              </a:rPr>
              <a:t>2021</a:t>
            </a:r>
            <a:r>
              <a:rPr lang="zh-CN" altLang="en-US" dirty="0">
                <a:solidFill>
                  <a:srgbClr val="0070C0"/>
                </a:solidFill>
                <a:latin typeface="+mn-ea"/>
              </a:rPr>
              <a:t>届某班</a:t>
            </a:r>
          </a:p>
        </p:txBody>
      </p:sp>
      <p:pic>
        <p:nvPicPr>
          <p:cNvPr id="116" name="图片 115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62638">
            <a:off x="10853032" y="541828"/>
            <a:ext cx="1132409" cy="761283"/>
          </a:xfrm>
          <a:prstGeom prst="rect">
            <a:avLst/>
          </a:prstGeom>
        </p:spPr>
      </p:pic>
      <p:sp>
        <p:nvSpPr>
          <p:cNvPr id="117" name="文本框 116"/>
          <p:cNvSpPr txBox="1"/>
          <p:nvPr/>
        </p:nvSpPr>
        <p:spPr>
          <a:xfrm>
            <a:off x="2399058" y="1387230"/>
            <a:ext cx="1960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rgbClr val="0070C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2021.06</a:t>
            </a:r>
            <a:endParaRPr lang="zh-CN" altLang="en-US" dirty="0">
              <a:solidFill>
                <a:srgbClr val="0070C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91" name="平行四边形 90"/>
          <p:cNvSpPr/>
          <p:nvPr/>
        </p:nvSpPr>
        <p:spPr>
          <a:xfrm>
            <a:off x="4349943" y="4950636"/>
            <a:ext cx="1847359" cy="438367"/>
          </a:xfrm>
          <a:prstGeom prst="parallelogram">
            <a:avLst/>
          </a:prstGeom>
          <a:noFill/>
          <a:ln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4555364" y="4985153"/>
            <a:ext cx="1531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0070C0"/>
                </a:solidFill>
                <a:latin typeface="+mn-ea"/>
              </a:rPr>
              <a:t>51PPT</a:t>
            </a:r>
            <a:r>
              <a:rPr lang="zh-CN" altLang="en-US" dirty="0" smtClean="0">
                <a:solidFill>
                  <a:srgbClr val="0070C0"/>
                </a:solidFill>
                <a:latin typeface="+mn-ea"/>
              </a:rPr>
              <a:t>模板网</a:t>
            </a:r>
            <a:endParaRPr lang="zh-CN" altLang="en-US" dirty="0">
              <a:solidFill>
                <a:srgbClr val="0070C0"/>
              </a:soli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631075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3714" y="214373"/>
            <a:ext cx="46445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0070C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3000375" y="737593"/>
            <a:ext cx="619125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user can demonstrate on a projector or computer</a:t>
            </a:r>
          </a:p>
        </p:txBody>
      </p:sp>
      <p:sp>
        <p:nvSpPr>
          <p:cNvPr id="11" name="矩形 10"/>
          <p:cNvSpPr/>
          <p:nvPr/>
        </p:nvSpPr>
        <p:spPr>
          <a:xfrm>
            <a:off x="1028700" y="1260813"/>
            <a:ext cx="10096500" cy="3006387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14500" y="1619250"/>
            <a:ext cx="3200400" cy="4648200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9271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68874" y="1819005"/>
            <a:ext cx="2608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5555796" y="2526742"/>
            <a:ext cx="4928507" cy="798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bg1"/>
                </a:solidFill>
              </a:rPr>
              <a:t>... ...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55796" y="4646411"/>
            <a:ext cx="5118177" cy="886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506606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44" y="5801464"/>
            <a:ext cx="1914127" cy="10565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3254091" y="2602964"/>
            <a:ext cx="6077168" cy="624218"/>
          </a:xfrm>
          <a:prstGeom prst="parallelogram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38555" y="2640518"/>
            <a:ext cx="370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98" name="平行四边形 97"/>
          <p:cNvSpPr/>
          <p:nvPr/>
        </p:nvSpPr>
        <p:spPr>
          <a:xfrm>
            <a:off x="3211197" y="1864622"/>
            <a:ext cx="1448996" cy="869382"/>
          </a:xfrm>
          <a:prstGeom prst="parallelogram">
            <a:avLst/>
          </a:prstGeom>
          <a:solidFill>
            <a:srgbClr val="0070C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i="1" dirty="0" smtClean="0"/>
              <a:t>03</a:t>
            </a:r>
            <a:endParaRPr lang="zh-CN" altLang="en-US" sz="4800" i="1" dirty="0"/>
          </a:p>
        </p:txBody>
      </p:sp>
      <p:pic>
        <p:nvPicPr>
          <p:cNvPr id="114" name="图片 1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27640">
            <a:off x="7229361" y="372898"/>
            <a:ext cx="638579" cy="1863490"/>
          </a:xfrm>
          <a:prstGeom prst="rect">
            <a:avLst/>
          </a:prstGeom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795772">
            <a:off x="1548993" y="84697"/>
            <a:ext cx="751910" cy="1725606"/>
          </a:xfrm>
          <a:prstGeom prst="rect">
            <a:avLst/>
          </a:prstGeom>
        </p:spPr>
      </p:pic>
      <p:pic>
        <p:nvPicPr>
          <p:cNvPr id="116" name="图片 1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7063" y="1894999"/>
            <a:ext cx="2815771" cy="4617260"/>
          </a:xfrm>
          <a:prstGeom prst="rect">
            <a:avLst/>
          </a:prstGeom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60841" y="1967568"/>
            <a:ext cx="2015406" cy="3906572"/>
          </a:xfrm>
          <a:prstGeom prst="rect">
            <a:avLst/>
          </a:prstGeom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9460" y="5538739"/>
            <a:ext cx="1391461" cy="1141383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2179" y="724577"/>
            <a:ext cx="1187323" cy="944562"/>
          </a:xfrm>
          <a:prstGeom prst="rect">
            <a:avLst/>
          </a:prstGeom>
        </p:spPr>
      </p:pic>
      <p:pic>
        <p:nvPicPr>
          <p:cNvPr id="120" name="图片 119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36470">
            <a:off x="7715023" y="5282175"/>
            <a:ext cx="1622951" cy="1095941"/>
          </a:xfrm>
          <a:prstGeom prst="rect">
            <a:avLst/>
          </a:prstGeom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2269" y="862591"/>
            <a:ext cx="874804" cy="1098591"/>
          </a:xfrm>
          <a:prstGeom prst="rect">
            <a:avLst/>
          </a:prstGeom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346450">
            <a:off x="4148773" y="4818633"/>
            <a:ext cx="779564" cy="2411776"/>
          </a:xfrm>
          <a:prstGeom prst="rect">
            <a:avLst/>
          </a:prstGeom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34945">
            <a:off x="3506418" y="454430"/>
            <a:ext cx="976059" cy="1484856"/>
          </a:xfrm>
          <a:prstGeom prst="rect">
            <a:avLst/>
          </a:prstGeom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62638">
            <a:off x="5306298" y="707856"/>
            <a:ext cx="1132409" cy="7612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34018" y="3523536"/>
            <a:ext cx="6096000" cy="71019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504404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3714" y="214373"/>
            <a:ext cx="46445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0070C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3000375" y="737593"/>
            <a:ext cx="619125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user can demonstrate on a projector or computer</a:t>
            </a:r>
          </a:p>
        </p:txBody>
      </p:sp>
      <p:sp>
        <p:nvSpPr>
          <p:cNvPr id="19" name="任意多边形 18"/>
          <p:cNvSpPr/>
          <p:nvPr/>
        </p:nvSpPr>
        <p:spPr>
          <a:xfrm>
            <a:off x="1028700" y="1222713"/>
            <a:ext cx="4902200" cy="2358687"/>
          </a:xfrm>
          <a:custGeom>
            <a:avLst/>
            <a:gdLst>
              <a:gd name="connsiteX0" fmla="*/ 0 w 4902200"/>
              <a:gd name="connsiteY0" fmla="*/ 0 h 2358687"/>
              <a:gd name="connsiteX1" fmla="*/ 4902200 w 4902200"/>
              <a:gd name="connsiteY1" fmla="*/ 0 h 2358687"/>
              <a:gd name="connsiteX2" fmla="*/ 4902200 w 4902200"/>
              <a:gd name="connsiteY2" fmla="*/ 1232490 h 2358687"/>
              <a:gd name="connsiteX3" fmla="*/ 4900206 w 4902200"/>
              <a:gd name="connsiteY3" fmla="*/ 1232591 h 2358687"/>
              <a:gd name="connsiteX4" fmla="*/ 3793202 w 4902200"/>
              <a:gd name="connsiteY4" fmla="*/ 2233445 h 2358687"/>
              <a:gd name="connsiteX5" fmla="*/ 3774088 w 4902200"/>
              <a:gd name="connsiteY5" fmla="*/ 2358687 h 2358687"/>
              <a:gd name="connsiteX6" fmla="*/ 0 w 4902200"/>
              <a:gd name="connsiteY6" fmla="*/ 2358687 h 2358687"/>
              <a:gd name="connsiteX7" fmla="*/ 0 w 4902200"/>
              <a:gd name="connsiteY7" fmla="*/ 0 h 2358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02200" h="2358687">
                <a:moveTo>
                  <a:pt x="0" y="0"/>
                </a:moveTo>
                <a:lnTo>
                  <a:pt x="4902200" y="0"/>
                </a:lnTo>
                <a:lnTo>
                  <a:pt x="4902200" y="1232490"/>
                </a:lnTo>
                <a:lnTo>
                  <a:pt x="4900206" y="1232591"/>
                </a:lnTo>
                <a:cubicBezTo>
                  <a:pt x="4348845" y="1288584"/>
                  <a:pt x="3902441" y="1699606"/>
                  <a:pt x="3793202" y="2233445"/>
                </a:cubicBezTo>
                <a:lnTo>
                  <a:pt x="3774088" y="2358687"/>
                </a:lnTo>
                <a:lnTo>
                  <a:pt x="0" y="235868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2146300" ty="-106680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6223000" y="1222713"/>
            <a:ext cx="4902200" cy="2358687"/>
          </a:xfrm>
          <a:custGeom>
            <a:avLst/>
            <a:gdLst>
              <a:gd name="connsiteX0" fmla="*/ 0 w 4902200"/>
              <a:gd name="connsiteY0" fmla="*/ 0 h 2358687"/>
              <a:gd name="connsiteX1" fmla="*/ 4902200 w 4902200"/>
              <a:gd name="connsiteY1" fmla="*/ 0 h 2358687"/>
              <a:gd name="connsiteX2" fmla="*/ 4902200 w 4902200"/>
              <a:gd name="connsiteY2" fmla="*/ 2358687 h 2358687"/>
              <a:gd name="connsiteX3" fmla="*/ 1090012 w 4902200"/>
              <a:gd name="connsiteY3" fmla="*/ 2358687 h 2358687"/>
              <a:gd name="connsiteX4" fmla="*/ 1070898 w 4902200"/>
              <a:gd name="connsiteY4" fmla="*/ 2233445 h 2358687"/>
              <a:gd name="connsiteX5" fmla="*/ 89162 w 4902200"/>
              <a:gd name="connsiteY5" fmla="*/ 1251709 h 2358687"/>
              <a:gd name="connsiteX6" fmla="*/ 0 w 4902200"/>
              <a:gd name="connsiteY6" fmla="*/ 1238102 h 2358687"/>
              <a:gd name="connsiteX7" fmla="*/ 0 w 4902200"/>
              <a:gd name="connsiteY7" fmla="*/ 0 h 2358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02200" h="2358687">
                <a:moveTo>
                  <a:pt x="0" y="0"/>
                </a:moveTo>
                <a:lnTo>
                  <a:pt x="4902200" y="0"/>
                </a:lnTo>
                <a:lnTo>
                  <a:pt x="4902200" y="2358687"/>
                </a:lnTo>
                <a:lnTo>
                  <a:pt x="1090012" y="2358687"/>
                </a:lnTo>
                <a:lnTo>
                  <a:pt x="1070898" y="2233445"/>
                </a:lnTo>
                <a:cubicBezTo>
                  <a:pt x="970062" y="1740670"/>
                  <a:pt x="581937" y="1352545"/>
                  <a:pt x="89162" y="1251709"/>
                </a:cubicBezTo>
                <a:lnTo>
                  <a:pt x="0" y="123810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2146300" ty="-101600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028700" y="3839440"/>
            <a:ext cx="4902200" cy="2358687"/>
          </a:xfrm>
          <a:custGeom>
            <a:avLst/>
            <a:gdLst>
              <a:gd name="connsiteX0" fmla="*/ 0 w 4902200"/>
              <a:gd name="connsiteY0" fmla="*/ 0 h 2358687"/>
              <a:gd name="connsiteX1" fmla="*/ 3774088 w 4902200"/>
              <a:gd name="connsiteY1" fmla="*/ 0 h 2358687"/>
              <a:gd name="connsiteX2" fmla="*/ 3793202 w 4902200"/>
              <a:gd name="connsiteY2" fmla="*/ 125242 h 2358687"/>
              <a:gd name="connsiteX3" fmla="*/ 4900206 w 4902200"/>
              <a:gd name="connsiteY3" fmla="*/ 1126096 h 2358687"/>
              <a:gd name="connsiteX4" fmla="*/ 4902200 w 4902200"/>
              <a:gd name="connsiteY4" fmla="*/ 1126197 h 2358687"/>
              <a:gd name="connsiteX5" fmla="*/ 4902200 w 4902200"/>
              <a:gd name="connsiteY5" fmla="*/ 2358687 h 2358687"/>
              <a:gd name="connsiteX6" fmla="*/ 0 w 4902200"/>
              <a:gd name="connsiteY6" fmla="*/ 2358687 h 2358687"/>
              <a:gd name="connsiteX7" fmla="*/ 0 w 4902200"/>
              <a:gd name="connsiteY7" fmla="*/ 0 h 2358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02200" h="2358687">
                <a:moveTo>
                  <a:pt x="0" y="0"/>
                </a:moveTo>
                <a:lnTo>
                  <a:pt x="3774088" y="0"/>
                </a:lnTo>
                <a:lnTo>
                  <a:pt x="3793202" y="125242"/>
                </a:lnTo>
                <a:cubicBezTo>
                  <a:pt x="3902441" y="659082"/>
                  <a:pt x="4348845" y="1070103"/>
                  <a:pt x="4900206" y="1126096"/>
                </a:cubicBezTo>
                <a:lnTo>
                  <a:pt x="4902200" y="1126197"/>
                </a:lnTo>
                <a:lnTo>
                  <a:pt x="4902200" y="2358687"/>
                </a:lnTo>
                <a:lnTo>
                  <a:pt x="0" y="235868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2146300" ty="-3810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6223000" y="3839440"/>
            <a:ext cx="4902200" cy="2358687"/>
          </a:xfrm>
          <a:custGeom>
            <a:avLst/>
            <a:gdLst>
              <a:gd name="connsiteX0" fmla="*/ 1090012 w 4902200"/>
              <a:gd name="connsiteY0" fmla="*/ 0 h 2358687"/>
              <a:gd name="connsiteX1" fmla="*/ 4902200 w 4902200"/>
              <a:gd name="connsiteY1" fmla="*/ 0 h 2358687"/>
              <a:gd name="connsiteX2" fmla="*/ 4902200 w 4902200"/>
              <a:gd name="connsiteY2" fmla="*/ 2358687 h 2358687"/>
              <a:gd name="connsiteX3" fmla="*/ 0 w 4902200"/>
              <a:gd name="connsiteY3" fmla="*/ 2358687 h 2358687"/>
              <a:gd name="connsiteX4" fmla="*/ 0 w 4902200"/>
              <a:gd name="connsiteY4" fmla="*/ 1120586 h 2358687"/>
              <a:gd name="connsiteX5" fmla="*/ 89162 w 4902200"/>
              <a:gd name="connsiteY5" fmla="*/ 1106978 h 2358687"/>
              <a:gd name="connsiteX6" fmla="*/ 1070898 w 4902200"/>
              <a:gd name="connsiteY6" fmla="*/ 125242 h 2358687"/>
              <a:gd name="connsiteX7" fmla="*/ 1090012 w 4902200"/>
              <a:gd name="connsiteY7" fmla="*/ 0 h 2358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02200" h="2358687">
                <a:moveTo>
                  <a:pt x="1090012" y="0"/>
                </a:moveTo>
                <a:lnTo>
                  <a:pt x="4902200" y="0"/>
                </a:lnTo>
                <a:lnTo>
                  <a:pt x="4902200" y="2358687"/>
                </a:lnTo>
                <a:lnTo>
                  <a:pt x="0" y="2358687"/>
                </a:lnTo>
                <a:lnTo>
                  <a:pt x="0" y="1120586"/>
                </a:lnTo>
                <a:lnTo>
                  <a:pt x="89162" y="1106978"/>
                </a:lnTo>
                <a:cubicBezTo>
                  <a:pt x="581937" y="1006142"/>
                  <a:pt x="970062" y="618017"/>
                  <a:pt x="1070898" y="125242"/>
                </a:cubicBezTo>
                <a:lnTo>
                  <a:pt x="1090012" y="0"/>
                </a:lnTo>
                <a:close/>
              </a:path>
            </a:pathLst>
          </a:cu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2146300" ty="-166370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warehouse-with-boxes_75762">
            <a:extLst>
              <a:ext uri="{FF2B5EF4-FFF2-40B4-BE49-F238E27FC236}">
                <a16:creationId xmlns:a16="http://schemas.microsoft.com/office/drawing/2014/main" xmlns:p14="http://schemas.microsoft.com/office/powerpoint/2010/main" xmlns:lc="http://schemas.openxmlformats.org/drawingml/2006/lockedCanvas" xmlns="" id="{54405246-CCE2-4201-BBB1-D3F3EB6E740D}"/>
              </a:ext>
            </a:extLst>
          </p:cNvPr>
          <p:cNvSpPr/>
          <p:nvPr/>
        </p:nvSpPr>
        <p:spPr>
          <a:xfrm>
            <a:off x="5646730" y="3306040"/>
            <a:ext cx="898540" cy="808760"/>
          </a:xfrm>
          <a:custGeom>
            <a:avLst/>
            <a:gdLst>
              <a:gd name="T0" fmla="*/ 56 w 12800"/>
              <a:gd name="T1" fmla="*/ 0 h 11520"/>
              <a:gd name="T2" fmla="*/ 0 w 12800"/>
              <a:gd name="T3" fmla="*/ 11464 h 11520"/>
              <a:gd name="T4" fmla="*/ 2337 w 12800"/>
              <a:gd name="T5" fmla="*/ 11520 h 11520"/>
              <a:gd name="T6" fmla="*/ 4424 w 12800"/>
              <a:gd name="T7" fmla="*/ 9322 h 11520"/>
              <a:gd name="T8" fmla="*/ 6706 w 12800"/>
              <a:gd name="T9" fmla="*/ 11520 h 11520"/>
              <a:gd name="T10" fmla="*/ 6762 w 12800"/>
              <a:gd name="T11" fmla="*/ 83 h 11520"/>
              <a:gd name="T12" fmla="*/ 2894 w 12800"/>
              <a:gd name="T13" fmla="*/ 7652 h 11520"/>
              <a:gd name="T14" fmla="*/ 1280 w 12800"/>
              <a:gd name="T15" fmla="*/ 6066 h 11520"/>
              <a:gd name="T16" fmla="*/ 2894 w 12800"/>
              <a:gd name="T17" fmla="*/ 7652 h 11520"/>
              <a:gd name="T18" fmla="*/ 1280 w 12800"/>
              <a:gd name="T19" fmla="*/ 5287 h 11520"/>
              <a:gd name="T20" fmla="*/ 2894 w 12800"/>
              <a:gd name="T21" fmla="*/ 3701 h 11520"/>
              <a:gd name="T22" fmla="*/ 2894 w 12800"/>
              <a:gd name="T23" fmla="*/ 2922 h 11520"/>
              <a:gd name="T24" fmla="*/ 1280 w 12800"/>
              <a:gd name="T25" fmla="*/ 1336 h 11520"/>
              <a:gd name="T26" fmla="*/ 2894 w 12800"/>
              <a:gd name="T27" fmla="*/ 2922 h 11520"/>
              <a:gd name="T28" fmla="*/ 3840 w 12800"/>
              <a:gd name="T29" fmla="*/ 7652 h 11520"/>
              <a:gd name="T30" fmla="*/ 5454 w 12800"/>
              <a:gd name="T31" fmla="*/ 6066 h 11520"/>
              <a:gd name="T32" fmla="*/ 5454 w 12800"/>
              <a:gd name="T33" fmla="*/ 5287 h 11520"/>
              <a:gd name="T34" fmla="*/ 3840 w 12800"/>
              <a:gd name="T35" fmla="*/ 3701 h 11520"/>
              <a:gd name="T36" fmla="*/ 5454 w 12800"/>
              <a:gd name="T37" fmla="*/ 5287 h 11520"/>
              <a:gd name="T38" fmla="*/ 3840 w 12800"/>
              <a:gd name="T39" fmla="*/ 2922 h 11520"/>
              <a:gd name="T40" fmla="*/ 5454 w 12800"/>
              <a:gd name="T41" fmla="*/ 1336 h 11520"/>
              <a:gd name="T42" fmla="*/ 12466 w 12800"/>
              <a:gd name="T43" fmla="*/ 3701 h 11520"/>
              <a:gd name="T44" fmla="*/ 7763 w 12800"/>
              <a:gd name="T45" fmla="*/ 4035 h 11520"/>
              <a:gd name="T46" fmla="*/ 7791 w 12800"/>
              <a:gd name="T47" fmla="*/ 11492 h 11520"/>
              <a:gd name="T48" fmla="*/ 9544 w 12800"/>
              <a:gd name="T49" fmla="*/ 10045 h 11520"/>
              <a:gd name="T50" fmla="*/ 11019 w 12800"/>
              <a:gd name="T51" fmla="*/ 11492 h 11520"/>
              <a:gd name="T52" fmla="*/ 12772 w 12800"/>
              <a:gd name="T53" fmla="*/ 11464 h 11520"/>
              <a:gd name="T54" fmla="*/ 12466 w 12800"/>
              <a:gd name="T55" fmla="*/ 3701 h 11520"/>
              <a:gd name="T56" fmla="*/ 8403 w 12800"/>
              <a:gd name="T57" fmla="*/ 8821 h 11520"/>
              <a:gd name="T58" fmla="*/ 12104 w 12800"/>
              <a:gd name="T59" fmla="*/ 8042 h 11520"/>
              <a:gd name="T60" fmla="*/ 12104 w 12800"/>
              <a:gd name="T61" fmla="*/ 7263 h 11520"/>
              <a:gd name="T62" fmla="*/ 8403 w 12800"/>
              <a:gd name="T63" fmla="*/ 6483 h 11520"/>
              <a:gd name="T64" fmla="*/ 12104 w 12800"/>
              <a:gd name="T65" fmla="*/ 7263 h 11520"/>
              <a:gd name="T66" fmla="*/ 8403 w 12800"/>
              <a:gd name="T67" fmla="*/ 5677 h 11520"/>
              <a:gd name="T68" fmla="*/ 12104 w 12800"/>
              <a:gd name="T69" fmla="*/ 4897 h 11520"/>
              <a:gd name="T70" fmla="*/ 12104 w 12800"/>
              <a:gd name="T71" fmla="*/ 5677 h 1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00" h="11520">
                <a:moveTo>
                  <a:pt x="6706" y="0"/>
                </a:moveTo>
                <a:lnTo>
                  <a:pt x="56" y="0"/>
                </a:lnTo>
                <a:cubicBezTo>
                  <a:pt x="28" y="0"/>
                  <a:pt x="0" y="28"/>
                  <a:pt x="0" y="83"/>
                </a:cubicBezTo>
                <a:lnTo>
                  <a:pt x="0" y="11464"/>
                </a:lnTo>
                <a:cubicBezTo>
                  <a:pt x="0" y="11492"/>
                  <a:pt x="28" y="11520"/>
                  <a:pt x="56" y="11520"/>
                </a:cubicBezTo>
                <a:lnTo>
                  <a:pt x="2337" y="11520"/>
                </a:lnTo>
                <a:lnTo>
                  <a:pt x="2337" y="9322"/>
                </a:lnTo>
                <a:lnTo>
                  <a:pt x="4424" y="9322"/>
                </a:lnTo>
                <a:lnTo>
                  <a:pt x="4424" y="11520"/>
                </a:lnTo>
                <a:lnTo>
                  <a:pt x="6706" y="11520"/>
                </a:lnTo>
                <a:cubicBezTo>
                  <a:pt x="6734" y="11520"/>
                  <a:pt x="6762" y="11492"/>
                  <a:pt x="6762" y="11464"/>
                </a:cubicBezTo>
                <a:lnTo>
                  <a:pt x="6762" y="83"/>
                </a:lnTo>
                <a:cubicBezTo>
                  <a:pt x="6762" y="28"/>
                  <a:pt x="6734" y="0"/>
                  <a:pt x="6706" y="0"/>
                </a:cubicBezTo>
                <a:close/>
                <a:moveTo>
                  <a:pt x="2894" y="7652"/>
                </a:moveTo>
                <a:lnTo>
                  <a:pt x="1280" y="7652"/>
                </a:lnTo>
                <a:lnTo>
                  <a:pt x="1280" y="6066"/>
                </a:lnTo>
                <a:lnTo>
                  <a:pt x="2894" y="6066"/>
                </a:lnTo>
                <a:lnTo>
                  <a:pt x="2894" y="7652"/>
                </a:lnTo>
                <a:close/>
                <a:moveTo>
                  <a:pt x="2894" y="5287"/>
                </a:moveTo>
                <a:lnTo>
                  <a:pt x="1280" y="5287"/>
                </a:lnTo>
                <a:lnTo>
                  <a:pt x="1280" y="3701"/>
                </a:lnTo>
                <a:lnTo>
                  <a:pt x="2894" y="3701"/>
                </a:lnTo>
                <a:lnTo>
                  <a:pt x="2894" y="5287"/>
                </a:lnTo>
                <a:close/>
                <a:moveTo>
                  <a:pt x="2894" y="2922"/>
                </a:moveTo>
                <a:lnTo>
                  <a:pt x="1280" y="2922"/>
                </a:lnTo>
                <a:lnTo>
                  <a:pt x="1280" y="1336"/>
                </a:lnTo>
                <a:lnTo>
                  <a:pt x="2894" y="1336"/>
                </a:lnTo>
                <a:lnTo>
                  <a:pt x="2894" y="2922"/>
                </a:lnTo>
                <a:close/>
                <a:moveTo>
                  <a:pt x="5454" y="7652"/>
                </a:moveTo>
                <a:lnTo>
                  <a:pt x="3840" y="7652"/>
                </a:lnTo>
                <a:lnTo>
                  <a:pt x="3840" y="6066"/>
                </a:lnTo>
                <a:lnTo>
                  <a:pt x="5454" y="6066"/>
                </a:lnTo>
                <a:lnTo>
                  <a:pt x="5454" y="7652"/>
                </a:lnTo>
                <a:close/>
                <a:moveTo>
                  <a:pt x="5454" y="5287"/>
                </a:moveTo>
                <a:lnTo>
                  <a:pt x="3840" y="5287"/>
                </a:lnTo>
                <a:lnTo>
                  <a:pt x="3840" y="3701"/>
                </a:lnTo>
                <a:lnTo>
                  <a:pt x="5454" y="3701"/>
                </a:lnTo>
                <a:lnTo>
                  <a:pt x="5454" y="5287"/>
                </a:lnTo>
                <a:close/>
                <a:moveTo>
                  <a:pt x="5454" y="2922"/>
                </a:moveTo>
                <a:lnTo>
                  <a:pt x="3840" y="2922"/>
                </a:lnTo>
                <a:lnTo>
                  <a:pt x="3840" y="1336"/>
                </a:lnTo>
                <a:lnTo>
                  <a:pt x="5454" y="1336"/>
                </a:lnTo>
                <a:lnTo>
                  <a:pt x="5454" y="2922"/>
                </a:lnTo>
                <a:close/>
                <a:moveTo>
                  <a:pt x="12466" y="3701"/>
                </a:moveTo>
                <a:lnTo>
                  <a:pt x="8097" y="3701"/>
                </a:lnTo>
                <a:cubicBezTo>
                  <a:pt x="7903" y="3701"/>
                  <a:pt x="7763" y="3840"/>
                  <a:pt x="7763" y="4035"/>
                </a:cubicBezTo>
                <a:lnTo>
                  <a:pt x="7763" y="11464"/>
                </a:lnTo>
                <a:cubicBezTo>
                  <a:pt x="7763" y="11492"/>
                  <a:pt x="7791" y="11492"/>
                  <a:pt x="7791" y="11492"/>
                </a:cubicBezTo>
                <a:lnTo>
                  <a:pt x="9544" y="11492"/>
                </a:lnTo>
                <a:lnTo>
                  <a:pt x="9544" y="10045"/>
                </a:lnTo>
                <a:lnTo>
                  <a:pt x="11019" y="10045"/>
                </a:lnTo>
                <a:lnTo>
                  <a:pt x="11019" y="11492"/>
                </a:lnTo>
                <a:lnTo>
                  <a:pt x="12744" y="11492"/>
                </a:lnTo>
                <a:cubicBezTo>
                  <a:pt x="12772" y="11492"/>
                  <a:pt x="12772" y="11464"/>
                  <a:pt x="12772" y="11464"/>
                </a:cubicBezTo>
                <a:lnTo>
                  <a:pt x="12772" y="4035"/>
                </a:lnTo>
                <a:cubicBezTo>
                  <a:pt x="12800" y="3868"/>
                  <a:pt x="12633" y="3701"/>
                  <a:pt x="12466" y="3701"/>
                </a:cubicBezTo>
                <a:close/>
                <a:moveTo>
                  <a:pt x="12104" y="8821"/>
                </a:moveTo>
                <a:lnTo>
                  <a:pt x="8403" y="8821"/>
                </a:lnTo>
                <a:lnTo>
                  <a:pt x="8403" y="8042"/>
                </a:lnTo>
                <a:lnTo>
                  <a:pt x="12104" y="8042"/>
                </a:lnTo>
                <a:lnTo>
                  <a:pt x="12104" y="8821"/>
                </a:lnTo>
                <a:close/>
                <a:moveTo>
                  <a:pt x="12104" y="7263"/>
                </a:moveTo>
                <a:lnTo>
                  <a:pt x="8403" y="7263"/>
                </a:lnTo>
                <a:lnTo>
                  <a:pt x="8403" y="6483"/>
                </a:lnTo>
                <a:lnTo>
                  <a:pt x="12104" y="6483"/>
                </a:lnTo>
                <a:lnTo>
                  <a:pt x="12104" y="7263"/>
                </a:lnTo>
                <a:close/>
                <a:moveTo>
                  <a:pt x="12104" y="5677"/>
                </a:moveTo>
                <a:lnTo>
                  <a:pt x="8403" y="5677"/>
                </a:lnTo>
                <a:lnTo>
                  <a:pt x="8403" y="4897"/>
                </a:lnTo>
                <a:lnTo>
                  <a:pt x="12104" y="4897"/>
                </a:lnTo>
                <a:lnTo>
                  <a:pt x="12104" y="5677"/>
                </a:lnTo>
                <a:close/>
                <a:moveTo>
                  <a:pt x="12104" y="5677"/>
                </a:move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024016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3714" y="214373"/>
            <a:ext cx="46445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0070C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3000375" y="737593"/>
            <a:ext cx="619125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user can demonstrate on a projector or computer</a:t>
            </a:r>
          </a:p>
        </p:txBody>
      </p:sp>
      <p:sp>
        <p:nvSpPr>
          <p:cNvPr id="4" name="矩形 3"/>
          <p:cNvSpPr/>
          <p:nvPr/>
        </p:nvSpPr>
        <p:spPr>
          <a:xfrm>
            <a:off x="1045026" y="1522423"/>
            <a:ext cx="5870124" cy="2497127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-64135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19950" y="3122623"/>
            <a:ext cx="3886200" cy="2497127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295400" ty="-130175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7596" y="4434686"/>
            <a:ext cx="2002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7596" y="4958119"/>
            <a:ext cx="60075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... ...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19950" y="1886053"/>
            <a:ext cx="3276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... ...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480234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3714" y="214373"/>
            <a:ext cx="46445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0070C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3000375" y="737593"/>
            <a:ext cx="619125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user can demonstrate on a projector or computer</a:t>
            </a:r>
          </a:p>
        </p:txBody>
      </p:sp>
      <p:sp>
        <p:nvSpPr>
          <p:cNvPr id="4" name="矩形 3"/>
          <p:cNvSpPr/>
          <p:nvPr/>
        </p:nvSpPr>
        <p:spPr>
          <a:xfrm>
            <a:off x="1028700" y="1260813"/>
            <a:ext cx="10096500" cy="3006387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-6413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8700" y="4549676"/>
            <a:ext cx="10096500" cy="116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8" name="矩形 7"/>
          <p:cNvSpPr/>
          <p:nvPr/>
        </p:nvSpPr>
        <p:spPr>
          <a:xfrm>
            <a:off x="514351" y="3139306"/>
            <a:ext cx="4762500" cy="846088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700" y="3300740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742017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3714" y="214373"/>
            <a:ext cx="46445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0070C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3000375" y="737593"/>
            <a:ext cx="619125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user can demonstrate on a projector or computer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169035" y="1522423"/>
            <a:ext cx="4212590" cy="4211955"/>
            <a:chOff x="6517477" y="1002217"/>
            <a:chExt cx="4778567" cy="4777372"/>
          </a:xfrm>
          <a:solidFill>
            <a:srgbClr val="008AF5"/>
          </a:solidFill>
        </p:grpSpPr>
        <p:grpSp>
          <p:nvGrpSpPr>
            <p:cNvPr id="5" name="组合 4"/>
            <p:cNvGrpSpPr/>
            <p:nvPr/>
          </p:nvGrpSpPr>
          <p:grpSpPr>
            <a:xfrm>
              <a:off x="6517477" y="1002217"/>
              <a:ext cx="4778567" cy="4763911"/>
              <a:chOff x="6517477" y="1002217"/>
              <a:chExt cx="4778567" cy="4763911"/>
            </a:xfrm>
            <a:grpFill/>
          </p:grpSpPr>
          <p:sp>
            <p:nvSpPr>
              <p:cNvPr id="8" name="空心弧 7"/>
              <p:cNvSpPr/>
              <p:nvPr/>
            </p:nvSpPr>
            <p:spPr>
              <a:xfrm rot="10800000">
                <a:off x="6621786" y="1091871"/>
                <a:ext cx="4674258" cy="4674257"/>
              </a:xfrm>
              <a:prstGeom prst="blockArc">
                <a:avLst>
                  <a:gd name="adj1" fmla="val 11139127"/>
                  <a:gd name="adj2" fmla="val 15549921"/>
                  <a:gd name="adj3" fmla="val 27758"/>
                </a:avLst>
              </a:prstGeom>
              <a:solidFill>
                <a:srgbClr val="5B9B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空心弧 8"/>
              <p:cNvSpPr/>
              <p:nvPr/>
            </p:nvSpPr>
            <p:spPr>
              <a:xfrm>
                <a:off x="6517477" y="1002217"/>
                <a:ext cx="4674258" cy="4674258"/>
              </a:xfrm>
              <a:prstGeom prst="blockArc">
                <a:avLst>
                  <a:gd name="adj1" fmla="val 10800000"/>
                  <a:gd name="adj2" fmla="val 15549921"/>
                  <a:gd name="adj3" fmla="val 27758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" name="弧形 5"/>
            <p:cNvSpPr/>
            <p:nvPr/>
          </p:nvSpPr>
          <p:spPr>
            <a:xfrm>
              <a:off x="6517477" y="1002217"/>
              <a:ext cx="4777372" cy="4777372"/>
            </a:xfrm>
            <a:prstGeom prst="arc">
              <a:avLst>
                <a:gd name="adj1" fmla="val 5101845"/>
                <a:gd name="adj2" fmla="val 10420805"/>
              </a:avLst>
            </a:prstGeom>
            <a:noFill/>
            <a:ln>
              <a:solidFill>
                <a:schemeClr val="bg1">
                  <a:lumMod val="6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1469390" y="1850718"/>
            <a:ext cx="3610610" cy="3610610"/>
          </a:xfrm>
          <a:prstGeom prst="ellipse">
            <a:avLst/>
          </a:prstGeom>
          <a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61312" y="1850718"/>
            <a:ext cx="2002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12" name="矩形 11"/>
          <p:cNvSpPr/>
          <p:nvPr/>
        </p:nvSpPr>
        <p:spPr>
          <a:xfrm>
            <a:off x="5588973" y="2343161"/>
            <a:ext cx="57415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... ...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88973" y="3676661"/>
            <a:ext cx="57415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... ...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88973" y="4988651"/>
            <a:ext cx="57415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... ...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平行四边形 16"/>
          <p:cNvSpPr/>
          <p:nvPr/>
        </p:nvSpPr>
        <p:spPr>
          <a:xfrm>
            <a:off x="5730687" y="1850718"/>
            <a:ext cx="730625" cy="438367"/>
          </a:xfrm>
          <a:prstGeom prst="parallelogram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461312" y="3140600"/>
            <a:ext cx="2002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19" name="平行四边形 18"/>
          <p:cNvSpPr/>
          <p:nvPr/>
        </p:nvSpPr>
        <p:spPr>
          <a:xfrm>
            <a:off x="5730687" y="3140600"/>
            <a:ext cx="730625" cy="438367"/>
          </a:xfrm>
          <a:prstGeom prst="parallelogram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6461312" y="4430482"/>
            <a:ext cx="2002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21" name="平行四边形 20"/>
          <p:cNvSpPr/>
          <p:nvPr/>
        </p:nvSpPr>
        <p:spPr>
          <a:xfrm>
            <a:off x="5730687" y="4430482"/>
            <a:ext cx="730625" cy="438367"/>
          </a:xfrm>
          <a:prstGeom prst="parallelogram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03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951149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Group 1">
            <a:extLst>
              <a:ext uri="{FF2B5EF4-FFF2-40B4-BE49-F238E27FC236}">
                <a16:creationId xmlns="" xmlns:a16="http://schemas.microsoft.com/office/drawing/2014/main" id="{8B1E7CF4-6B79-4F7C-97CF-72A49C952229}"/>
              </a:ext>
            </a:extLst>
          </p:cNvPr>
          <p:cNvGrpSpPr/>
          <p:nvPr/>
        </p:nvGrpSpPr>
        <p:grpSpPr>
          <a:xfrm>
            <a:off x="6974861" y="1574799"/>
            <a:ext cx="5045235" cy="5283207"/>
            <a:chOff x="4921254" y="2462213"/>
            <a:chExt cx="1851030" cy="1938339"/>
          </a:xfrm>
        </p:grpSpPr>
        <p:sp>
          <p:nvSpPr>
            <p:cNvPr id="40" name="Freeform 30">
              <a:extLst>
                <a:ext uri="{FF2B5EF4-FFF2-40B4-BE49-F238E27FC236}">
                  <a16:creationId xmlns="" xmlns:a16="http://schemas.microsoft.com/office/drawing/2014/main" id="{99809462-ECFD-4AF5-BDD1-4E3BE3A724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0530" y="3527426"/>
              <a:ext cx="552450" cy="873125"/>
            </a:xfrm>
            <a:custGeom>
              <a:avLst/>
              <a:gdLst>
                <a:gd name="T0" fmla="*/ 71 w 130"/>
                <a:gd name="T1" fmla="*/ 205 h 205"/>
                <a:gd name="T2" fmla="*/ 72 w 130"/>
                <a:gd name="T3" fmla="*/ 135 h 205"/>
                <a:gd name="T4" fmla="*/ 75 w 130"/>
                <a:gd name="T5" fmla="*/ 122 h 205"/>
                <a:gd name="T6" fmla="*/ 82 w 130"/>
                <a:gd name="T7" fmla="*/ 178 h 205"/>
                <a:gd name="T8" fmla="*/ 71 w 130"/>
                <a:gd name="T9" fmla="*/ 205 h 205"/>
                <a:gd name="T10" fmla="*/ 113 w 130"/>
                <a:gd name="T11" fmla="*/ 205 h 205"/>
                <a:gd name="T12" fmla="*/ 120 w 130"/>
                <a:gd name="T13" fmla="*/ 184 h 205"/>
                <a:gd name="T14" fmla="*/ 110 w 130"/>
                <a:gd name="T15" fmla="*/ 85 h 205"/>
                <a:gd name="T16" fmla="*/ 86 w 130"/>
                <a:gd name="T17" fmla="*/ 32 h 205"/>
                <a:gd name="T18" fmla="*/ 27 w 130"/>
                <a:gd name="T19" fmla="*/ 0 h 205"/>
                <a:gd name="T20" fmla="*/ 2 w 130"/>
                <a:gd name="T21" fmla="*/ 12 h 205"/>
                <a:gd name="T22" fmla="*/ 0 w 130"/>
                <a:gd name="T23" fmla="*/ 205 h 205"/>
                <a:gd name="T24" fmla="*/ 71 w 130"/>
                <a:gd name="T2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205">
                  <a:moveTo>
                    <a:pt x="71" y="205"/>
                  </a:moveTo>
                  <a:cubicBezTo>
                    <a:pt x="71" y="193"/>
                    <a:pt x="72" y="148"/>
                    <a:pt x="72" y="135"/>
                  </a:cubicBezTo>
                  <a:cubicBezTo>
                    <a:pt x="72" y="119"/>
                    <a:pt x="74" y="118"/>
                    <a:pt x="75" y="122"/>
                  </a:cubicBezTo>
                  <a:cubicBezTo>
                    <a:pt x="76" y="126"/>
                    <a:pt x="85" y="167"/>
                    <a:pt x="82" y="178"/>
                  </a:cubicBezTo>
                  <a:cubicBezTo>
                    <a:pt x="79" y="186"/>
                    <a:pt x="74" y="199"/>
                    <a:pt x="71" y="205"/>
                  </a:cubicBezTo>
                  <a:cubicBezTo>
                    <a:pt x="113" y="205"/>
                    <a:pt x="113" y="205"/>
                    <a:pt x="113" y="205"/>
                  </a:cubicBezTo>
                  <a:cubicBezTo>
                    <a:pt x="114" y="202"/>
                    <a:pt x="116" y="196"/>
                    <a:pt x="120" y="184"/>
                  </a:cubicBezTo>
                  <a:cubicBezTo>
                    <a:pt x="130" y="156"/>
                    <a:pt x="120" y="135"/>
                    <a:pt x="110" y="85"/>
                  </a:cubicBezTo>
                  <a:cubicBezTo>
                    <a:pt x="100" y="35"/>
                    <a:pt x="91" y="34"/>
                    <a:pt x="86" y="32"/>
                  </a:cubicBezTo>
                  <a:cubicBezTo>
                    <a:pt x="81" y="29"/>
                    <a:pt x="27" y="0"/>
                    <a:pt x="27" y="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205"/>
                    <a:pt x="0" y="205"/>
                    <a:pt x="0" y="205"/>
                  </a:cubicBezTo>
                  <a:lnTo>
                    <a:pt x="71" y="205"/>
                  </a:lnTo>
                  <a:close/>
                </a:path>
              </a:pathLst>
            </a:custGeom>
            <a:solidFill>
              <a:srgbClr val="F4B47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41" name="Freeform 31">
              <a:extLst>
                <a:ext uri="{FF2B5EF4-FFF2-40B4-BE49-F238E27FC236}">
                  <a16:creationId xmlns="" xmlns:a16="http://schemas.microsoft.com/office/drawing/2014/main" id="{611BA7BF-EEE4-4715-B40A-EA925F4D53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0530" y="3527426"/>
              <a:ext cx="552450" cy="873125"/>
            </a:xfrm>
            <a:custGeom>
              <a:avLst/>
              <a:gdLst>
                <a:gd name="T0" fmla="*/ 71 w 130"/>
                <a:gd name="T1" fmla="*/ 205 h 205"/>
                <a:gd name="T2" fmla="*/ 72 w 130"/>
                <a:gd name="T3" fmla="*/ 135 h 205"/>
                <a:gd name="T4" fmla="*/ 75 w 130"/>
                <a:gd name="T5" fmla="*/ 122 h 205"/>
                <a:gd name="T6" fmla="*/ 82 w 130"/>
                <a:gd name="T7" fmla="*/ 178 h 205"/>
                <a:gd name="T8" fmla="*/ 71 w 130"/>
                <a:gd name="T9" fmla="*/ 205 h 205"/>
                <a:gd name="T10" fmla="*/ 113 w 130"/>
                <a:gd name="T11" fmla="*/ 205 h 205"/>
                <a:gd name="T12" fmla="*/ 120 w 130"/>
                <a:gd name="T13" fmla="*/ 184 h 205"/>
                <a:gd name="T14" fmla="*/ 110 w 130"/>
                <a:gd name="T15" fmla="*/ 85 h 205"/>
                <a:gd name="T16" fmla="*/ 86 w 130"/>
                <a:gd name="T17" fmla="*/ 32 h 205"/>
                <a:gd name="T18" fmla="*/ 27 w 130"/>
                <a:gd name="T19" fmla="*/ 0 h 205"/>
                <a:gd name="T20" fmla="*/ 2 w 130"/>
                <a:gd name="T21" fmla="*/ 12 h 205"/>
                <a:gd name="T22" fmla="*/ 0 w 130"/>
                <a:gd name="T23" fmla="*/ 205 h 205"/>
                <a:gd name="T24" fmla="*/ 71 w 130"/>
                <a:gd name="T2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205">
                  <a:moveTo>
                    <a:pt x="71" y="205"/>
                  </a:moveTo>
                  <a:cubicBezTo>
                    <a:pt x="71" y="193"/>
                    <a:pt x="72" y="148"/>
                    <a:pt x="72" y="135"/>
                  </a:cubicBezTo>
                  <a:cubicBezTo>
                    <a:pt x="72" y="119"/>
                    <a:pt x="74" y="118"/>
                    <a:pt x="75" y="122"/>
                  </a:cubicBezTo>
                  <a:cubicBezTo>
                    <a:pt x="76" y="126"/>
                    <a:pt x="85" y="167"/>
                    <a:pt x="82" y="178"/>
                  </a:cubicBezTo>
                  <a:cubicBezTo>
                    <a:pt x="79" y="186"/>
                    <a:pt x="74" y="199"/>
                    <a:pt x="71" y="205"/>
                  </a:cubicBezTo>
                  <a:cubicBezTo>
                    <a:pt x="113" y="205"/>
                    <a:pt x="113" y="205"/>
                    <a:pt x="113" y="205"/>
                  </a:cubicBezTo>
                  <a:cubicBezTo>
                    <a:pt x="114" y="202"/>
                    <a:pt x="116" y="196"/>
                    <a:pt x="120" y="184"/>
                  </a:cubicBezTo>
                  <a:cubicBezTo>
                    <a:pt x="130" y="156"/>
                    <a:pt x="120" y="135"/>
                    <a:pt x="110" y="85"/>
                  </a:cubicBezTo>
                  <a:cubicBezTo>
                    <a:pt x="100" y="35"/>
                    <a:pt x="91" y="34"/>
                    <a:pt x="86" y="32"/>
                  </a:cubicBezTo>
                  <a:cubicBezTo>
                    <a:pt x="81" y="29"/>
                    <a:pt x="27" y="0"/>
                    <a:pt x="27" y="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205"/>
                    <a:pt x="0" y="205"/>
                    <a:pt x="0" y="205"/>
                  </a:cubicBezTo>
                  <a:lnTo>
                    <a:pt x="71" y="205"/>
                  </a:lnTo>
                  <a:close/>
                </a:path>
              </a:pathLst>
            </a:custGeom>
            <a:solidFill>
              <a:srgbClr val="E5AC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42" name="Freeform 32">
              <a:extLst>
                <a:ext uri="{FF2B5EF4-FFF2-40B4-BE49-F238E27FC236}">
                  <a16:creationId xmlns="" xmlns:a16="http://schemas.microsoft.com/office/drawing/2014/main" id="{F87A2CC9-6B74-48B0-8675-606D64C23C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21254" y="3522664"/>
              <a:ext cx="557214" cy="877888"/>
            </a:xfrm>
            <a:custGeom>
              <a:avLst/>
              <a:gdLst>
                <a:gd name="T0" fmla="*/ 17 w 131"/>
                <a:gd name="T1" fmla="*/ 206 h 206"/>
                <a:gd name="T2" fmla="*/ 129 w 131"/>
                <a:gd name="T3" fmla="*/ 206 h 206"/>
                <a:gd name="T4" fmla="*/ 131 w 131"/>
                <a:gd name="T5" fmla="*/ 13 h 206"/>
                <a:gd name="T6" fmla="*/ 108 w 131"/>
                <a:gd name="T7" fmla="*/ 0 h 206"/>
                <a:gd name="T8" fmla="*/ 48 w 131"/>
                <a:gd name="T9" fmla="*/ 30 h 206"/>
                <a:gd name="T10" fmla="*/ 22 w 131"/>
                <a:gd name="T11" fmla="*/ 83 h 206"/>
                <a:gd name="T12" fmla="*/ 9 w 131"/>
                <a:gd name="T13" fmla="*/ 182 h 206"/>
                <a:gd name="T14" fmla="*/ 17 w 131"/>
                <a:gd name="T15" fmla="*/ 206 h 206"/>
                <a:gd name="T16" fmla="*/ 56 w 131"/>
                <a:gd name="T17" fmla="*/ 121 h 206"/>
                <a:gd name="T18" fmla="*/ 58 w 131"/>
                <a:gd name="T19" fmla="*/ 133 h 206"/>
                <a:gd name="T20" fmla="*/ 57 w 131"/>
                <a:gd name="T21" fmla="*/ 205 h 206"/>
                <a:gd name="T22" fmla="*/ 47 w 131"/>
                <a:gd name="T23" fmla="*/ 176 h 206"/>
                <a:gd name="T24" fmla="*/ 56 w 131"/>
                <a:gd name="T25" fmla="*/ 12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206">
                  <a:moveTo>
                    <a:pt x="17" y="206"/>
                  </a:moveTo>
                  <a:cubicBezTo>
                    <a:pt x="129" y="206"/>
                    <a:pt x="129" y="206"/>
                    <a:pt x="129" y="206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53" y="27"/>
                    <a:pt x="48" y="30"/>
                  </a:cubicBezTo>
                  <a:cubicBezTo>
                    <a:pt x="42" y="33"/>
                    <a:pt x="33" y="34"/>
                    <a:pt x="22" y="83"/>
                  </a:cubicBezTo>
                  <a:cubicBezTo>
                    <a:pt x="10" y="132"/>
                    <a:pt x="0" y="154"/>
                    <a:pt x="9" y="182"/>
                  </a:cubicBezTo>
                  <a:cubicBezTo>
                    <a:pt x="14" y="199"/>
                    <a:pt x="16" y="204"/>
                    <a:pt x="17" y="206"/>
                  </a:cubicBezTo>
                  <a:close/>
                  <a:moveTo>
                    <a:pt x="56" y="121"/>
                  </a:moveTo>
                  <a:cubicBezTo>
                    <a:pt x="57" y="117"/>
                    <a:pt x="59" y="118"/>
                    <a:pt x="58" y="133"/>
                  </a:cubicBezTo>
                  <a:cubicBezTo>
                    <a:pt x="58" y="147"/>
                    <a:pt x="57" y="194"/>
                    <a:pt x="57" y="205"/>
                  </a:cubicBezTo>
                  <a:cubicBezTo>
                    <a:pt x="55" y="199"/>
                    <a:pt x="50" y="185"/>
                    <a:pt x="47" y="176"/>
                  </a:cubicBezTo>
                  <a:cubicBezTo>
                    <a:pt x="44" y="166"/>
                    <a:pt x="55" y="125"/>
                    <a:pt x="56" y="121"/>
                  </a:cubicBezTo>
                  <a:close/>
                </a:path>
              </a:pathLst>
            </a:custGeom>
            <a:solidFill>
              <a:srgbClr val="F4B47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43" name="Freeform 33">
              <a:extLst>
                <a:ext uri="{FF2B5EF4-FFF2-40B4-BE49-F238E27FC236}">
                  <a16:creationId xmlns="" xmlns:a16="http://schemas.microsoft.com/office/drawing/2014/main" id="{10E603ED-50B6-43DD-8949-9BE079AC1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868" y="3390901"/>
              <a:ext cx="207963" cy="195263"/>
            </a:xfrm>
            <a:custGeom>
              <a:avLst/>
              <a:gdLst>
                <a:gd name="T0" fmla="*/ 3 w 49"/>
                <a:gd name="T1" fmla="*/ 2 h 46"/>
                <a:gd name="T2" fmla="*/ 25 w 49"/>
                <a:gd name="T3" fmla="*/ 0 h 46"/>
                <a:gd name="T4" fmla="*/ 47 w 49"/>
                <a:gd name="T5" fmla="*/ 3 h 46"/>
                <a:gd name="T6" fmla="*/ 49 w 49"/>
                <a:gd name="T7" fmla="*/ 32 h 46"/>
                <a:gd name="T8" fmla="*/ 24 w 49"/>
                <a:gd name="T9" fmla="*/ 44 h 46"/>
                <a:gd name="T10" fmla="*/ 0 w 49"/>
                <a:gd name="T11" fmla="*/ 31 h 46"/>
                <a:gd name="T12" fmla="*/ 3 w 49"/>
                <a:gd name="T13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6">
                  <a:moveTo>
                    <a:pt x="3" y="2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3"/>
                    <a:pt x="45" y="23"/>
                    <a:pt x="49" y="32"/>
                  </a:cubicBezTo>
                  <a:cubicBezTo>
                    <a:pt x="49" y="32"/>
                    <a:pt x="37" y="46"/>
                    <a:pt x="24" y="44"/>
                  </a:cubicBezTo>
                  <a:cubicBezTo>
                    <a:pt x="12" y="45"/>
                    <a:pt x="0" y="31"/>
                    <a:pt x="0" y="31"/>
                  </a:cubicBezTo>
                  <a:cubicBezTo>
                    <a:pt x="4" y="2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F4B47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44" name="Freeform 34">
              <a:extLst>
                <a:ext uri="{FF2B5EF4-FFF2-40B4-BE49-F238E27FC236}">
                  <a16:creationId xmlns="" xmlns:a16="http://schemas.microsoft.com/office/drawing/2014/main" id="{22B494CF-555A-432E-8D14-3D412BAB92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0343" y="2874964"/>
              <a:ext cx="488951" cy="617538"/>
            </a:xfrm>
            <a:custGeom>
              <a:avLst/>
              <a:gdLst>
                <a:gd name="T0" fmla="*/ 9 w 115"/>
                <a:gd name="T1" fmla="*/ 72 h 145"/>
                <a:gd name="T2" fmla="*/ 10 w 115"/>
                <a:gd name="T3" fmla="*/ 72 h 145"/>
                <a:gd name="T4" fmla="*/ 9 w 115"/>
                <a:gd name="T5" fmla="*/ 62 h 145"/>
                <a:gd name="T6" fmla="*/ 59 w 115"/>
                <a:gd name="T7" fmla="*/ 1 h 145"/>
                <a:gd name="T8" fmla="*/ 107 w 115"/>
                <a:gd name="T9" fmla="*/ 64 h 145"/>
                <a:gd name="T10" fmla="*/ 105 w 115"/>
                <a:gd name="T11" fmla="*/ 73 h 145"/>
                <a:gd name="T12" fmla="*/ 106 w 115"/>
                <a:gd name="T13" fmla="*/ 73 h 145"/>
                <a:gd name="T14" fmla="*/ 112 w 115"/>
                <a:gd name="T15" fmla="*/ 89 h 145"/>
                <a:gd name="T16" fmla="*/ 107 w 115"/>
                <a:gd name="T17" fmla="*/ 99 h 145"/>
                <a:gd name="T18" fmla="*/ 102 w 115"/>
                <a:gd name="T19" fmla="*/ 103 h 145"/>
                <a:gd name="T20" fmla="*/ 101 w 115"/>
                <a:gd name="T21" fmla="*/ 109 h 145"/>
                <a:gd name="T22" fmla="*/ 74 w 115"/>
                <a:gd name="T23" fmla="*/ 140 h 145"/>
                <a:gd name="T24" fmla="*/ 60 w 115"/>
                <a:gd name="T25" fmla="*/ 142 h 145"/>
                <a:gd name="T26" fmla="*/ 57 w 115"/>
                <a:gd name="T27" fmla="*/ 142 h 145"/>
                <a:gd name="T28" fmla="*/ 53 w 115"/>
                <a:gd name="T29" fmla="*/ 142 h 145"/>
                <a:gd name="T30" fmla="*/ 39 w 115"/>
                <a:gd name="T31" fmla="*/ 139 h 145"/>
                <a:gd name="T32" fmla="*/ 14 w 115"/>
                <a:gd name="T33" fmla="*/ 108 h 145"/>
                <a:gd name="T34" fmla="*/ 13 w 115"/>
                <a:gd name="T35" fmla="*/ 102 h 145"/>
                <a:gd name="T36" fmla="*/ 8 w 115"/>
                <a:gd name="T37" fmla="*/ 98 h 145"/>
                <a:gd name="T38" fmla="*/ 3 w 115"/>
                <a:gd name="T39" fmla="*/ 88 h 145"/>
                <a:gd name="T40" fmla="*/ 9 w 115"/>
                <a:gd name="T41" fmla="*/ 7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145">
                  <a:moveTo>
                    <a:pt x="9" y="72"/>
                  </a:moveTo>
                  <a:cubicBezTo>
                    <a:pt x="10" y="72"/>
                    <a:pt x="10" y="72"/>
                    <a:pt x="10" y="72"/>
                  </a:cubicBezTo>
                  <a:cubicBezTo>
                    <a:pt x="10" y="69"/>
                    <a:pt x="9" y="65"/>
                    <a:pt x="9" y="62"/>
                  </a:cubicBezTo>
                  <a:cubicBezTo>
                    <a:pt x="7" y="46"/>
                    <a:pt x="3" y="0"/>
                    <a:pt x="59" y="1"/>
                  </a:cubicBezTo>
                  <a:cubicBezTo>
                    <a:pt x="114" y="1"/>
                    <a:pt x="109" y="48"/>
                    <a:pt x="107" y="64"/>
                  </a:cubicBezTo>
                  <a:cubicBezTo>
                    <a:pt x="106" y="67"/>
                    <a:pt x="106" y="70"/>
                    <a:pt x="105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15" y="67"/>
                    <a:pt x="115" y="84"/>
                    <a:pt x="112" y="89"/>
                  </a:cubicBezTo>
                  <a:cubicBezTo>
                    <a:pt x="109" y="94"/>
                    <a:pt x="109" y="94"/>
                    <a:pt x="107" y="99"/>
                  </a:cubicBezTo>
                  <a:cubicBezTo>
                    <a:pt x="106" y="103"/>
                    <a:pt x="103" y="104"/>
                    <a:pt x="102" y="103"/>
                  </a:cubicBezTo>
                  <a:cubicBezTo>
                    <a:pt x="101" y="105"/>
                    <a:pt x="101" y="107"/>
                    <a:pt x="101" y="109"/>
                  </a:cubicBezTo>
                  <a:cubicBezTo>
                    <a:pt x="100" y="117"/>
                    <a:pt x="79" y="134"/>
                    <a:pt x="74" y="140"/>
                  </a:cubicBezTo>
                  <a:cubicBezTo>
                    <a:pt x="70" y="145"/>
                    <a:pt x="63" y="143"/>
                    <a:pt x="60" y="142"/>
                  </a:cubicBezTo>
                  <a:cubicBezTo>
                    <a:pt x="58" y="142"/>
                    <a:pt x="57" y="142"/>
                    <a:pt x="57" y="142"/>
                  </a:cubicBezTo>
                  <a:cubicBezTo>
                    <a:pt x="57" y="142"/>
                    <a:pt x="56" y="142"/>
                    <a:pt x="53" y="142"/>
                  </a:cubicBezTo>
                  <a:cubicBezTo>
                    <a:pt x="51" y="142"/>
                    <a:pt x="44" y="144"/>
                    <a:pt x="39" y="139"/>
                  </a:cubicBezTo>
                  <a:cubicBezTo>
                    <a:pt x="35" y="134"/>
                    <a:pt x="14" y="116"/>
                    <a:pt x="14" y="108"/>
                  </a:cubicBezTo>
                  <a:cubicBezTo>
                    <a:pt x="13" y="106"/>
                    <a:pt x="13" y="104"/>
                    <a:pt x="13" y="102"/>
                  </a:cubicBezTo>
                  <a:cubicBezTo>
                    <a:pt x="11" y="102"/>
                    <a:pt x="9" y="102"/>
                    <a:pt x="8" y="98"/>
                  </a:cubicBezTo>
                  <a:cubicBezTo>
                    <a:pt x="6" y="93"/>
                    <a:pt x="6" y="92"/>
                    <a:pt x="3" y="88"/>
                  </a:cubicBezTo>
                  <a:cubicBezTo>
                    <a:pt x="0" y="82"/>
                    <a:pt x="1" y="66"/>
                    <a:pt x="9" y="72"/>
                  </a:cubicBezTo>
                  <a:close/>
                </a:path>
              </a:pathLst>
            </a:custGeom>
            <a:solidFill>
              <a:srgbClr val="F4C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45" name="Freeform 35">
              <a:extLst>
                <a:ext uri="{FF2B5EF4-FFF2-40B4-BE49-F238E27FC236}">
                  <a16:creationId xmlns="" xmlns:a16="http://schemas.microsoft.com/office/drawing/2014/main" id="{9E843A9E-96FF-488A-9826-8F75083A9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8280" y="2841625"/>
              <a:ext cx="473075" cy="344488"/>
            </a:xfrm>
            <a:custGeom>
              <a:avLst/>
              <a:gdLst>
                <a:gd name="T0" fmla="*/ 62 w 111"/>
                <a:gd name="T1" fmla="*/ 3 h 81"/>
                <a:gd name="T2" fmla="*/ 62 w 111"/>
                <a:gd name="T3" fmla="*/ 3 h 81"/>
                <a:gd name="T4" fmla="*/ 66 w 111"/>
                <a:gd name="T5" fmla="*/ 3 h 81"/>
                <a:gd name="T6" fmla="*/ 108 w 111"/>
                <a:gd name="T7" fmla="*/ 49 h 81"/>
                <a:gd name="T8" fmla="*/ 108 w 111"/>
                <a:gd name="T9" fmla="*/ 49 h 81"/>
                <a:gd name="T10" fmla="*/ 103 w 111"/>
                <a:gd name="T11" fmla="*/ 81 h 81"/>
                <a:gd name="T12" fmla="*/ 103 w 111"/>
                <a:gd name="T13" fmla="*/ 76 h 81"/>
                <a:gd name="T14" fmla="*/ 100 w 111"/>
                <a:gd name="T15" fmla="*/ 64 h 81"/>
                <a:gd name="T16" fmla="*/ 100 w 111"/>
                <a:gd name="T17" fmla="*/ 63 h 81"/>
                <a:gd name="T18" fmla="*/ 98 w 111"/>
                <a:gd name="T19" fmla="*/ 58 h 81"/>
                <a:gd name="T20" fmla="*/ 56 w 111"/>
                <a:gd name="T21" fmla="*/ 41 h 81"/>
                <a:gd name="T22" fmla="*/ 14 w 111"/>
                <a:gd name="T23" fmla="*/ 57 h 81"/>
                <a:gd name="T24" fmla="*/ 12 w 111"/>
                <a:gd name="T25" fmla="*/ 62 h 81"/>
                <a:gd name="T26" fmla="*/ 12 w 111"/>
                <a:gd name="T27" fmla="*/ 63 h 81"/>
                <a:gd name="T28" fmla="*/ 9 w 111"/>
                <a:gd name="T29" fmla="*/ 75 h 81"/>
                <a:gd name="T30" fmla="*/ 8 w 111"/>
                <a:gd name="T31" fmla="*/ 80 h 81"/>
                <a:gd name="T32" fmla="*/ 5 w 111"/>
                <a:gd name="T33" fmla="*/ 60 h 81"/>
                <a:gd name="T34" fmla="*/ 5 w 111"/>
                <a:gd name="T35" fmla="*/ 59 h 81"/>
                <a:gd name="T36" fmla="*/ 62 w 111"/>
                <a:gd name="T37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81">
                  <a:moveTo>
                    <a:pt x="62" y="3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5" y="3"/>
                    <a:pt x="66" y="3"/>
                  </a:cubicBezTo>
                  <a:cubicBezTo>
                    <a:pt x="111" y="6"/>
                    <a:pt x="108" y="49"/>
                    <a:pt x="108" y="49"/>
                  </a:cubicBezTo>
                  <a:cubicBezTo>
                    <a:pt x="108" y="49"/>
                    <a:pt x="108" y="49"/>
                    <a:pt x="108" y="49"/>
                  </a:cubicBezTo>
                  <a:cubicBezTo>
                    <a:pt x="108" y="60"/>
                    <a:pt x="106" y="71"/>
                    <a:pt x="103" y="81"/>
                  </a:cubicBezTo>
                  <a:cubicBezTo>
                    <a:pt x="103" y="76"/>
                    <a:pt x="103" y="76"/>
                    <a:pt x="103" y="76"/>
                  </a:cubicBezTo>
                  <a:cubicBezTo>
                    <a:pt x="103" y="76"/>
                    <a:pt x="102" y="71"/>
                    <a:pt x="100" y="64"/>
                  </a:cubicBezTo>
                  <a:cubicBezTo>
                    <a:pt x="100" y="64"/>
                    <a:pt x="100" y="64"/>
                    <a:pt x="100" y="63"/>
                  </a:cubicBezTo>
                  <a:cubicBezTo>
                    <a:pt x="99" y="62"/>
                    <a:pt x="99" y="60"/>
                    <a:pt x="98" y="58"/>
                  </a:cubicBezTo>
                  <a:cubicBezTo>
                    <a:pt x="86" y="33"/>
                    <a:pt x="56" y="41"/>
                    <a:pt x="56" y="41"/>
                  </a:cubicBezTo>
                  <a:cubicBezTo>
                    <a:pt x="56" y="41"/>
                    <a:pt x="27" y="32"/>
                    <a:pt x="14" y="57"/>
                  </a:cubicBezTo>
                  <a:cubicBezTo>
                    <a:pt x="14" y="59"/>
                    <a:pt x="13" y="60"/>
                    <a:pt x="12" y="62"/>
                  </a:cubicBezTo>
                  <a:cubicBezTo>
                    <a:pt x="12" y="62"/>
                    <a:pt x="12" y="63"/>
                    <a:pt x="12" y="63"/>
                  </a:cubicBezTo>
                  <a:cubicBezTo>
                    <a:pt x="10" y="70"/>
                    <a:pt x="9" y="75"/>
                    <a:pt x="9" y="75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7" y="73"/>
                    <a:pt x="6" y="66"/>
                    <a:pt x="5" y="60"/>
                  </a:cubicBezTo>
                  <a:cubicBezTo>
                    <a:pt x="5" y="60"/>
                    <a:pt x="5" y="60"/>
                    <a:pt x="5" y="59"/>
                  </a:cubicBezTo>
                  <a:cubicBezTo>
                    <a:pt x="0" y="23"/>
                    <a:pt x="11" y="0"/>
                    <a:pt x="62" y="3"/>
                  </a:cubicBezTo>
                  <a:close/>
                </a:path>
              </a:pathLst>
            </a:custGeom>
            <a:solidFill>
              <a:srgbClr val="582D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46" name="Freeform 36">
              <a:extLst>
                <a:ext uri="{FF2B5EF4-FFF2-40B4-BE49-F238E27FC236}">
                  <a16:creationId xmlns="" xmlns:a16="http://schemas.microsoft.com/office/drawing/2014/main" id="{4B4EF74F-91E0-4E57-B9E0-125C5D21E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8468" y="2854326"/>
              <a:ext cx="250825" cy="728663"/>
            </a:xfrm>
            <a:custGeom>
              <a:avLst/>
              <a:gdLst>
                <a:gd name="T0" fmla="*/ 3 w 59"/>
                <a:gd name="T1" fmla="*/ 0 h 171"/>
                <a:gd name="T2" fmla="*/ 8 w 59"/>
                <a:gd name="T3" fmla="*/ 0 h 171"/>
                <a:gd name="T4" fmla="*/ 8 w 59"/>
                <a:gd name="T5" fmla="*/ 0 h 171"/>
                <a:gd name="T6" fmla="*/ 12 w 59"/>
                <a:gd name="T7" fmla="*/ 0 h 171"/>
                <a:gd name="T8" fmla="*/ 54 w 59"/>
                <a:gd name="T9" fmla="*/ 46 h 171"/>
                <a:gd name="T10" fmla="*/ 54 w 59"/>
                <a:gd name="T11" fmla="*/ 46 h 171"/>
                <a:gd name="T12" fmla="*/ 49 w 59"/>
                <a:gd name="T13" fmla="*/ 78 h 171"/>
                <a:gd name="T14" fmla="*/ 50 w 59"/>
                <a:gd name="T15" fmla="*/ 78 h 171"/>
                <a:gd name="T16" fmla="*/ 56 w 59"/>
                <a:gd name="T17" fmla="*/ 94 h 171"/>
                <a:gd name="T18" fmla="*/ 51 w 59"/>
                <a:gd name="T19" fmla="*/ 104 h 171"/>
                <a:gd name="T20" fmla="*/ 46 w 59"/>
                <a:gd name="T21" fmla="*/ 108 h 171"/>
                <a:gd name="T22" fmla="*/ 45 w 59"/>
                <a:gd name="T23" fmla="*/ 114 h 171"/>
                <a:gd name="T24" fmla="*/ 44 w 59"/>
                <a:gd name="T25" fmla="*/ 116 h 171"/>
                <a:gd name="T26" fmla="*/ 44 w 59"/>
                <a:gd name="T27" fmla="*/ 116 h 171"/>
                <a:gd name="T28" fmla="*/ 44 w 59"/>
                <a:gd name="T29" fmla="*/ 116 h 171"/>
                <a:gd name="T30" fmla="*/ 39 w 59"/>
                <a:gd name="T31" fmla="*/ 124 h 171"/>
                <a:gd name="T32" fmla="*/ 39 w 59"/>
                <a:gd name="T33" fmla="*/ 124 h 171"/>
                <a:gd name="T34" fmla="*/ 39 w 59"/>
                <a:gd name="T35" fmla="*/ 124 h 171"/>
                <a:gd name="T36" fmla="*/ 37 w 59"/>
                <a:gd name="T37" fmla="*/ 127 h 171"/>
                <a:gd name="T38" fmla="*/ 36 w 59"/>
                <a:gd name="T39" fmla="*/ 127 h 171"/>
                <a:gd name="T40" fmla="*/ 34 w 59"/>
                <a:gd name="T41" fmla="*/ 130 h 171"/>
                <a:gd name="T42" fmla="*/ 33 w 59"/>
                <a:gd name="T43" fmla="*/ 130 h 171"/>
                <a:gd name="T44" fmla="*/ 31 w 59"/>
                <a:gd name="T45" fmla="*/ 133 h 171"/>
                <a:gd name="T46" fmla="*/ 30 w 59"/>
                <a:gd name="T47" fmla="*/ 133 h 171"/>
                <a:gd name="T48" fmla="*/ 28 w 59"/>
                <a:gd name="T49" fmla="*/ 136 h 171"/>
                <a:gd name="T50" fmla="*/ 27 w 59"/>
                <a:gd name="T51" fmla="*/ 136 h 171"/>
                <a:gd name="T52" fmla="*/ 23 w 59"/>
                <a:gd name="T53" fmla="*/ 140 h 171"/>
                <a:gd name="T54" fmla="*/ 25 w 59"/>
                <a:gd name="T55" fmla="*/ 158 h 171"/>
                <a:gd name="T56" fmla="*/ 0 w 59"/>
                <a:gd name="T57" fmla="*/ 170 h 171"/>
                <a:gd name="T58" fmla="*/ 3 w 59"/>
                <a:gd name="T5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" h="171">
                  <a:moveTo>
                    <a:pt x="3" y="0"/>
                  </a:moveTo>
                  <a:cubicBezTo>
                    <a:pt x="5" y="0"/>
                    <a:pt x="6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1" y="0"/>
                    <a:pt x="12" y="0"/>
                  </a:cubicBezTo>
                  <a:cubicBezTo>
                    <a:pt x="57" y="3"/>
                    <a:pt x="54" y="46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57"/>
                    <a:pt x="52" y="68"/>
                    <a:pt x="49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9" y="72"/>
                    <a:pt x="59" y="89"/>
                    <a:pt x="56" y="94"/>
                  </a:cubicBezTo>
                  <a:cubicBezTo>
                    <a:pt x="53" y="99"/>
                    <a:pt x="53" y="99"/>
                    <a:pt x="51" y="104"/>
                  </a:cubicBezTo>
                  <a:cubicBezTo>
                    <a:pt x="50" y="108"/>
                    <a:pt x="47" y="109"/>
                    <a:pt x="46" y="108"/>
                  </a:cubicBezTo>
                  <a:cubicBezTo>
                    <a:pt x="45" y="110"/>
                    <a:pt x="45" y="112"/>
                    <a:pt x="45" y="114"/>
                  </a:cubicBezTo>
                  <a:cubicBezTo>
                    <a:pt x="45" y="115"/>
                    <a:pt x="45" y="115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3" y="119"/>
                    <a:pt x="42" y="121"/>
                    <a:pt x="39" y="124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39" y="125"/>
                    <a:pt x="38" y="126"/>
                    <a:pt x="37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5" y="128"/>
                    <a:pt x="35" y="129"/>
                    <a:pt x="34" y="130"/>
                  </a:cubicBezTo>
                  <a:cubicBezTo>
                    <a:pt x="34" y="130"/>
                    <a:pt x="34" y="130"/>
                    <a:pt x="33" y="130"/>
                  </a:cubicBezTo>
                  <a:cubicBezTo>
                    <a:pt x="33" y="131"/>
                    <a:pt x="32" y="132"/>
                    <a:pt x="31" y="133"/>
                  </a:cubicBezTo>
                  <a:cubicBezTo>
                    <a:pt x="31" y="133"/>
                    <a:pt x="31" y="133"/>
                    <a:pt x="30" y="133"/>
                  </a:cubicBezTo>
                  <a:cubicBezTo>
                    <a:pt x="29" y="134"/>
                    <a:pt x="29" y="135"/>
                    <a:pt x="28" y="136"/>
                  </a:cubicBezTo>
                  <a:cubicBezTo>
                    <a:pt x="28" y="136"/>
                    <a:pt x="27" y="136"/>
                    <a:pt x="27" y="136"/>
                  </a:cubicBezTo>
                  <a:cubicBezTo>
                    <a:pt x="26" y="138"/>
                    <a:pt x="24" y="139"/>
                    <a:pt x="23" y="140"/>
                  </a:cubicBezTo>
                  <a:cubicBezTo>
                    <a:pt x="23" y="146"/>
                    <a:pt x="23" y="153"/>
                    <a:pt x="25" y="158"/>
                  </a:cubicBezTo>
                  <a:cubicBezTo>
                    <a:pt x="25" y="158"/>
                    <a:pt x="13" y="171"/>
                    <a:pt x="0" y="17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5AC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47" name="Freeform 37">
              <a:extLst>
                <a:ext uri="{FF2B5EF4-FFF2-40B4-BE49-F238E27FC236}">
                  <a16:creationId xmlns="" xmlns:a16="http://schemas.microsoft.com/office/drawing/2014/main" id="{EA6E8CD3-3654-433F-AC92-E09A5D58DB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21254" y="3552825"/>
              <a:ext cx="557213" cy="847725"/>
            </a:xfrm>
            <a:custGeom>
              <a:avLst/>
              <a:gdLst>
                <a:gd name="T0" fmla="*/ 17 w 131"/>
                <a:gd name="T1" fmla="*/ 199 h 199"/>
                <a:gd name="T2" fmla="*/ 129 w 131"/>
                <a:gd name="T3" fmla="*/ 199 h 199"/>
                <a:gd name="T4" fmla="*/ 131 w 131"/>
                <a:gd name="T5" fmla="*/ 44 h 199"/>
                <a:gd name="T6" fmla="*/ 94 w 131"/>
                <a:gd name="T7" fmla="*/ 0 h 199"/>
                <a:gd name="T8" fmla="*/ 48 w 131"/>
                <a:gd name="T9" fmla="*/ 23 h 199"/>
                <a:gd name="T10" fmla="*/ 22 w 131"/>
                <a:gd name="T11" fmla="*/ 76 h 199"/>
                <a:gd name="T12" fmla="*/ 9 w 131"/>
                <a:gd name="T13" fmla="*/ 175 h 199"/>
                <a:gd name="T14" fmla="*/ 17 w 131"/>
                <a:gd name="T15" fmla="*/ 199 h 199"/>
                <a:gd name="T16" fmla="*/ 56 w 131"/>
                <a:gd name="T17" fmla="*/ 114 h 199"/>
                <a:gd name="T18" fmla="*/ 58 w 131"/>
                <a:gd name="T19" fmla="*/ 126 h 199"/>
                <a:gd name="T20" fmla="*/ 57 w 131"/>
                <a:gd name="T21" fmla="*/ 198 h 199"/>
                <a:gd name="T22" fmla="*/ 47 w 131"/>
                <a:gd name="T23" fmla="*/ 169 h 199"/>
                <a:gd name="T24" fmla="*/ 56 w 131"/>
                <a:gd name="T25" fmla="*/ 11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99">
                  <a:moveTo>
                    <a:pt x="17" y="199"/>
                  </a:moveTo>
                  <a:cubicBezTo>
                    <a:pt x="129" y="199"/>
                    <a:pt x="129" y="199"/>
                    <a:pt x="129" y="199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79" y="7"/>
                    <a:pt x="50" y="22"/>
                    <a:pt x="48" y="23"/>
                  </a:cubicBezTo>
                  <a:cubicBezTo>
                    <a:pt x="42" y="26"/>
                    <a:pt x="33" y="27"/>
                    <a:pt x="22" y="76"/>
                  </a:cubicBezTo>
                  <a:cubicBezTo>
                    <a:pt x="10" y="125"/>
                    <a:pt x="0" y="147"/>
                    <a:pt x="9" y="175"/>
                  </a:cubicBezTo>
                  <a:cubicBezTo>
                    <a:pt x="14" y="192"/>
                    <a:pt x="16" y="197"/>
                    <a:pt x="17" y="199"/>
                  </a:cubicBezTo>
                  <a:close/>
                  <a:moveTo>
                    <a:pt x="56" y="114"/>
                  </a:moveTo>
                  <a:cubicBezTo>
                    <a:pt x="57" y="110"/>
                    <a:pt x="59" y="111"/>
                    <a:pt x="58" y="126"/>
                  </a:cubicBezTo>
                  <a:cubicBezTo>
                    <a:pt x="58" y="140"/>
                    <a:pt x="57" y="187"/>
                    <a:pt x="57" y="198"/>
                  </a:cubicBezTo>
                  <a:cubicBezTo>
                    <a:pt x="55" y="192"/>
                    <a:pt x="50" y="178"/>
                    <a:pt x="47" y="169"/>
                  </a:cubicBezTo>
                  <a:cubicBezTo>
                    <a:pt x="44" y="159"/>
                    <a:pt x="55" y="118"/>
                    <a:pt x="56" y="114"/>
                  </a:cubicBez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48" name="Freeform 38">
              <a:extLst>
                <a:ext uri="{FF2B5EF4-FFF2-40B4-BE49-F238E27FC236}">
                  <a16:creationId xmlns="" xmlns:a16="http://schemas.microsoft.com/office/drawing/2014/main" id="{FB4A3D42-4734-45F2-BCF0-C9C0EA350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0530" y="3557588"/>
              <a:ext cx="552450" cy="842963"/>
            </a:xfrm>
            <a:custGeom>
              <a:avLst/>
              <a:gdLst>
                <a:gd name="T0" fmla="*/ 71 w 130"/>
                <a:gd name="T1" fmla="*/ 198 h 198"/>
                <a:gd name="T2" fmla="*/ 72 w 130"/>
                <a:gd name="T3" fmla="*/ 128 h 198"/>
                <a:gd name="T4" fmla="*/ 75 w 130"/>
                <a:gd name="T5" fmla="*/ 115 h 198"/>
                <a:gd name="T6" fmla="*/ 82 w 130"/>
                <a:gd name="T7" fmla="*/ 171 h 198"/>
                <a:gd name="T8" fmla="*/ 71 w 130"/>
                <a:gd name="T9" fmla="*/ 198 h 198"/>
                <a:gd name="T10" fmla="*/ 113 w 130"/>
                <a:gd name="T11" fmla="*/ 198 h 198"/>
                <a:gd name="T12" fmla="*/ 120 w 130"/>
                <a:gd name="T13" fmla="*/ 177 h 198"/>
                <a:gd name="T14" fmla="*/ 110 w 130"/>
                <a:gd name="T15" fmla="*/ 78 h 198"/>
                <a:gd name="T16" fmla="*/ 86 w 130"/>
                <a:gd name="T17" fmla="*/ 25 h 198"/>
                <a:gd name="T18" fmla="*/ 40 w 130"/>
                <a:gd name="T19" fmla="*/ 0 h 198"/>
                <a:gd name="T20" fmla="*/ 2 w 130"/>
                <a:gd name="T21" fmla="*/ 43 h 198"/>
                <a:gd name="T22" fmla="*/ 0 w 130"/>
                <a:gd name="T23" fmla="*/ 198 h 198"/>
                <a:gd name="T24" fmla="*/ 71 w 130"/>
                <a:gd name="T25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98">
                  <a:moveTo>
                    <a:pt x="71" y="198"/>
                  </a:moveTo>
                  <a:cubicBezTo>
                    <a:pt x="71" y="186"/>
                    <a:pt x="72" y="141"/>
                    <a:pt x="72" y="128"/>
                  </a:cubicBezTo>
                  <a:cubicBezTo>
                    <a:pt x="72" y="112"/>
                    <a:pt x="74" y="111"/>
                    <a:pt x="75" y="115"/>
                  </a:cubicBezTo>
                  <a:cubicBezTo>
                    <a:pt x="76" y="119"/>
                    <a:pt x="85" y="160"/>
                    <a:pt x="82" y="171"/>
                  </a:cubicBezTo>
                  <a:cubicBezTo>
                    <a:pt x="79" y="179"/>
                    <a:pt x="74" y="192"/>
                    <a:pt x="71" y="198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4" y="195"/>
                    <a:pt x="116" y="189"/>
                    <a:pt x="120" y="177"/>
                  </a:cubicBezTo>
                  <a:cubicBezTo>
                    <a:pt x="130" y="149"/>
                    <a:pt x="120" y="128"/>
                    <a:pt x="110" y="78"/>
                  </a:cubicBezTo>
                  <a:cubicBezTo>
                    <a:pt x="100" y="28"/>
                    <a:pt x="91" y="27"/>
                    <a:pt x="86" y="25"/>
                  </a:cubicBezTo>
                  <a:cubicBezTo>
                    <a:pt x="83" y="23"/>
                    <a:pt x="55" y="8"/>
                    <a:pt x="40" y="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0" y="198"/>
                    <a:pt x="0" y="198"/>
                    <a:pt x="0" y="198"/>
                  </a:cubicBezTo>
                  <a:lnTo>
                    <a:pt x="71" y="198"/>
                  </a:lnTo>
                  <a:close/>
                </a:path>
              </a:pathLst>
            </a:custGeom>
            <a:solidFill>
              <a:srgbClr val="01335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49" name="Freeform 39">
              <a:extLst>
                <a:ext uri="{FF2B5EF4-FFF2-40B4-BE49-F238E27FC236}">
                  <a16:creationId xmlns="" xmlns:a16="http://schemas.microsoft.com/office/drawing/2014/main" id="{B8726E24-5957-43D6-BC36-376CC3FA4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7830" y="3889376"/>
              <a:ext cx="33338" cy="33338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4 h 8"/>
                <a:gd name="T6" fmla="*/ 4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7"/>
                    <a:pt x="2" y="8"/>
                    <a:pt x="4" y="8"/>
                  </a:cubicBezTo>
                  <a:cubicBezTo>
                    <a:pt x="6" y="8"/>
                    <a:pt x="8" y="7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50" name="Freeform 40">
              <a:extLst>
                <a:ext uri="{FF2B5EF4-FFF2-40B4-BE49-F238E27FC236}">
                  <a16:creationId xmlns="" xmlns:a16="http://schemas.microsoft.com/office/drawing/2014/main" id="{475AE738-05FE-4099-8CAB-701E7F8FA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3704" y="3889376"/>
              <a:ext cx="17463" cy="33338"/>
            </a:xfrm>
            <a:custGeom>
              <a:avLst/>
              <a:gdLst>
                <a:gd name="T0" fmla="*/ 4 w 4"/>
                <a:gd name="T1" fmla="*/ 4 h 8"/>
                <a:gd name="T2" fmla="*/ 0 w 4"/>
                <a:gd name="T3" fmla="*/ 8 h 8"/>
                <a:gd name="T4" fmla="*/ 0 w 4"/>
                <a:gd name="T5" fmla="*/ 0 h 8"/>
                <a:gd name="T6" fmla="*/ 4 w 4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4" y="4"/>
                  </a:moveTo>
                  <a:cubicBezTo>
                    <a:pt x="4" y="7"/>
                    <a:pt x="2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4" y="2"/>
                    <a:pt x="4" y="4"/>
                  </a:cubicBezTo>
                  <a:close/>
                </a:path>
              </a:pathLst>
            </a:custGeom>
            <a:solidFill>
              <a:srgbClr val="01335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51" name="Freeform 41">
              <a:extLst>
                <a:ext uri="{FF2B5EF4-FFF2-40B4-BE49-F238E27FC236}">
                  <a16:creationId xmlns="" xmlns:a16="http://schemas.microsoft.com/office/drawing/2014/main" id="{5772D444-9EC9-4884-91DC-1E0FB7155B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7830" y="3987801"/>
              <a:ext cx="33338" cy="38100"/>
            </a:xfrm>
            <a:custGeom>
              <a:avLst/>
              <a:gdLst>
                <a:gd name="T0" fmla="*/ 0 w 8"/>
                <a:gd name="T1" fmla="*/ 4 h 9"/>
                <a:gd name="T2" fmla="*/ 4 w 8"/>
                <a:gd name="T3" fmla="*/ 9 h 9"/>
                <a:gd name="T4" fmla="*/ 8 w 8"/>
                <a:gd name="T5" fmla="*/ 4 h 9"/>
                <a:gd name="T6" fmla="*/ 4 w 8"/>
                <a:gd name="T7" fmla="*/ 0 h 9"/>
                <a:gd name="T8" fmla="*/ 0 w 8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4"/>
                  </a:moveTo>
                  <a:cubicBezTo>
                    <a:pt x="0" y="7"/>
                    <a:pt x="2" y="8"/>
                    <a:pt x="4" y="9"/>
                  </a:cubicBezTo>
                  <a:cubicBezTo>
                    <a:pt x="6" y="9"/>
                    <a:pt x="8" y="7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52" name="Freeform 42">
              <a:extLst>
                <a:ext uri="{FF2B5EF4-FFF2-40B4-BE49-F238E27FC236}">
                  <a16:creationId xmlns="" xmlns:a16="http://schemas.microsoft.com/office/drawing/2014/main" id="{CB4E9BEC-BDF8-488C-9725-D4EE391B4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3704" y="3987801"/>
              <a:ext cx="17463" cy="38100"/>
            </a:xfrm>
            <a:custGeom>
              <a:avLst/>
              <a:gdLst>
                <a:gd name="T0" fmla="*/ 4 w 4"/>
                <a:gd name="T1" fmla="*/ 4 h 9"/>
                <a:gd name="T2" fmla="*/ 0 w 4"/>
                <a:gd name="T3" fmla="*/ 9 h 9"/>
                <a:gd name="T4" fmla="*/ 0 w 4"/>
                <a:gd name="T5" fmla="*/ 0 h 9"/>
                <a:gd name="T6" fmla="*/ 4 w 4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4" y="4"/>
                  </a:moveTo>
                  <a:cubicBezTo>
                    <a:pt x="4" y="7"/>
                    <a:pt x="2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2"/>
                    <a:pt x="4" y="4"/>
                  </a:cubicBezTo>
                  <a:close/>
                </a:path>
              </a:pathLst>
            </a:custGeom>
            <a:solidFill>
              <a:srgbClr val="01335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53" name="Freeform 43">
              <a:extLst>
                <a:ext uri="{FF2B5EF4-FFF2-40B4-BE49-F238E27FC236}">
                  <a16:creationId xmlns="" xmlns:a16="http://schemas.microsoft.com/office/drawing/2014/main" id="{E44EBA49-74FD-4ABA-9D5A-0B927AB1AB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3068" y="4084638"/>
              <a:ext cx="38100" cy="39688"/>
            </a:xfrm>
            <a:custGeom>
              <a:avLst/>
              <a:gdLst>
                <a:gd name="T0" fmla="*/ 1 w 9"/>
                <a:gd name="T1" fmla="*/ 4 h 9"/>
                <a:gd name="T2" fmla="*/ 5 w 9"/>
                <a:gd name="T3" fmla="*/ 9 h 9"/>
                <a:gd name="T4" fmla="*/ 9 w 9"/>
                <a:gd name="T5" fmla="*/ 5 h 9"/>
                <a:gd name="T6" fmla="*/ 5 w 9"/>
                <a:gd name="T7" fmla="*/ 0 h 9"/>
                <a:gd name="T8" fmla="*/ 1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1" y="2"/>
                    <a:pt x="1" y="4"/>
                  </a:cubicBez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54" name="Freeform 44">
              <a:extLst>
                <a:ext uri="{FF2B5EF4-FFF2-40B4-BE49-F238E27FC236}">
                  <a16:creationId xmlns="" xmlns:a16="http://schemas.microsoft.com/office/drawing/2014/main" id="{854B292C-0CD3-4A73-B40D-7478A52509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3704" y="4084638"/>
              <a:ext cx="17463" cy="39688"/>
            </a:xfrm>
            <a:custGeom>
              <a:avLst/>
              <a:gdLst>
                <a:gd name="T0" fmla="*/ 4 w 4"/>
                <a:gd name="T1" fmla="*/ 5 h 9"/>
                <a:gd name="T2" fmla="*/ 0 w 4"/>
                <a:gd name="T3" fmla="*/ 9 h 9"/>
                <a:gd name="T4" fmla="*/ 0 w 4"/>
                <a:gd name="T5" fmla="*/ 0 h 9"/>
                <a:gd name="T6" fmla="*/ 4 w 4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4" y="5"/>
                  </a:moveTo>
                  <a:cubicBezTo>
                    <a:pt x="4" y="7"/>
                    <a:pt x="2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2"/>
                    <a:pt x="4" y="5"/>
                  </a:cubicBezTo>
                  <a:close/>
                </a:path>
              </a:pathLst>
            </a:custGeom>
            <a:solidFill>
              <a:srgbClr val="01335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55" name="Freeform 45">
              <a:extLst>
                <a:ext uri="{FF2B5EF4-FFF2-40B4-BE49-F238E27FC236}">
                  <a16:creationId xmlns="" xmlns:a16="http://schemas.microsoft.com/office/drawing/2014/main" id="{81B83083-0C7A-4E62-A62A-BF9C046E0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3068" y="4183063"/>
              <a:ext cx="34925" cy="38100"/>
            </a:xfrm>
            <a:custGeom>
              <a:avLst/>
              <a:gdLst>
                <a:gd name="T0" fmla="*/ 0 w 8"/>
                <a:gd name="T1" fmla="*/ 4 h 9"/>
                <a:gd name="T2" fmla="*/ 4 w 8"/>
                <a:gd name="T3" fmla="*/ 9 h 9"/>
                <a:gd name="T4" fmla="*/ 8 w 8"/>
                <a:gd name="T5" fmla="*/ 5 h 9"/>
                <a:gd name="T6" fmla="*/ 4 w 8"/>
                <a:gd name="T7" fmla="*/ 0 h 9"/>
                <a:gd name="T8" fmla="*/ 0 w 8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4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6" y="9"/>
                    <a:pt x="8" y="7"/>
                    <a:pt x="8" y="5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56" name="Freeform 46">
              <a:extLst>
                <a:ext uri="{FF2B5EF4-FFF2-40B4-BE49-F238E27FC236}">
                  <a16:creationId xmlns="" xmlns:a16="http://schemas.microsoft.com/office/drawing/2014/main" id="{C5427BB3-B13B-4AD9-BE07-01A4E6130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0530" y="4183063"/>
              <a:ext cx="17463" cy="38100"/>
            </a:xfrm>
            <a:custGeom>
              <a:avLst/>
              <a:gdLst>
                <a:gd name="T0" fmla="*/ 4 w 4"/>
                <a:gd name="T1" fmla="*/ 5 h 9"/>
                <a:gd name="T2" fmla="*/ 0 w 4"/>
                <a:gd name="T3" fmla="*/ 9 h 9"/>
                <a:gd name="T4" fmla="*/ 0 w 4"/>
                <a:gd name="T5" fmla="*/ 0 h 9"/>
                <a:gd name="T6" fmla="*/ 4 w 4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4" y="5"/>
                  </a:moveTo>
                  <a:cubicBezTo>
                    <a:pt x="4" y="7"/>
                    <a:pt x="2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4" y="2"/>
                    <a:pt x="4" y="5"/>
                  </a:cubicBezTo>
                  <a:close/>
                </a:path>
              </a:pathLst>
            </a:custGeom>
            <a:solidFill>
              <a:srgbClr val="01335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57" name="Freeform 47">
              <a:extLst>
                <a:ext uri="{FF2B5EF4-FFF2-40B4-BE49-F238E27FC236}">
                  <a16:creationId xmlns="" xmlns:a16="http://schemas.microsoft.com/office/drawing/2014/main" id="{747C1094-F01B-4DC3-8889-280A0014F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3068" y="4281489"/>
              <a:ext cx="34925" cy="38100"/>
            </a:xfrm>
            <a:custGeom>
              <a:avLst/>
              <a:gdLst>
                <a:gd name="T0" fmla="*/ 0 w 8"/>
                <a:gd name="T1" fmla="*/ 4 h 9"/>
                <a:gd name="T2" fmla="*/ 4 w 8"/>
                <a:gd name="T3" fmla="*/ 9 h 9"/>
                <a:gd name="T4" fmla="*/ 8 w 8"/>
                <a:gd name="T5" fmla="*/ 5 h 9"/>
                <a:gd name="T6" fmla="*/ 4 w 8"/>
                <a:gd name="T7" fmla="*/ 0 h 9"/>
                <a:gd name="T8" fmla="*/ 0 w 8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4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6" y="9"/>
                    <a:pt x="8" y="7"/>
                    <a:pt x="8" y="5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58" name="Freeform 48">
              <a:extLst>
                <a:ext uri="{FF2B5EF4-FFF2-40B4-BE49-F238E27FC236}">
                  <a16:creationId xmlns="" xmlns:a16="http://schemas.microsoft.com/office/drawing/2014/main" id="{9D4F626A-4A4C-4A75-8C73-4FC7E6C681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0530" y="4281489"/>
              <a:ext cx="17463" cy="38100"/>
            </a:xfrm>
            <a:custGeom>
              <a:avLst/>
              <a:gdLst>
                <a:gd name="T0" fmla="*/ 4 w 4"/>
                <a:gd name="T1" fmla="*/ 5 h 9"/>
                <a:gd name="T2" fmla="*/ 0 w 4"/>
                <a:gd name="T3" fmla="*/ 9 h 9"/>
                <a:gd name="T4" fmla="*/ 0 w 4"/>
                <a:gd name="T5" fmla="*/ 0 h 9"/>
                <a:gd name="T6" fmla="*/ 4 w 4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4" y="5"/>
                  </a:moveTo>
                  <a:cubicBezTo>
                    <a:pt x="4" y="7"/>
                    <a:pt x="2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2"/>
                    <a:pt x="4" y="5"/>
                  </a:cubicBezTo>
                  <a:close/>
                </a:path>
              </a:pathLst>
            </a:custGeom>
            <a:solidFill>
              <a:srgbClr val="01335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59" name="Freeform 49">
              <a:extLst>
                <a:ext uri="{FF2B5EF4-FFF2-40B4-BE49-F238E27FC236}">
                  <a16:creationId xmlns="" xmlns:a16="http://schemas.microsoft.com/office/drawing/2014/main" id="{4AFB35F5-88F0-4A82-BE64-3327A2318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7993" y="2733675"/>
              <a:ext cx="412750" cy="323850"/>
            </a:xfrm>
            <a:custGeom>
              <a:avLst/>
              <a:gdLst>
                <a:gd name="T0" fmla="*/ 120 w 260"/>
                <a:gd name="T1" fmla="*/ 194 h 204"/>
                <a:gd name="T2" fmla="*/ 260 w 260"/>
                <a:gd name="T3" fmla="*/ 124 h 204"/>
                <a:gd name="T4" fmla="*/ 2 w 260"/>
                <a:gd name="T5" fmla="*/ 0 h 204"/>
                <a:gd name="T6" fmla="*/ 0 w 260"/>
                <a:gd name="T7" fmla="*/ 204 h 204"/>
                <a:gd name="T8" fmla="*/ 120 w 260"/>
                <a:gd name="T9" fmla="*/ 19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04">
                  <a:moveTo>
                    <a:pt x="120" y="194"/>
                  </a:moveTo>
                  <a:lnTo>
                    <a:pt x="260" y="124"/>
                  </a:lnTo>
                  <a:lnTo>
                    <a:pt x="2" y="0"/>
                  </a:lnTo>
                  <a:lnTo>
                    <a:pt x="0" y="204"/>
                  </a:lnTo>
                  <a:lnTo>
                    <a:pt x="120" y="194"/>
                  </a:lnTo>
                  <a:close/>
                </a:path>
              </a:pathLst>
            </a:custGeom>
            <a:solidFill>
              <a:srgbClr val="01335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60" name="Freeform 50">
              <a:extLst>
                <a:ext uri="{FF2B5EF4-FFF2-40B4-BE49-F238E27FC236}">
                  <a16:creationId xmlns="" xmlns:a16="http://schemas.microsoft.com/office/drawing/2014/main" id="{1CAAB396-9A51-4C2E-920D-51A232D9C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8418" y="2733675"/>
              <a:ext cx="412750" cy="323850"/>
            </a:xfrm>
            <a:custGeom>
              <a:avLst/>
              <a:gdLst>
                <a:gd name="T0" fmla="*/ 137 w 260"/>
                <a:gd name="T1" fmla="*/ 191 h 204"/>
                <a:gd name="T2" fmla="*/ 0 w 260"/>
                <a:gd name="T3" fmla="*/ 116 h 204"/>
                <a:gd name="T4" fmla="*/ 260 w 260"/>
                <a:gd name="T5" fmla="*/ 0 h 204"/>
                <a:gd name="T6" fmla="*/ 258 w 260"/>
                <a:gd name="T7" fmla="*/ 204 h 204"/>
                <a:gd name="T8" fmla="*/ 137 w 260"/>
                <a:gd name="T9" fmla="*/ 19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04">
                  <a:moveTo>
                    <a:pt x="137" y="191"/>
                  </a:moveTo>
                  <a:lnTo>
                    <a:pt x="0" y="116"/>
                  </a:lnTo>
                  <a:lnTo>
                    <a:pt x="260" y="0"/>
                  </a:lnTo>
                  <a:lnTo>
                    <a:pt x="258" y="204"/>
                  </a:lnTo>
                  <a:lnTo>
                    <a:pt x="137" y="191"/>
                  </a:ln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61" name="Freeform 51">
              <a:extLst>
                <a:ext uri="{FF2B5EF4-FFF2-40B4-BE49-F238E27FC236}">
                  <a16:creationId xmlns="" xmlns:a16="http://schemas.microsoft.com/office/drawing/2014/main" id="{7EBF2CB9-71B8-408E-B3B1-DC910B92B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7993" y="2925764"/>
              <a:ext cx="215900" cy="204788"/>
            </a:xfrm>
            <a:custGeom>
              <a:avLst/>
              <a:gdLst>
                <a:gd name="T0" fmla="*/ 50 w 51"/>
                <a:gd name="T1" fmla="*/ 48 h 48"/>
                <a:gd name="T2" fmla="*/ 51 w 51"/>
                <a:gd name="T3" fmla="*/ 13 h 48"/>
                <a:gd name="T4" fmla="*/ 0 w 51"/>
                <a:gd name="T5" fmla="*/ 0 h 48"/>
                <a:gd name="T6" fmla="*/ 0 w 51"/>
                <a:gd name="T7" fmla="*/ 36 h 48"/>
                <a:gd name="T8" fmla="*/ 50 w 51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8">
                  <a:moveTo>
                    <a:pt x="50" y="48"/>
                  </a:moveTo>
                  <a:cubicBezTo>
                    <a:pt x="51" y="13"/>
                    <a:pt x="51" y="13"/>
                    <a:pt x="51" y="13"/>
                  </a:cubicBezTo>
                  <a:cubicBezTo>
                    <a:pt x="51" y="13"/>
                    <a:pt x="37" y="1"/>
                    <a:pt x="0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41" y="37"/>
                    <a:pt x="50" y="48"/>
                  </a:cubicBezTo>
                  <a:close/>
                </a:path>
              </a:pathLst>
            </a:custGeom>
            <a:solidFill>
              <a:srgbClr val="01335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62" name="Freeform 52">
              <a:extLst>
                <a:ext uri="{FF2B5EF4-FFF2-40B4-BE49-F238E27FC236}">
                  <a16:creationId xmlns="" xmlns:a16="http://schemas.microsoft.com/office/drawing/2014/main" id="{3EDAF297-DE69-455B-A305-A23DDBCCF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0505" y="2925764"/>
              <a:ext cx="217488" cy="196850"/>
            </a:xfrm>
            <a:custGeom>
              <a:avLst/>
              <a:gdLst>
                <a:gd name="T0" fmla="*/ 0 w 51"/>
                <a:gd name="T1" fmla="*/ 46 h 46"/>
                <a:gd name="T2" fmla="*/ 0 w 51"/>
                <a:gd name="T3" fmla="*/ 12 h 46"/>
                <a:gd name="T4" fmla="*/ 51 w 51"/>
                <a:gd name="T5" fmla="*/ 0 h 46"/>
                <a:gd name="T6" fmla="*/ 51 w 51"/>
                <a:gd name="T7" fmla="*/ 36 h 46"/>
                <a:gd name="T8" fmla="*/ 0 w 51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6">
                  <a:moveTo>
                    <a:pt x="0" y="46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5" y="0"/>
                    <a:pt x="51" y="0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10" y="36"/>
                    <a:pt x="0" y="46"/>
                  </a:cubicBez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63" name="Freeform 53">
              <a:extLst>
                <a:ext uri="{FF2B5EF4-FFF2-40B4-BE49-F238E27FC236}">
                  <a16:creationId xmlns="" xmlns:a16="http://schemas.microsoft.com/office/drawing/2014/main" id="{75EFFE55-7C86-4864-84AE-A732FBB93D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7993" y="2925764"/>
              <a:ext cx="215900" cy="98425"/>
            </a:xfrm>
            <a:custGeom>
              <a:avLst/>
              <a:gdLst>
                <a:gd name="T0" fmla="*/ 51 w 51"/>
                <a:gd name="T1" fmla="*/ 13 h 23"/>
                <a:gd name="T2" fmla="*/ 51 w 51"/>
                <a:gd name="T3" fmla="*/ 23 h 23"/>
                <a:gd name="T4" fmla="*/ 0 w 51"/>
                <a:gd name="T5" fmla="*/ 9 h 23"/>
                <a:gd name="T6" fmla="*/ 0 w 51"/>
                <a:gd name="T7" fmla="*/ 0 h 23"/>
                <a:gd name="T8" fmla="*/ 51 w 51"/>
                <a:gd name="T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3">
                  <a:moveTo>
                    <a:pt x="51" y="13"/>
                  </a:moveTo>
                  <a:cubicBezTo>
                    <a:pt x="51" y="23"/>
                    <a:pt x="51" y="23"/>
                    <a:pt x="51" y="23"/>
                  </a:cubicBezTo>
                  <a:cubicBezTo>
                    <a:pt x="51" y="23"/>
                    <a:pt x="37" y="10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1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FD910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64" name="Freeform 54">
              <a:extLst>
                <a:ext uri="{FF2B5EF4-FFF2-40B4-BE49-F238E27FC236}">
                  <a16:creationId xmlns="" xmlns:a16="http://schemas.microsoft.com/office/drawing/2014/main" id="{DFA3B7CD-EC09-48F7-AEFA-9C48388B7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0505" y="2925764"/>
              <a:ext cx="217488" cy="90488"/>
            </a:xfrm>
            <a:custGeom>
              <a:avLst/>
              <a:gdLst>
                <a:gd name="T0" fmla="*/ 51 w 51"/>
                <a:gd name="T1" fmla="*/ 0 h 21"/>
                <a:gd name="T2" fmla="*/ 51 w 51"/>
                <a:gd name="T3" fmla="*/ 9 h 21"/>
                <a:gd name="T4" fmla="*/ 0 w 51"/>
                <a:gd name="T5" fmla="*/ 21 h 21"/>
                <a:gd name="T6" fmla="*/ 0 w 51"/>
                <a:gd name="T7" fmla="*/ 12 h 21"/>
                <a:gd name="T8" fmla="*/ 51 w 5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1">
                  <a:moveTo>
                    <a:pt x="51" y="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15" y="9"/>
                    <a:pt x="0" y="21"/>
                    <a:pt x="0" y="2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5" y="0"/>
                    <a:pt x="51" y="0"/>
                  </a:cubicBezTo>
                  <a:close/>
                </a:path>
              </a:pathLst>
            </a:custGeom>
            <a:solidFill>
              <a:srgbClr val="FEAE4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65" name="Freeform 55">
              <a:extLst>
                <a:ext uri="{FF2B5EF4-FFF2-40B4-BE49-F238E27FC236}">
                  <a16:creationId xmlns="" xmlns:a16="http://schemas.microsoft.com/office/drawing/2014/main" id="{27E0465E-9199-44E6-A9A6-F581ADC310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4856" y="2879725"/>
              <a:ext cx="42863" cy="42863"/>
            </a:xfrm>
            <a:custGeom>
              <a:avLst/>
              <a:gdLst>
                <a:gd name="T0" fmla="*/ 0 w 10"/>
                <a:gd name="T1" fmla="*/ 5 h 10"/>
                <a:gd name="T2" fmla="*/ 5 w 10"/>
                <a:gd name="T3" fmla="*/ 10 h 10"/>
                <a:gd name="T4" fmla="*/ 10 w 10"/>
                <a:gd name="T5" fmla="*/ 5 h 10"/>
                <a:gd name="T6" fmla="*/ 5 w 10"/>
                <a:gd name="T7" fmla="*/ 0 h 10"/>
                <a:gd name="T8" fmla="*/ 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7"/>
                    <a:pt x="2" y="10"/>
                    <a:pt x="5" y="10"/>
                  </a:cubicBezTo>
                  <a:cubicBezTo>
                    <a:pt x="8" y="10"/>
                    <a:pt x="10" y="8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EAE4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66" name="Freeform 56">
              <a:extLst>
                <a:ext uri="{FF2B5EF4-FFF2-40B4-BE49-F238E27FC236}">
                  <a16:creationId xmlns="" xmlns:a16="http://schemas.microsoft.com/office/drawing/2014/main" id="{FC50AF0B-0BD2-48E4-AC1A-DFD2CC529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1680" y="2909888"/>
              <a:ext cx="46038" cy="233363"/>
            </a:xfrm>
            <a:custGeom>
              <a:avLst/>
              <a:gdLst>
                <a:gd name="T0" fmla="*/ 6 w 11"/>
                <a:gd name="T1" fmla="*/ 0 h 55"/>
                <a:gd name="T2" fmla="*/ 10 w 11"/>
                <a:gd name="T3" fmla="*/ 50 h 55"/>
                <a:gd name="T4" fmla="*/ 5 w 11"/>
                <a:gd name="T5" fmla="*/ 55 h 55"/>
                <a:gd name="T6" fmla="*/ 1 w 11"/>
                <a:gd name="T7" fmla="*/ 50 h 55"/>
                <a:gd name="T8" fmla="*/ 6 w 11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5">
                  <a:moveTo>
                    <a:pt x="6" y="0"/>
                  </a:moveTo>
                  <a:cubicBezTo>
                    <a:pt x="8" y="0"/>
                    <a:pt x="10" y="46"/>
                    <a:pt x="10" y="50"/>
                  </a:cubicBezTo>
                  <a:cubicBezTo>
                    <a:pt x="11" y="54"/>
                    <a:pt x="5" y="55"/>
                    <a:pt x="5" y="55"/>
                  </a:cubicBezTo>
                  <a:cubicBezTo>
                    <a:pt x="5" y="55"/>
                    <a:pt x="0" y="54"/>
                    <a:pt x="1" y="50"/>
                  </a:cubicBezTo>
                  <a:cubicBezTo>
                    <a:pt x="1" y="46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FEAE4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67" name="Freeform 57">
              <a:extLst>
                <a:ext uri="{FF2B5EF4-FFF2-40B4-BE49-F238E27FC236}">
                  <a16:creationId xmlns="" xmlns:a16="http://schemas.microsoft.com/office/drawing/2014/main" id="{58F132B2-8E2D-4977-B2EA-51A4129C8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9543" y="3582988"/>
              <a:ext cx="284163" cy="642938"/>
            </a:xfrm>
            <a:custGeom>
              <a:avLst/>
              <a:gdLst>
                <a:gd name="T0" fmla="*/ 0 w 179"/>
                <a:gd name="T1" fmla="*/ 18 h 405"/>
                <a:gd name="T2" fmla="*/ 37 w 179"/>
                <a:gd name="T3" fmla="*/ 0 h 405"/>
                <a:gd name="T4" fmla="*/ 179 w 179"/>
                <a:gd name="T5" fmla="*/ 236 h 405"/>
                <a:gd name="T6" fmla="*/ 177 w 179"/>
                <a:gd name="T7" fmla="*/ 405 h 405"/>
                <a:gd name="T8" fmla="*/ 0 w 179"/>
                <a:gd name="T9" fmla="*/ 18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405">
                  <a:moveTo>
                    <a:pt x="0" y="18"/>
                  </a:moveTo>
                  <a:lnTo>
                    <a:pt x="37" y="0"/>
                  </a:lnTo>
                  <a:lnTo>
                    <a:pt x="179" y="236"/>
                  </a:lnTo>
                  <a:lnTo>
                    <a:pt x="177" y="405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EAE4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68" name="Freeform 58">
              <a:extLst>
                <a:ext uri="{FF2B5EF4-FFF2-40B4-BE49-F238E27FC236}">
                  <a16:creationId xmlns="" xmlns:a16="http://schemas.microsoft.com/office/drawing/2014/main" id="{19C5F654-EA71-4491-A83C-6F4DC8117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0530" y="3590926"/>
              <a:ext cx="301625" cy="635000"/>
            </a:xfrm>
            <a:custGeom>
              <a:avLst/>
              <a:gdLst>
                <a:gd name="T0" fmla="*/ 190 w 190"/>
                <a:gd name="T1" fmla="*/ 19 h 400"/>
                <a:gd name="T2" fmla="*/ 153 w 190"/>
                <a:gd name="T3" fmla="*/ 0 h 400"/>
                <a:gd name="T4" fmla="*/ 2 w 190"/>
                <a:gd name="T5" fmla="*/ 231 h 400"/>
                <a:gd name="T6" fmla="*/ 0 w 190"/>
                <a:gd name="T7" fmla="*/ 400 h 400"/>
                <a:gd name="T8" fmla="*/ 190 w 190"/>
                <a:gd name="T9" fmla="*/ 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400">
                  <a:moveTo>
                    <a:pt x="190" y="19"/>
                  </a:moveTo>
                  <a:lnTo>
                    <a:pt x="153" y="0"/>
                  </a:lnTo>
                  <a:lnTo>
                    <a:pt x="2" y="231"/>
                  </a:lnTo>
                  <a:lnTo>
                    <a:pt x="0" y="400"/>
                  </a:lnTo>
                  <a:lnTo>
                    <a:pt x="190" y="19"/>
                  </a:lnTo>
                  <a:close/>
                </a:path>
              </a:pathLst>
            </a:custGeom>
            <a:solidFill>
              <a:srgbClr val="FD910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69" name="Freeform 59">
              <a:extLst>
                <a:ext uri="{FF2B5EF4-FFF2-40B4-BE49-F238E27FC236}">
                  <a16:creationId xmlns="" xmlns:a16="http://schemas.microsoft.com/office/drawing/2014/main" id="{9640726E-AC89-41FC-BD33-B41C2663CA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1245" y="3424239"/>
              <a:ext cx="681039" cy="976313"/>
            </a:xfrm>
            <a:custGeom>
              <a:avLst/>
              <a:gdLst>
                <a:gd name="T0" fmla="*/ 88 w 160"/>
                <a:gd name="T1" fmla="*/ 229 h 229"/>
                <a:gd name="T2" fmla="*/ 89 w 160"/>
                <a:gd name="T3" fmla="*/ 165 h 229"/>
                <a:gd name="T4" fmla="*/ 92 w 160"/>
                <a:gd name="T5" fmla="*/ 150 h 229"/>
                <a:gd name="T6" fmla="*/ 101 w 160"/>
                <a:gd name="T7" fmla="*/ 218 h 229"/>
                <a:gd name="T8" fmla="*/ 97 w 160"/>
                <a:gd name="T9" fmla="*/ 229 h 229"/>
                <a:gd name="T10" fmla="*/ 147 w 160"/>
                <a:gd name="T11" fmla="*/ 229 h 229"/>
                <a:gd name="T12" fmla="*/ 148 w 160"/>
                <a:gd name="T13" fmla="*/ 226 h 229"/>
                <a:gd name="T14" fmla="*/ 136 w 160"/>
                <a:gd name="T15" fmla="*/ 105 h 229"/>
                <a:gd name="T16" fmla="*/ 106 w 160"/>
                <a:gd name="T17" fmla="*/ 39 h 229"/>
                <a:gd name="T18" fmla="*/ 33 w 160"/>
                <a:gd name="T19" fmla="*/ 0 h 229"/>
                <a:gd name="T20" fmla="*/ 4 w 160"/>
                <a:gd name="T21" fmla="*/ 16 h 229"/>
                <a:gd name="T22" fmla="*/ 0 w 160"/>
                <a:gd name="T23" fmla="*/ 229 h 229"/>
                <a:gd name="T24" fmla="*/ 88 w 160"/>
                <a:gd name="T2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229">
                  <a:moveTo>
                    <a:pt x="88" y="229"/>
                  </a:moveTo>
                  <a:cubicBezTo>
                    <a:pt x="88" y="207"/>
                    <a:pt x="89" y="177"/>
                    <a:pt x="89" y="165"/>
                  </a:cubicBezTo>
                  <a:cubicBezTo>
                    <a:pt x="89" y="146"/>
                    <a:pt x="91" y="145"/>
                    <a:pt x="92" y="150"/>
                  </a:cubicBezTo>
                  <a:cubicBezTo>
                    <a:pt x="93" y="155"/>
                    <a:pt x="105" y="205"/>
                    <a:pt x="101" y="218"/>
                  </a:cubicBezTo>
                  <a:cubicBezTo>
                    <a:pt x="100" y="221"/>
                    <a:pt x="99" y="225"/>
                    <a:pt x="97" y="229"/>
                  </a:cubicBezTo>
                  <a:cubicBezTo>
                    <a:pt x="147" y="229"/>
                    <a:pt x="147" y="229"/>
                    <a:pt x="147" y="229"/>
                  </a:cubicBezTo>
                  <a:cubicBezTo>
                    <a:pt x="147" y="228"/>
                    <a:pt x="148" y="227"/>
                    <a:pt x="148" y="226"/>
                  </a:cubicBezTo>
                  <a:cubicBezTo>
                    <a:pt x="160" y="192"/>
                    <a:pt x="148" y="166"/>
                    <a:pt x="136" y="105"/>
                  </a:cubicBezTo>
                  <a:cubicBezTo>
                    <a:pt x="124" y="44"/>
                    <a:pt x="112" y="42"/>
                    <a:pt x="106" y="39"/>
                  </a:cubicBezTo>
                  <a:cubicBezTo>
                    <a:pt x="100" y="36"/>
                    <a:pt x="33" y="0"/>
                    <a:pt x="33" y="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229"/>
                    <a:pt x="0" y="229"/>
                    <a:pt x="0" y="229"/>
                  </a:cubicBezTo>
                  <a:lnTo>
                    <a:pt x="88" y="229"/>
                  </a:lnTo>
                  <a:close/>
                </a:path>
              </a:pathLst>
            </a:custGeom>
            <a:solidFill>
              <a:srgbClr val="F4C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70" name="Freeform 60">
              <a:extLst>
                <a:ext uri="{FF2B5EF4-FFF2-40B4-BE49-F238E27FC236}">
                  <a16:creationId xmlns="" xmlns:a16="http://schemas.microsoft.com/office/drawing/2014/main" id="{90E6987D-CA6C-4890-A74A-D34DAEA4B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1244" y="3424239"/>
              <a:ext cx="681038" cy="976313"/>
            </a:xfrm>
            <a:custGeom>
              <a:avLst/>
              <a:gdLst>
                <a:gd name="T0" fmla="*/ 88 w 160"/>
                <a:gd name="T1" fmla="*/ 229 h 229"/>
                <a:gd name="T2" fmla="*/ 89 w 160"/>
                <a:gd name="T3" fmla="*/ 165 h 229"/>
                <a:gd name="T4" fmla="*/ 92 w 160"/>
                <a:gd name="T5" fmla="*/ 150 h 229"/>
                <a:gd name="T6" fmla="*/ 101 w 160"/>
                <a:gd name="T7" fmla="*/ 218 h 229"/>
                <a:gd name="T8" fmla="*/ 97 w 160"/>
                <a:gd name="T9" fmla="*/ 229 h 229"/>
                <a:gd name="T10" fmla="*/ 147 w 160"/>
                <a:gd name="T11" fmla="*/ 229 h 229"/>
                <a:gd name="T12" fmla="*/ 148 w 160"/>
                <a:gd name="T13" fmla="*/ 226 h 229"/>
                <a:gd name="T14" fmla="*/ 136 w 160"/>
                <a:gd name="T15" fmla="*/ 105 h 229"/>
                <a:gd name="T16" fmla="*/ 106 w 160"/>
                <a:gd name="T17" fmla="*/ 39 h 229"/>
                <a:gd name="T18" fmla="*/ 33 w 160"/>
                <a:gd name="T19" fmla="*/ 0 h 229"/>
                <a:gd name="T20" fmla="*/ 4 w 160"/>
                <a:gd name="T21" fmla="*/ 16 h 229"/>
                <a:gd name="T22" fmla="*/ 0 w 160"/>
                <a:gd name="T23" fmla="*/ 229 h 229"/>
                <a:gd name="T24" fmla="*/ 88 w 160"/>
                <a:gd name="T2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229">
                  <a:moveTo>
                    <a:pt x="88" y="229"/>
                  </a:moveTo>
                  <a:cubicBezTo>
                    <a:pt x="88" y="207"/>
                    <a:pt x="89" y="177"/>
                    <a:pt x="89" y="165"/>
                  </a:cubicBezTo>
                  <a:cubicBezTo>
                    <a:pt x="89" y="146"/>
                    <a:pt x="91" y="145"/>
                    <a:pt x="92" y="150"/>
                  </a:cubicBezTo>
                  <a:cubicBezTo>
                    <a:pt x="93" y="155"/>
                    <a:pt x="105" y="205"/>
                    <a:pt x="101" y="218"/>
                  </a:cubicBezTo>
                  <a:cubicBezTo>
                    <a:pt x="100" y="221"/>
                    <a:pt x="99" y="225"/>
                    <a:pt x="97" y="229"/>
                  </a:cubicBezTo>
                  <a:cubicBezTo>
                    <a:pt x="147" y="229"/>
                    <a:pt x="147" y="229"/>
                    <a:pt x="147" y="229"/>
                  </a:cubicBezTo>
                  <a:cubicBezTo>
                    <a:pt x="147" y="228"/>
                    <a:pt x="148" y="227"/>
                    <a:pt x="148" y="226"/>
                  </a:cubicBezTo>
                  <a:cubicBezTo>
                    <a:pt x="160" y="192"/>
                    <a:pt x="148" y="166"/>
                    <a:pt x="136" y="105"/>
                  </a:cubicBezTo>
                  <a:cubicBezTo>
                    <a:pt x="124" y="44"/>
                    <a:pt x="112" y="42"/>
                    <a:pt x="106" y="39"/>
                  </a:cubicBezTo>
                  <a:cubicBezTo>
                    <a:pt x="100" y="36"/>
                    <a:pt x="33" y="0"/>
                    <a:pt x="33" y="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229"/>
                    <a:pt x="0" y="229"/>
                    <a:pt x="0" y="229"/>
                  </a:cubicBezTo>
                  <a:lnTo>
                    <a:pt x="88" y="229"/>
                  </a:lnTo>
                  <a:close/>
                </a:path>
              </a:pathLst>
            </a:custGeom>
            <a:solidFill>
              <a:srgbClr val="E5AC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71" name="Freeform 61">
              <a:extLst>
                <a:ext uri="{FF2B5EF4-FFF2-40B4-BE49-F238E27FC236}">
                  <a16:creationId xmlns="" xmlns:a16="http://schemas.microsoft.com/office/drawing/2014/main" id="{2235514B-91AF-4746-98D2-8792465B0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731" y="3421064"/>
              <a:ext cx="688976" cy="979488"/>
            </a:xfrm>
            <a:custGeom>
              <a:avLst/>
              <a:gdLst>
                <a:gd name="T0" fmla="*/ 13 w 162"/>
                <a:gd name="T1" fmla="*/ 230 h 230"/>
                <a:gd name="T2" fmla="*/ 63 w 162"/>
                <a:gd name="T3" fmla="*/ 230 h 230"/>
                <a:gd name="T4" fmla="*/ 58 w 162"/>
                <a:gd name="T5" fmla="*/ 216 h 230"/>
                <a:gd name="T6" fmla="*/ 69 w 162"/>
                <a:gd name="T7" fmla="*/ 149 h 230"/>
                <a:gd name="T8" fmla="*/ 72 w 162"/>
                <a:gd name="T9" fmla="*/ 164 h 230"/>
                <a:gd name="T10" fmla="*/ 71 w 162"/>
                <a:gd name="T11" fmla="*/ 230 h 230"/>
                <a:gd name="T12" fmla="*/ 158 w 162"/>
                <a:gd name="T13" fmla="*/ 230 h 230"/>
                <a:gd name="T14" fmla="*/ 162 w 162"/>
                <a:gd name="T15" fmla="*/ 17 h 230"/>
                <a:gd name="T16" fmla="*/ 132 w 162"/>
                <a:gd name="T17" fmla="*/ 0 h 230"/>
                <a:gd name="T18" fmla="*/ 59 w 162"/>
                <a:gd name="T19" fmla="*/ 37 h 230"/>
                <a:gd name="T20" fmla="*/ 27 w 162"/>
                <a:gd name="T21" fmla="*/ 102 h 230"/>
                <a:gd name="T22" fmla="*/ 11 w 162"/>
                <a:gd name="T23" fmla="*/ 223 h 230"/>
                <a:gd name="T24" fmla="*/ 13 w 162"/>
                <a:gd name="T2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2" h="230">
                  <a:moveTo>
                    <a:pt x="13" y="230"/>
                  </a:moveTo>
                  <a:cubicBezTo>
                    <a:pt x="63" y="230"/>
                    <a:pt x="63" y="230"/>
                    <a:pt x="63" y="230"/>
                  </a:cubicBezTo>
                  <a:cubicBezTo>
                    <a:pt x="61" y="225"/>
                    <a:pt x="59" y="220"/>
                    <a:pt x="58" y="216"/>
                  </a:cubicBezTo>
                  <a:cubicBezTo>
                    <a:pt x="54" y="203"/>
                    <a:pt x="68" y="154"/>
                    <a:pt x="69" y="149"/>
                  </a:cubicBezTo>
                  <a:cubicBezTo>
                    <a:pt x="70" y="144"/>
                    <a:pt x="72" y="145"/>
                    <a:pt x="72" y="164"/>
                  </a:cubicBezTo>
                  <a:cubicBezTo>
                    <a:pt x="72" y="176"/>
                    <a:pt x="71" y="207"/>
                    <a:pt x="71" y="230"/>
                  </a:cubicBezTo>
                  <a:cubicBezTo>
                    <a:pt x="158" y="230"/>
                    <a:pt x="158" y="230"/>
                    <a:pt x="158" y="230"/>
                  </a:cubicBezTo>
                  <a:cubicBezTo>
                    <a:pt x="162" y="17"/>
                    <a:pt x="162" y="17"/>
                    <a:pt x="162" y="17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65" y="34"/>
                    <a:pt x="59" y="37"/>
                  </a:cubicBezTo>
                  <a:cubicBezTo>
                    <a:pt x="52" y="40"/>
                    <a:pt x="41" y="41"/>
                    <a:pt x="27" y="102"/>
                  </a:cubicBezTo>
                  <a:cubicBezTo>
                    <a:pt x="13" y="162"/>
                    <a:pt x="0" y="189"/>
                    <a:pt x="11" y="223"/>
                  </a:cubicBezTo>
                  <a:cubicBezTo>
                    <a:pt x="12" y="226"/>
                    <a:pt x="12" y="228"/>
                    <a:pt x="13" y="230"/>
                  </a:cubicBezTo>
                  <a:close/>
                </a:path>
              </a:pathLst>
            </a:custGeom>
            <a:solidFill>
              <a:srgbClr val="F4C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72" name="Freeform 62">
              <a:extLst>
                <a:ext uri="{FF2B5EF4-FFF2-40B4-BE49-F238E27FC236}">
                  <a16:creationId xmlns="" xmlns:a16="http://schemas.microsoft.com/office/drawing/2014/main" id="{55AC29A0-474B-473B-8014-86D35A3F8F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1706" y="3259139"/>
              <a:ext cx="250825" cy="238125"/>
            </a:xfrm>
            <a:custGeom>
              <a:avLst/>
              <a:gdLst>
                <a:gd name="T0" fmla="*/ 3 w 59"/>
                <a:gd name="T1" fmla="*/ 3 h 56"/>
                <a:gd name="T2" fmla="*/ 30 w 59"/>
                <a:gd name="T3" fmla="*/ 0 h 56"/>
                <a:gd name="T4" fmla="*/ 57 w 59"/>
                <a:gd name="T5" fmla="*/ 4 h 56"/>
                <a:gd name="T6" fmla="*/ 59 w 59"/>
                <a:gd name="T7" fmla="*/ 39 h 56"/>
                <a:gd name="T8" fmla="*/ 29 w 59"/>
                <a:gd name="T9" fmla="*/ 55 h 56"/>
                <a:gd name="T10" fmla="*/ 0 w 59"/>
                <a:gd name="T11" fmla="*/ 38 h 56"/>
                <a:gd name="T12" fmla="*/ 3 w 59"/>
                <a:gd name="T13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6">
                  <a:moveTo>
                    <a:pt x="3" y="3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5" y="28"/>
                    <a:pt x="59" y="39"/>
                  </a:cubicBezTo>
                  <a:cubicBezTo>
                    <a:pt x="59" y="39"/>
                    <a:pt x="44" y="56"/>
                    <a:pt x="29" y="55"/>
                  </a:cubicBezTo>
                  <a:cubicBezTo>
                    <a:pt x="14" y="56"/>
                    <a:pt x="0" y="38"/>
                    <a:pt x="0" y="38"/>
                  </a:cubicBezTo>
                  <a:cubicBezTo>
                    <a:pt x="5" y="27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F4C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73" name="Freeform 63">
              <a:extLst>
                <a:ext uri="{FF2B5EF4-FFF2-40B4-BE49-F238E27FC236}">
                  <a16:creationId xmlns="" xmlns:a16="http://schemas.microsoft.com/office/drawing/2014/main" id="{AEBA990A-8F39-4D21-891C-8D6A3C9AC0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9781" y="2649539"/>
              <a:ext cx="587376" cy="736600"/>
            </a:xfrm>
            <a:custGeom>
              <a:avLst/>
              <a:gdLst>
                <a:gd name="T0" fmla="*/ 11 w 138"/>
                <a:gd name="T1" fmla="*/ 86 h 173"/>
                <a:gd name="T2" fmla="*/ 12 w 138"/>
                <a:gd name="T3" fmla="*/ 86 h 173"/>
                <a:gd name="T4" fmla="*/ 11 w 138"/>
                <a:gd name="T5" fmla="*/ 75 h 173"/>
                <a:gd name="T6" fmla="*/ 70 w 138"/>
                <a:gd name="T7" fmla="*/ 1 h 173"/>
                <a:gd name="T8" fmla="*/ 128 w 138"/>
                <a:gd name="T9" fmla="*/ 76 h 173"/>
                <a:gd name="T10" fmla="*/ 126 w 138"/>
                <a:gd name="T11" fmla="*/ 88 h 173"/>
                <a:gd name="T12" fmla="*/ 127 w 138"/>
                <a:gd name="T13" fmla="*/ 88 h 173"/>
                <a:gd name="T14" fmla="*/ 134 w 138"/>
                <a:gd name="T15" fmla="*/ 107 h 173"/>
                <a:gd name="T16" fmla="*/ 128 w 138"/>
                <a:gd name="T17" fmla="*/ 119 h 173"/>
                <a:gd name="T18" fmla="*/ 121 w 138"/>
                <a:gd name="T19" fmla="*/ 123 h 173"/>
                <a:gd name="T20" fmla="*/ 121 w 138"/>
                <a:gd name="T21" fmla="*/ 130 h 173"/>
                <a:gd name="T22" fmla="*/ 89 w 138"/>
                <a:gd name="T23" fmla="*/ 167 h 173"/>
                <a:gd name="T24" fmla="*/ 72 w 138"/>
                <a:gd name="T25" fmla="*/ 170 h 173"/>
                <a:gd name="T26" fmla="*/ 68 w 138"/>
                <a:gd name="T27" fmla="*/ 170 h 173"/>
                <a:gd name="T28" fmla="*/ 64 w 138"/>
                <a:gd name="T29" fmla="*/ 170 h 173"/>
                <a:gd name="T30" fmla="*/ 47 w 138"/>
                <a:gd name="T31" fmla="*/ 166 h 173"/>
                <a:gd name="T32" fmla="*/ 16 w 138"/>
                <a:gd name="T33" fmla="*/ 129 h 173"/>
                <a:gd name="T34" fmla="*/ 16 w 138"/>
                <a:gd name="T35" fmla="*/ 122 h 173"/>
                <a:gd name="T36" fmla="*/ 10 w 138"/>
                <a:gd name="T37" fmla="*/ 117 h 173"/>
                <a:gd name="T38" fmla="*/ 4 w 138"/>
                <a:gd name="T39" fmla="*/ 105 h 173"/>
                <a:gd name="T40" fmla="*/ 11 w 138"/>
                <a:gd name="T41" fmla="*/ 8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8" h="173">
                  <a:moveTo>
                    <a:pt x="11" y="86"/>
                  </a:moveTo>
                  <a:cubicBezTo>
                    <a:pt x="12" y="86"/>
                    <a:pt x="12" y="86"/>
                    <a:pt x="12" y="86"/>
                  </a:cubicBezTo>
                  <a:cubicBezTo>
                    <a:pt x="12" y="82"/>
                    <a:pt x="11" y="78"/>
                    <a:pt x="11" y="75"/>
                  </a:cubicBezTo>
                  <a:cubicBezTo>
                    <a:pt x="9" y="55"/>
                    <a:pt x="4" y="0"/>
                    <a:pt x="70" y="1"/>
                  </a:cubicBezTo>
                  <a:cubicBezTo>
                    <a:pt x="137" y="2"/>
                    <a:pt x="130" y="57"/>
                    <a:pt x="128" y="76"/>
                  </a:cubicBezTo>
                  <a:cubicBezTo>
                    <a:pt x="127" y="80"/>
                    <a:pt x="127" y="84"/>
                    <a:pt x="126" y="88"/>
                  </a:cubicBezTo>
                  <a:cubicBezTo>
                    <a:pt x="127" y="88"/>
                    <a:pt x="127" y="88"/>
                    <a:pt x="127" y="88"/>
                  </a:cubicBezTo>
                  <a:cubicBezTo>
                    <a:pt x="137" y="80"/>
                    <a:pt x="138" y="100"/>
                    <a:pt x="134" y="107"/>
                  </a:cubicBezTo>
                  <a:cubicBezTo>
                    <a:pt x="130" y="112"/>
                    <a:pt x="130" y="113"/>
                    <a:pt x="128" y="119"/>
                  </a:cubicBezTo>
                  <a:cubicBezTo>
                    <a:pt x="126" y="123"/>
                    <a:pt x="124" y="124"/>
                    <a:pt x="121" y="123"/>
                  </a:cubicBezTo>
                  <a:cubicBezTo>
                    <a:pt x="121" y="126"/>
                    <a:pt x="121" y="128"/>
                    <a:pt x="121" y="130"/>
                  </a:cubicBezTo>
                  <a:cubicBezTo>
                    <a:pt x="120" y="140"/>
                    <a:pt x="95" y="161"/>
                    <a:pt x="89" y="167"/>
                  </a:cubicBezTo>
                  <a:cubicBezTo>
                    <a:pt x="84" y="173"/>
                    <a:pt x="75" y="170"/>
                    <a:pt x="72" y="170"/>
                  </a:cubicBezTo>
                  <a:cubicBezTo>
                    <a:pt x="69" y="170"/>
                    <a:pt x="68" y="170"/>
                    <a:pt x="68" y="170"/>
                  </a:cubicBezTo>
                  <a:cubicBezTo>
                    <a:pt x="68" y="170"/>
                    <a:pt x="67" y="170"/>
                    <a:pt x="64" y="170"/>
                  </a:cubicBezTo>
                  <a:cubicBezTo>
                    <a:pt x="61" y="170"/>
                    <a:pt x="52" y="172"/>
                    <a:pt x="47" y="166"/>
                  </a:cubicBezTo>
                  <a:cubicBezTo>
                    <a:pt x="42" y="160"/>
                    <a:pt x="17" y="139"/>
                    <a:pt x="16" y="129"/>
                  </a:cubicBezTo>
                  <a:cubicBezTo>
                    <a:pt x="16" y="127"/>
                    <a:pt x="16" y="124"/>
                    <a:pt x="16" y="122"/>
                  </a:cubicBezTo>
                  <a:cubicBezTo>
                    <a:pt x="14" y="122"/>
                    <a:pt x="11" y="122"/>
                    <a:pt x="10" y="117"/>
                  </a:cubicBezTo>
                  <a:cubicBezTo>
                    <a:pt x="8" y="111"/>
                    <a:pt x="7" y="110"/>
                    <a:pt x="4" y="105"/>
                  </a:cubicBezTo>
                  <a:cubicBezTo>
                    <a:pt x="0" y="98"/>
                    <a:pt x="1" y="78"/>
                    <a:pt x="11" y="86"/>
                  </a:cubicBezTo>
                  <a:close/>
                </a:path>
              </a:pathLst>
            </a:custGeom>
            <a:solidFill>
              <a:srgbClr val="F4C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74" name="Freeform 64">
              <a:extLst>
                <a:ext uri="{FF2B5EF4-FFF2-40B4-BE49-F238E27FC236}">
                  <a16:creationId xmlns="" xmlns:a16="http://schemas.microsoft.com/office/drawing/2014/main" id="{CB01A78C-CF9C-4B31-82AF-F008964F3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8706" y="2624138"/>
              <a:ext cx="298450" cy="873125"/>
            </a:xfrm>
            <a:custGeom>
              <a:avLst/>
              <a:gdLst>
                <a:gd name="T0" fmla="*/ 2 w 70"/>
                <a:gd name="T1" fmla="*/ 0 h 205"/>
                <a:gd name="T2" fmla="*/ 9 w 70"/>
                <a:gd name="T3" fmla="*/ 0 h 205"/>
                <a:gd name="T4" fmla="*/ 9 w 70"/>
                <a:gd name="T5" fmla="*/ 0 h 205"/>
                <a:gd name="T6" fmla="*/ 13 w 70"/>
                <a:gd name="T7" fmla="*/ 0 h 205"/>
                <a:gd name="T8" fmla="*/ 63 w 70"/>
                <a:gd name="T9" fmla="*/ 55 h 205"/>
                <a:gd name="T10" fmla="*/ 63 w 70"/>
                <a:gd name="T11" fmla="*/ 55 h 205"/>
                <a:gd name="T12" fmla="*/ 58 w 70"/>
                <a:gd name="T13" fmla="*/ 94 h 205"/>
                <a:gd name="T14" fmla="*/ 59 w 70"/>
                <a:gd name="T15" fmla="*/ 94 h 205"/>
                <a:gd name="T16" fmla="*/ 66 w 70"/>
                <a:gd name="T17" fmla="*/ 113 h 205"/>
                <a:gd name="T18" fmla="*/ 60 w 70"/>
                <a:gd name="T19" fmla="*/ 125 h 205"/>
                <a:gd name="T20" fmla="*/ 53 w 70"/>
                <a:gd name="T21" fmla="*/ 129 h 205"/>
                <a:gd name="T22" fmla="*/ 53 w 70"/>
                <a:gd name="T23" fmla="*/ 136 h 205"/>
                <a:gd name="T24" fmla="*/ 52 w 70"/>
                <a:gd name="T25" fmla="*/ 139 h 205"/>
                <a:gd name="T26" fmla="*/ 52 w 70"/>
                <a:gd name="T27" fmla="*/ 139 h 205"/>
                <a:gd name="T28" fmla="*/ 52 w 70"/>
                <a:gd name="T29" fmla="*/ 139 h 205"/>
                <a:gd name="T30" fmla="*/ 46 w 70"/>
                <a:gd name="T31" fmla="*/ 148 h 205"/>
                <a:gd name="T32" fmla="*/ 46 w 70"/>
                <a:gd name="T33" fmla="*/ 148 h 205"/>
                <a:gd name="T34" fmla="*/ 46 w 70"/>
                <a:gd name="T35" fmla="*/ 148 h 205"/>
                <a:gd name="T36" fmla="*/ 43 w 70"/>
                <a:gd name="T37" fmla="*/ 151 h 205"/>
                <a:gd name="T38" fmla="*/ 42 w 70"/>
                <a:gd name="T39" fmla="*/ 152 h 205"/>
                <a:gd name="T40" fmla="*/ 40 w 70"/>
                <a:gd name="T41" fmla="*/ 155 h 205"/>
                <a:gd name="T42" fmla="*/ 39 w 70"/>
                <a:gd name="T43" fmla="*/ 155 h 205"/>
                <a:gd name="T44" fmla="*/ 36 w 70"/>
                <a:gd name="T45" fmla="*/ 159 h 205"/>
                <a:gd name="T46" fmla="*/ 35 w 70"/>
                <a:gd name="T47" fmla="*/ 159 h 205"/>
                <a:gd name="T48" fmla="*/ 32 w 70"/>
                <a:gd name="T49" fmla="*/ 162 h 205"/>
                <a:gd name="T50" fmla="*/ 32 w 70"/>
                <a:gd name="T51" fmla="*/ 163 h 205"/>
                <a:gd name="T52" fmla="*/ 26 w 70"/>
                <a:gd name="T53" fmla="*/ 168 h 205"/>
                <a:gd name="T54" fmla="*/ 29 w 70"/>
                <a:gd name="T55" fmla="*/ 188 h 205"/>
                <a:gd name="T56" fmla="*/ 0 w 70"/>
                <a:gd name="T57" fmla="*/ 204 h 205"/>
                <a:gd name="T58" fmla="*/ 2 w 70"/>
                <a:gd name="T5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0" h="205">
                  <a:moveTo>
                    <a:pt x="2" y="0"/>
                  </a:moveTo>
                  <a:cubicBezTo>
                    <a:pt x="5" y="0"/>
                    <a:pt x="7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2" y="0"/>
                    <a:pt x="13" y="0"/>
                  </a:cubicBezTo>
                  <a:cubicBezTo>
                    <a:pt x="67" y="3"/>
                    <a:pt x="63" y="55"/>
                    <a:pt x="63" y="55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4" y="68"/>
                    <a:pt x="61" y="81"/>
                    <a:pt x="58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9" y="86"/>
                    <a:pt x="70" y="106"/>
                    <a:pt x="66" y="113"/>
                  </a:cubicBezTo>
                  <a:cubicBezTo>
                    <a:pt x="62" y="118"/>
                    <a:pt x="62" y="119"/>
                    <a:pt x="60" y="125"/>
                  </a:cubicBezTo>
                  <a:cubicBezTo>
                    <a:pt x="58" y="129"/>
                    <a:pt x="56" y="130"/>
                    <a:pt x="53" y="129"/>
                  </a:cubicBezTo>
                  <a:cubicBezTo>
                    <a:pt x="53" y="132"/>
                    <a:pt x="53" y="134"/>
                    <a:pt x="53" y="136"/>
                  </a:cubicBezTo>
                  <a:cubicBezTo>
                    <a:pt x="53" y="137"/>
                    <a:pt x="52" y="138"/>
                    <a:pt x="52" y="139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1" y="142"/>
                    <a:pt x="49" y="145"/>
                    <a:pt x="46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5" y="149"/>
                    <a:pt x="44" y="150"/>
                    <a:pt x="43" y="151"/>
                  </a:cubicBezTo>
                  <a:cubicBezTo>
                    <a:pt x="43" y="151"/>
                    <a:pt x="43" y="152"/>
                    <a:pt x="42" y="152"/>
                  </a:cubicBezTo>
                  <a:cubicBezTo>
                    <a:pt x="41" y="153"/>
                    <a:pt x="41" y="154"/>
                    <a:pt x="40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8" y="157"/>
                    <a:pt x="37" y="158"/>
                    <a:pt x="36" y="159"/>
                  </a:cubicBezTo>
                  <a:cubicBezTo>
                    <a:pt x="36" y="159"/>
                    <a:pt x="35" y="159"/>
                    <a:pt x="35" y="159"/>
                  </a:cubicBezTo>
                  <a:cubicBezTo>
                    <a:pt x="34" y="160"/>
                    <a:pt x="33" y="161"/>
                    <a:pt x="32" y="162"/>
                  </a:cubicBezTo>
                  <a:cubicBezTo>
                    <a:pt x="32" y="162"/>
                    <a:pt x="32" y="162"/>
                    <a:pt x="32" y="163"/>
                  </a:cubicBezTo>
                  <a:cubicBezTo>
                    <a:pt x="30" y="164"/>
                    <a:pt x="28" y="166"/>
                    <a:pt x="26" y="168"/>
                  </a:cubicBezTo>
                  <a:cubicBezTo>
                    <a:pt x="26" y="175"/>
                    <a:pt x="27" y="183"/>
                    <a:pt x="29" y="188"/>
                  </a:cubicBezTo>
                  <a:cubicBezTo>
                    <a:pt x="29" y="188"/>
                    <a:pt x="15" y="205"/>
                    <a:pt x="0" y="204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5AC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75" name="Freeform 65">
              <a:extLst>
                <a:ext uri="{FF2B5EF4-FFF2-40B4-BE49-F238E27FC236}">
                  <a16:creationId xmlns="" xmlns:a16="http://schemas.microsoft.com/office/drawing/2014/main" id="{D9DEAC60-BDB0-488D-8774-FAE97FB0CE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0581" y="2981326"/>
              <a:ext cx="488951" cy="404813"/>
            </a:xfrm>
            <a:custGeom>
              <a:avLst/>
              <a:gdLst>
                <a:gd name="T0" fmla="*/ 1 w 115"/>
                <a:gd name="T1" fmla="*/ 2 h 95"/>
                <a:gd name="T2" fmla="*/ 8 w 115"/>
                <a:gd name="T3" fmla="*/ 40 h 95"/>
                <a:gd name="T4" fmla="*/ 24 w 115"/>
                <a:gd name="T5" fmla="*/ 68 h 95"/>
                <a:gd name="T6" fmla="*/ 44 w 115"/>
                <a:gd name="T7" fmla="*/ 77 h 95"/>
                <a:gd name="T8" fmla="*/ 69 w 115"/>
                <a:gd name="T9" fmla="*/ 78 h 95"/>
                <a:gd name="T10" fmla="*/ 88 w 115"/>
                <a:gd name="T11" fmla="*/ 69 h 95"/>
                <a:gd name="T12" fmla="*/ 105 w 115"/>
                <a:gd name="T13" fmla="*/ 42 h 95"/>
                <a:gd name="T14" fmla="*/ 113 w 115"/>
                <a:gd name="T15" fmla="*/ 3 h 95"/>
                <a:gd name="T16" fmla="*/ 115 w 115"/>
                <a:gd name="T17" fmla="*/ 5 h 95"/>
                <a:gd name="T18" fmla="*/ 114 w 115"/>
                <a:gd name="T19" fmla="*/ 10 h 95"/>
                <a:gd name="T20" fmla="*/ 109 w 115"/>
                <a:gd name="T21" fmla="*/ 45 h 95"/>
                <a:gd name="T22" fmla="*/ 109 w 115"/>
                <a:gd name="T23" fmla="*/ 52 h 95"/>
                <a:gd name="T24" fmla="*/ 108 w 115"/>
                <a:gd name="T25" fmla="*/ 55 h 95"/>
                <a:gd name="T26" fmla="*/ 102 w 115"/>
                <a:gd name="T27" fmla="*/ 64 h 95"/>
                <a:gd name="T28" fmla="*/ 77 w 115"/>
                <a:gd name="T29" fmla="*/ 89 h 95"/>
                <a:gd name="T30" fmla="*/ 60 w 115"/>
                <a:gd name="T31" fmla="*/ 92 h 95"/>
                <a:gd name="T32" fmla="*/ 56 w 115"/>
                <a:gd name="T33" fmla="*/ 92 h 95"/>
                <a:gd name="T34" fmla="*/ 52 w 115"/>
                <a:gd name="T35" fmla="*/ 92 h 95"/>
                <a:gd name="T36" fmla="*/ 35 w 115"/>
                <a:gd name="T37" fmla="*/ 88 h 95"/>
                <a:gd name="T38" fmla="*/ 11 w 115"/>
                <a:gd name="T39" fmla="*/ 62 h 95"/>
                <a:gd name="T40" fmla="*/ 5 w 115"/>
                <a:gd name="T41" fmla="*/ 53 h 95"/>
                <a:gd name="T42" fmla="*/ 4 w 115"/>
                <a:gd name="T43" fmla="*/ 51 h 95"/>
                <a:gd name="T44" fmla="*/ 4 w 115"/>
                <a:gd name="T45" fmla="*/ 44 h 95"/>
                <a:gd name="T46" fmla="*/ 0 w 115"/>
                <a:gd name="T47" fmla="*/ 8 h 95"/>
                <a:gd name="T48" fmla="*/ 0 w 115"/>
                <a:gd name="T49" fmla="*/ 3 h 95"/>
                <a:gd name="T50" fmla="*/ 1 w 115"/>
                <a:gd name="T51" fmla="*/ 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5" h="95">
                  <a:moveTo>
                    <a:pt x="1" y="2"/>
                  </a:moveTo>
                  <a:cubicBezTo>
                    <a:pt x="1" y="5"/>
                    <a:pt x="7" y="32"/>
                    <a:pt x="8" y="40"/>
                  </a:cubicBezTo>
                  <a:cubicBezTo>
                    <a:pt x="10" y="56"/>
                    <a:pt x="21" y="64"/>
                    <a:pt x="24" y="68"/>
                  </a:cubicBezTo>
                  <a:cubicBezTo>
                    <a:pt x="28" y="72"/>
                    <a:pt x="39" y="76"/>
                    <a:pt x="44" y="77"/>
                  </a:cubicBezTo>
                  <a:cubicBezTo>
                    <a:pt x="48" y="79"/>
                    <a:pt x="64" y="79"/>
                    <a:pt x="69" y="78"/>
                  </a:cubicBezTo>
                  <a:cubicBezTo>
                    <a:pt x="74" y="76"/>
                    <a:pt x="85" y="72"/>
                    <a:pt x="88" y="69"/>
                  </a:cubicBezTo>
                  <a:cubicBezTo>
                    <a:pt x="92" y="65"/>
                    <a:pt x="103" y="58"/>
                    <a:pt x="105" y="42"/>
                  </a:cubicBezTo>
                  <a:cubicBezTo>
                    <a:pt x="107" y="33"/>
                    <a:pt x="113" y="7"/>
                    <a:pt x="113" y="3"/>
                  </a:cubicBezTo>
                  <a:cubicBezTo>
                    <a:pt x="113" y="1"/>
                    <a:pt x="114" y="2"/>
                    <a:pt x="115" y="5"/>
                  </a:cubicBezTo>
                  <a:cubicBezTo>
                    <a:pt x="115" y="6"/>
                    <a:pt x="114" y="8"/>
                    <a:pt x="114" y="10"/>
                  </a:cubicBezTo>
                  <a:cubicBezTo>
                    <a:pt x="114" y="10"/>
                    <a:pt x="110" y="45"/>
                    <a:pt x="109" y="45"/>
                  </a:cubicBezTo>
                  <a:cubicBezTo>
                    <a:pt x="109" y="48"/>
                    <a:pt x="109" y="50"/>
                    <a:pt x="109" y="52"/>
                  </a:cubicBezTo>
                  <a:cubicBezTo>
                    <a:pt x="109" y="53"/>
                    <a:pt x="108" y="54"/>
                    <a:pt x="108" y="55"/>
                  </a:cubicBezTo>
                  <a:cubicBezTo>
                    <a:pt x="107" y="57"/>
                    <a:pt x="105" y="60"/>
                    <a:pt x="102" y="64"/>
                  </a:cubicBezTo>
                  <a:cubicBezTo>
                    <a:pt x="94" y="74"/>
                    <a:pt x="81" y="84"/>
                    <a:pt x="77" y="89"/>
                  </a:cubicBezTo>
                  <a:cubicBezTo>
                    <a:pt x="72" y="95"/>
                    <a:pt x="63" y="92"/>
                    <a:pt x="60" y="92"/>
                  </a:cubicBezTo>
                  <a:cubicBezTo>
                    <a:pt x="57" y="92"/>
                    <a:pt x="56" y="92"/>
                    <a:pt x="56" y="92"/>
                  </a:cubicBezTo>
                  <a:cubicBezTo>
                    <a:pt x="56" y="92"/>
                    <a:pt x="55" y="92"/>
                    <a:pt x="52" y="92"/>
                  </a:cubicBezTo>
                  <a:cubicBezTo>
                    <a:pt x="49" y="92"/>
                    <a:pt x="40" y="94"/>
                    <a:pt x="35" y="88"/>
                  </a:cubicBezTo>
                  <a:cubicBezTo>
                    <a:pt x="31" y="84"/>
                    <a:pt x="18" y="72"/>
                    <a:pt x="11" y="62"/>
                  </a:cubicBezTo>
                  <a:cubicBezTo>
                    <a:pt x="8" y="59"/>
                    <a:pt x="6" y="55"/>
                    <a:pt x="5" y="53"/>
                  </a:cubicBezTo>
                  <a:cubicBezTo>
                    <a:pt x="5" y="52"/>
                    <a:pt x="4" y="51"/>
                    <a:pt x="4" y="51"/>
                  </a:cubicBezTo>
                  <a:cubicBezTo>
                    <a:pt x="4" y="49"/>
                    <a:pt x="4" y="46"/>
                    <a:pt x="4" y="44"/>
                  </a:cubicBezTo>
                  <a:cubicBezTo>
                    <a:pt x="3" y="44"/>
                    <a:pt x="0" y="8"/>
                    <a:pt x="0" y="8"/>
                  </a:cubicBezTo>
                  <a:cubicBezTo>
                    <a:pt x="0" y="6"/>
                    <a:pt x="0" y="5"/>
                    <a:pt x="0" y="3"/>
                  </a:cubicBezTo>
                  <a:cubicBezTo>
                    <a:pt x="0" y="0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582D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76" name="Freeform 66">
              <a:extLst>
                <a:ext uri="{FF2B5EF4-FFF2-40B4-BE49-F238E27FC236}">
                  <a16:creationId xmlns="" xmlns:a16="http://schemas.microsoft.com/office/drawing/2014/main" id="{3A6B1659-AC64-4049-BC06-F8EE3AC11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2344" y="3198814"/>
              <a:ext cx="212725" cy="119063"/>
            </a:xfrm>
            <a:custGeom>
              <a:avLst/>
              <a:gdLst>
                <a:gd name="T0" fmla="*/ 8 w 50"/>
                <a:gd name="T1" fmla="*/ 8 h 28"/>
                <a:gd name="T2" fmla="*/ 26 w 50"/>
                <a:gd name="T3" fmla="*/ 0 h 28"/>
                <a:gd name="T4" fmla="*/ 43 w 50"/>
                <a:gd name="T5" fmla="*/ 9 h 28"/>
                <a:gd name="T6" fmla="*/ 43 w 50"/>
                <a:gd name="T7" fmla="*/ 28 h 28"/>
                <a:gd name="T8" fmla="*/ 41 w 50"/>
                <a:gd name="T9" fmla="*/ 26 h 28"/>
                <a:gd name="T10" fmla="*/ 25 w 50"/>
                <a:gd name="T11" fmla="*/ 8 h 28"/>
                <a:gd name="T12" fmla="*/ 9 w 50"/>
                <a:gd name="T13" fmla="*/ 25 h 28"/>
                <a:gd name="T14" fmla="*/ 7 w 50"/>
                <a:gd name="T15" fmla="*/ 27 h 28"/>
                <a:gd name="T16" fmla="*/ 8 w 50"/>
                <a:gd name="T17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8">
                  <a:moveTo>
                    <a:pt x="8" y="8"/>
                  </a:moveTo>
                  <a:cubicBezTo>
                    <a:pt x="15" y="2"/>
                    <a:pt x="26" y="0"/>
                    <a:pt x="26" y="0"/>
                  </a:cubicBezTo>
                  <a:cubicBezTo>
                    <a:pt x="26" y="0"/>
                    <a:pt x="36" y="2"/>
                    <a:pt x="43" y="9"/>
                  </a:cubicBezTo>
                  <a:cubicBezTo>
                    <a:pt x="50" y="16"/>
                    <a:pt x="43" y="28"/>
                    <a:pt x="43" y="28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9" y="9"/>
                    <a:pt x="25" y="8"/>
                    <a:pt x="25" y="8"/>
                  </a:cubicBezTo>
                  <a:cubicBezTo>
                    <a:pt x="25" y="8"/>
                    <a:pt x="1" y="9"/>
                    <a:pt x="9" y="25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0" y="15"/>
                    <a:pt x="8" y="8"/>
                  </a:cubicBezTo>
                  <a:close/>
                </a:path>
              </a:pathLst>
            </a:custGeom>
            <a:solidFill>
              <a:srgbClr val="582D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77" name="Freeform 67">
              <a:extLst>
                <a:ext uri="{FF2B5EF4-FFF2-40B4-BE49-F238E27FC236}">
                  <a16:creationId xmlns="" xmlns:a16="http://schemas.microsoft.com/office/drawing/2014/main" id="{EC11DC92-ADF6-4ACC-99D3-E8A167172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3144" y="3300413"/>
              <a:ext cx="111125" cy="47625"/>
            </a:xfrm>
            <a:custGeom>
              <a:avLst/>
              <a:gdLst>
                <a:gd name="T0" fmla="*/ 8 w 26"/>
                <a:gd name="T1" fmla="*/ 2 h 11"/>
                <a:gd name="T2" fmla="*/ 13 w 26"/>
                <a:gd name="T3" fmla="*/ 1 h 11"/>
                <a:gd name="T4" fmla="*/ 19 w 26"/>
                <a:gd name="T5" fmla="*/ 3 h 11"/>
                <a:gd name="T6" fmla="*/ 26 w 26"/>
                <a:gd name="T7" fmla="*/ 3 h 11"/>
                <a:gd name="T8" fmla="*/ 16 w 26"/>
                <a:gd name="T9" fmla="*/ 11 h 11"/>
                <a:gd name="T10" fmla="*/ 13 w 26"/>
                <a:gd name="T11" fmla="*/ 9 h 11"/>
                <a:gd name="T12" fmla="*/ 10 w 26"/>
                <a:gd name="T13" fmla="*/ 11 h 11"/>
                <a:gd name="T14" fmla="*/ 0 w 26"/>
                <a:gd name="T15" fmla="*/ 3 h 11"/>
                <a:gd name="T16" fmla="*/ 8 w 26"/>
                <a:gd name="T1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1">
                  <a:moveTo>
                    <a:pt x="8" y="2"/>
                  </a:moveTo>
                  <a:cubicBezTo>
                    <a:pt x="10" y="0"/>
                    <a:pt x="13" y="1"/>
                    <a:pt x="13" y="1"/>
                  </a:cubicBezTo>
                  <a:cubicBezTo>
                    <a:pt x="13" y="1"/>
                    <a:pt x="16" y="0"/>
                    <a:pt x="19" y="3"/>
                  </a:cubicBezTo>
                  <a:cubicBezTo>
                    <a:pt x="21" y="5"/>
                    <a:pt x="26" y="3"/>
                    <a:pt x="26" y="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5" y="5"/>
                    <a:pt x="8" y="2"/>
                  </a:cubicBezTo>
                  <a:close/>
                </a:path>
              </a:pathLst>
            </a:custGeom>
            <a:solidFill>
              <a:srgbClr val="582D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78" name="Freeform 68">
              <a:extLst>
                <a:ext uri="{FF2B5EF4-FFF2-40B4-BE49-F238E27FC236}">
                  <a16:creationId xmlns="" xmlns:a16="http://schemas.microsoft.com/office/drawing/2014/main" id="{63F3C65C-C7DD-4C9F-B04D-804BFB7F7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2481" y="2589213"/>
              <a:ext cx="561975" cy="434975"/>
            </a:xfrm>
            <a:custGeom>
              <a:avLst/>
              <a:gdLst>
                <a:gd name="T0" fmla="*/ 20 w 132"/>
                <a:gd name="T1" fmla="*/ 0 h 102"/>
                <a:gd name="T2" fmla="*/ 74 w 132"/>
                <a:gd name="T3" fmla="*/ 8 h 102"/>
                <a:gd name="T4" fmla="*/ 74 w 132"/>
                <a:gd name="T5" fmla="*/ 8 h 102"/>
                <a:gd name="T6" fmla="*/ 78 w 132"/>
                <a:gd name="T7" fmla="*/ 8 h 102"/>
                <a:gd name="T8" fmla="*/ 128 w 132"/>
                <a:gd name="T9" fmla="*/ 63 h 102"/>
                <a:gd name="T10" fmla="*/ 128 w 132"/>
                <a:gd name="T11" fmla="*/ 63 h 102"/>
                <a:gd name="T12" fmla="*/ 123 w 132"/>
                <a:gd name="T13" fmla="*/ 102 h 102"/>
                <a:gd name="T14" fmla="*/ 122 w 132"/>
                <a:gd name="T15" fmla="*/ 95 h 102"/>
                <a:gd name="T16" fmla="*/ 119 w 132"/>
                <a:gd name="T17" fmla="*/ 81 h 102"/>
                <a:gd name="T18" fmla="*/ 119 w 132"/>
                <a:gd name="T19" fmla="*/ 80 h 102"/>
                <a:gd name="T20" fmla="*/ 116 w 132"/>
                <a:gd name="T21" fmla="*/ 74 h 102"/>
                <a:gd name="T22" fmla="*/ 67 w 132"/>
                <a:gd name="T23" fmla="*/ 53 h 102"/>
                <a:gd name="T24" fmla="*/ 17 w 132"/>
                <a:gd name="T25" fmla="*/ 72 h 102"/>
                <a:gd name="T26" fmla="*/ 14 w 132"/>
                <a:gd name="T27" fmla="*/ 79 h 102"/>
                <a:gd name="T28" fmla="*/ 14 w 132"/>
                <a:gd name="T29" fmla="*/ 80 h 102"/>
                <a:gd name="T30" fmla="*/ 10 w 132"/>
                <a:gd name="T31" fmla="*/ 94 h 102"/>
                <a:gd name="T32" fmla="*/ 9 w 132"/>
                <a:gd name="T33" fmla="*/ 100 h 102"/>
                <a:gd name="T34" fmla="*/ 5 w 132"/>
                <a:gd name="T35" fmla="*/ 76 h 102"/>
                <a:gd name="T36" fmla="*/ 5 w 132"/>
                <a:gd name="T37" fmla="*/ 76 h 102"/>
                <a:gd name="T38" fmla="*/ 20 w 132"/>
                <a:gd name="T3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2" h="102">
                  <a:moveTo>
                    <a:pt x="20" y="0"/>
                  </a:moveTo>
                  <a:cubicBezTo>
                    <a:pt x="20" y="0"/>
                    <a:pt x="17" y="7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5" y="8"/>
                    <a:pt x="77" y="8"/>
                    <a:pt x="78" y="8"/>
                  </a:cubicBezTo>
                  <a:cubicBezTo>
                    <a:pt x="132" y="11"/>
                    <a:pt x="128" y="63"/>
                    <a:pt x="128" y="63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29" y="76"/>
                    <a:pt x="126" y="89"/>
                    <a:pt x="123" y="102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89"/>
                    <a:pt x="119" y="81"/>
                  </a:cubicBezTo>
                  <a:cubicBezTo>
                    <a:pt x="119" y="81"/>
                    <a:pt x="119" y="81"/>
                    <a:pt x="119" y="80"/>
                  </a:cubicBezTo>
                  <a:cubicBezTo>
                    <a:pt x="118" y="78"/>
                    <a:pt x="117" y="76"/>
                    <a:pt x="116" y="74"/>
                  </a:cubicBezTo>
                  <a:cubicBezTo>
                    <a:pt x="102" y="44"/>
                    <a:pt x="67" y="53"/>
                    <a:pt x="67" y="53"/>
                  </a:cubicBezTo>
                  <a:cubicBezTo>
                    <a:pt x="67" y="53"/>
                    <a:pt x="32" y="43"/>
                    <a:pt x="17" y="72"/>
                  </a:cubicBezTo>
                  <a:cubicBezTo>
                    <a:pt x="16" y="74"/>
                    <a:pt x="15" y="77"/>
                    <a:pt x="14" y="79"/>
                  </a:cubicBezTo>
                  <a:cubicBezTo>
                    <a:pt x="14" y="79"/>
                    <a:pt x="14" y="80"/>
                    <a:pt x="14" y="80"/>
                  </a:cubicBezTo>
                  <a:cubicBezTo>
                    <a:pt x="11" y="88"/>
                    <a:pt x="10" y="94"/>
                    <a:pt x="10" y="94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8" y="92"/>
                    <a:pt x="6" y="84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0" y="3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582D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79" name="Freeform 69">
              <a:extLst>
                <a:ext uri="{FF2B5EF4-FFF2-40B4-BE49-F238E27FC236}">
                  <a16:creationId xmlns="" xmlns:a16="http://schemas.microsoft.com/office/drawing/2014/main" id="{F9440297-2C89-49F6-99D0-C97D11353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1243" y="3462339"/>
              <a:ext cx="681038" cy="938213"/>
            </a:xfrm>
            <a:custGeom>
              <a:avLst/>
              <a:gdLst>
                <a:gd name="T0" fmla="*/ 88 w 160"/>
                <a:gd name="T1" fmla="*/ 220 h 220"/>
                <a:gd name="T2" fmla="*/ 89 w 160"/>
                <a:gd name="T3" fmla="*/ 156 h 220"/>
                <a:gd name="T4" fmla="*/ 92 w 160"/>
                <a:gd name="T5" fmla="*/ 141 h 220"/>
                <a:gd name="T6" fmla="*/ 101 w 160"/>
                <a:gd name="T7" fmla="*/ 209 h 220"/>
                <a:gd name="T8" fmla="*/ 97 w 160"/>
                <a:gd name="T9" fmla="*/ 220 h 220"/>
                <a:gd name="T10" fmla="*/ 147 w 160"/>
                <a:gd name="T11" fmla="*/ 220 h 220"/>
                <a:gd name="T12" fmla="*/ 148 w 160"/>
                <a:gd name="T13" fmla="*/ 217 h 220"/>
                <a:gd name="T14" fmla="*/ 136 w 160"/>
                <a:gd name="T15" fmla="*/ 96 h 220"/>
                <a:gd name="T16" fmla="*/ 106 w 160"/>
                <a:gd name="T17" fmla="*/ 30 h 220"/>
                <a:gd name="T18" fmla="*/ 50 w 160"/>
                <a:gd name="T19" fmla="*/ 0 h 220"/>
                <a:gd name="T20" fmla="*/ 3 w 160"/>
                <a:gd name="T21" fmla="*/ 53 h 220"/>
                <a:gd name="T22" fmla="*/ 0 w 160"/>
                <a:gd name="T23" fmla="*/ 220 h 220"/>
                <a:gd name="T24" fmla="*/ 88 w 160"/>
                <a:gd name="T25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220">
                  <a:moveTo>
                    <a:pt x="88" y="220"/>
                  </a:moveTo>
                  <a:cubicBezTo>
                    <a:pt x="88" y="198"/>
                    <a:pt x="89" y="168"/>
                    <a:pt x="89" y="156"/>
                  </a:cubicBezTo>
                  <a:cubicBezTo>
                    <a:pt x="89" y="137"/>
                    <a:pt x="91" y="136"/>
                    <a:pt x="92" y="141"/>
                  </a:cubicBezTo>
                  <a:cubicBezTo>
                    <a:pt x="93" y="146"/>
                    <a:pt x="105" y="196"/>
                    <a:pt x="101" y="209"/>
                  </a:cubicBezTo>
                  <a:cubicBezTo>
                    <a:pt x="100" y="212"/>
                    <a:pt x="99" y="216"/>
                    <a:pt x="97" y="220"/>
                  </a:cubicBezTo>
                  <a:cubicBezTo>
                    <a:pt x="147" y="220"/>
                    <a:pt x="147" y="220"/>
                    <a:pt x="147" y="220"/>
                  </a:cubicBezTo>
                  <a:cubicBezTo>
                    <a:pt x="147" y="219"/>
                    <a:pt x="148" y="218"/>
                    <a:pt x="148" y="217"/>
                  </a:cubicBezTo>
                  <a:cubicBezTo>
                    <a:pt x="160" y="183"/>
                    <a:pt x="148" y="157"/>
                    <a:pt x="136" y="96"/>
                  </a:cubicBezTo>
                  <a:cubicBezTo>
                    <a:pt x="124" y="35"/>
                    <a:pt x="112" y="33"/>
                    <a:pt x="106" y="30"/>
                  </a:cubicBezTo>
                  <a:cubicBezTo>
                    <a:pt x="103" y="28"/>
                    <a:pt x="69" y="10"/>
                    <a:pt x="50" y="0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0" y="220"/>
                    <a:pt x="0" y="220"/>
                    <a:pt x="0" y="220"/>
                  </a:cubicBezTo>
                  <a:lnTo>
                    <a:pt x="88" y="22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80" name="Freeform 70">
              <a:extLst>
                <a:ext uri="{FF2B5EF4-FFF2-40B4-BE49-F238E27FC236}">
                  <a16:creationId xmlns="" xmlns:a16="http://schemas.microsoft.com/office/drawing/2014/main" id="{59613E7C-6A00-4FAA-BA71-29BF9A7E44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729" y="3459163"/>
              <a:ext cx="684213" cy="941388"/>
            </a:xfrm>
            <a:custGeom>
              <a:avLst/>
              <a:gdLst>
                <a:gd name="T0" fmla="*/ 13 w 161"/>
                <a:gd name="T1" fmla="*/ 221 h 221"/>
                <a:gd name="T2" fmla="*/ 63 w 161"/>
                <a:gd name="T3" fmla="*/ 221 h 221"/>
                <a:gd name="T4" fmla="*/ 58 w 161"/>
                <a:gd name="T5" fmla="*/ 207 h 221"/>
                <a:gd name="T6" fmla="*/ 69 w 161"/>
                <a:gd name="T7" fmla="*/ 140 h 221"/>
                <a:gd name="T8" fmla="*/ 72 w 161"/>
                <a:gd name="T9" fmla="*/ 155 h 221"/>
                <a:gd name="T10" fmla="*/ 71 w 161"/>
                <a:gd name="T11" fmla="*/ 221 h 221"/>
                <a:gd name="T12" fmla="*/ 158 w 161"/>
                <a:gd name="T13" fmla="*/ 221 h 221"/>
                <a:gd name="T14" fmla="*/ 161 w 161"/>
                <a:gd name="T15" fmla="*/ 54 h 221"/>
                <a:gd name="T16" fmla="*/ 115 w 161"/>
                <a:gd name="T17" fmla="*/ 0 h 221"/>
                <a:gd name="T18" fmla="*/ 59 w 161"/>
                <a:gd name="T19" fmla="*/ 28 h 221"/>
                <a:gd name="T20" fmla="*/ 27 w 161"/>
                <a:gd name="T21" fmla="*/ 93 h 221"/>
                <a:gd name="T22" fmla="*/ 11 w 161"/>
                <a:gd name="T23" fmla="*/ 214 h 221"/>
                <a:gd name="T24" fmla="*/ 13 w 161"/>
                <a:gd name="T25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221">
                  <a:moveTo>
                    <a:pt x="13" y="221"/>
                  </a:moveTo>
                  <a:cubicBezTo>
                    <a:pt x="63" y="221"/>
                    <a:pt x="63" y="221"/>
                    <a:pt x="63" y="221"/>
                  </a:cubicBezTo>
                  <a:cubicBezTo>
                    <a:pt x="61" y="216"/>
                    <a:pt x="59" y="211"/>
                    <a:pt x="58" y="207"/>
                  </a:cubicBezTo>
                  <a:cubicBezTo>
                    <a:pt x="54" y="194"/>
                    <a:pt x="68" y="145"/>
                    <a:pt x="69" y="140"/>
                  </a:cubicBezTo>
                  <a:cubicBezTo>
                    <a:pt x="70" y="135"/>
                    <a:pt x="72" y="136"/>
                    <a:pt x="72" y="155"/>
                  </a:cubicBezTo>
                  <a:cubicBezTo>
                    <a:pt x="72" y="167"/>
                    <a:pt x="71" y="198"/>
                    <a:pt x="71" y="221"/>
                  </a:cubicBezTo>
                  <a:cubicBezTo>
                    <a:pt x="158" y="221"/>
                    <a:pt x="158" y="221"/>
                    <a:pt x="158" y="221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96" y="9"/>
                    <a:pt x="62" y="26"/>
                    <a:pt x="59" y="28"/>
                  </a:cubicBezTo>
                  <a:cubicBezTo>
                    <a:pt x="52" y="31"/>
                    <a:pt x="41" y="32"/>
                    <a:pt x="27" y="93"/>
                  </a:cubicBezTo>
                  <a:cubicBezTo>
                    <a:pt x="13" y="153"/>
                    <a:pt x="0" y="180"/>
                    <a:pt x="11" y="214"/>
                  </a:cubicBezTo>
                  <a:cubicBezTo>
                    <a:pt x="12" y="217"/>
                    <a:pt x="12" y="219"/>
                    <a:pt x="13" y="22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81" name="Freeform 71">
              <a:extLst>
                <a:ext uri="{FF2B5EF4-FFF2-40B4-BE49-F238E27FC236}">
                  <a16:creationId xmlns="" xmlns:a16="http://schemas.microsoft.com/office/drawing/2014/main" id="{D2D7CC84-73CB-4E65-AB3F-2B24EFEC21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3468" y="2462213"/>
              <a:ext cx="519114" cy="404813"/>
            </a:xfrm>
            <a:custGeom>
              <a:avLst/>
              <a:gdLst>
                <a:gd name="T0" fmla="*/ 150 w 327"/>
                <a:gd name="T1" fmla="*/ 244 h 255"/>
                <a:gd name="T2" fmla="*/ 327 w 327"/>
                <a:gd name="T3" fmla="*/ 155 h 255"/>
                <a:gd name="T4" fmla="*/ 5 w 327"/>
                <a:gd name="T5" fmla="*/ 0 h 255"/>
                <a:gd name="T6" fmla="*/ 0 w 327"/>
                <a:gd name="T7" fmla="*/ 255 h 255"/>
                <a:gd name="T8" fmla="*/ 150 w 327"/>
                <a:gd name="T9" fmla="*/ 24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255">
                  <a:moveTo>
                    <a:pt x="150" y="244"/>
                  </a:moveTo>
                  <a:lnTo>
                    <a:pt x="327" y="155"/>
                  </a:lnTo>
                  <a:lnTo>
                    <a:pt x="5" y="0"/>
                  </a:lnTo>
                  <a:lnTo>
                    <a:pt x="0" y="255"/>
                  </a:lnTo>
                  <a:lnTo>
                    <a:pt x="150" y="24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82" name="Freeform 72">
              <a:extLst>
                <a:ext uri="{FF2B5EF4-FFF2-40B4-BE49-F238E27FC236}">
                  <a16:creationId xmlns="" xmlns:a16="http://schemas.microsoft.com/office/drawing/2014/main" id="{7A42643E-45AA-4A26-A38F-6F54B9BB4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2292" y="2462213"/>
              <a:ext cx="519113" cy="404813"/>
            </a:xfrm>
            <a:custGeom>
              <a:avLst/>
              <a:gdLst>
                <a:gd name="T0" fmla="*/ 174 w 327"/>
                <a:gd name="T1" fmla="*/ 239 h 255"/>
                <a:gd name="T2" fmla="*/ 0 w 327"/>
                <a:gd name="T3" fmla="*/ 145 h 255"/>
                <a:gd name="T4" fmla="*/ 327 w 327"/>
                <a:gd name="T5" fmla="*/ 0 h 255"/>
                <a:gd name="T6" fmla="*/ 322 w 327"/>
                <a:gd name="T7" fmla="*/ 255 h 255"/>
                <a:gd name="T8" fmla="*/ 174 w 327"/>
                <a:gd name="T9" fmla="*/ 239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255">
                  <a:moveTo>
                    <a:pt x="174" y="239"/>
                  </a:moveTo>
                  <a:lnTo>
                    <a:pt x="0" y="145"/>
                  </a:lnTo>
                  <a:lnTo>
                    <a:pt x="327" y="0"/>
                  </a:lnTo>
                  <a:lnTo>
                    <a:pt x="322" y="255"/>
                  </a:lnTo>
                  <a:lnTo>
                    <a:pt x="174" y="23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83" name="Freeform 73">
              <a:extLst>
                <a:ext uri="{FF2B5EF4-FFF2-40B4-BE49-F238E27FC236}">
                  <a16:creationId xmlns="" xmlns:a16="http://schemas.microsoft.com/office/drawing/2014/main" id="{4B75C6CE-3BC7-415B-9A3E-A30D027ECC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3468" y="2700338"/>
              <a:ext cx="271463" cy="255588"/>
            </a:xfrm>
            <a:custGeom>
              <a:avLst/>
              <a:gdLst>
                <a:gd name="T0" fmla="*/ 64 w 64"/>
                <a:gd name="T1" fmla="*/ 60 h 60"/>
                <a:gd name="T2" fmla="*/ 64 w 64"/>
                <a:gd name="T3" fmla="*/ 17 h 60"/>
                <a:gd name="T4" fmla="*/ 1 w 64"/>
                <a:gd name="T5" fmla="*/ 0 h 60"/>
                <a:gd name="T6" fmla="*/ 0 w 64"/>
                <a:gd name="T7" fmla="*/ 45 h 60"/>
                <a:gd name="T8" fmla="*/ 64 w 64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0">
                  <a:moveTo>
                    <a:pt x="64" y="60"/>
                  </a:move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47" y="1"/>
                    <a:pt x="1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52" y="47"/>
                    <a:pt x="64" y="6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84" name="Freeform 74">
              <a:extLst>
                <a:ext uri="{FF2B5EF4-FFF2-40B4-BE49-F238E27FC236}">
                  <a16:creationId xmlns="" xmlns:a16="http://schemas.microsoft.com/office/drawing/2014/main" id="{EE269B75-D920-4270-9409-964AF91EC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5180" y="2700338"/>
              <a:ext cx="271463" cy="247650"/>
            </a:xfrm>
            <a:custGeom>
              <a:avLst/>
              <a:gdLst>
                <a:gd name="T0" fmla="*/ 0 w 64"/>
                <a:gd name="T1" fmla="*/ 58 h 58"/>
                <a:gd name="T2" fmla="*/ 0 w 64"/>
                <a:gd name="T3" fmla="*/ 15 h 58"/>
                <a:gd name="T4" fmla="*/ 64 w 64"/>
                <a:gd name="T5" fmla="*/ 0 h 58"/>
                <a:gd name="T6" fmla="*/ 63 w 64"/>
                <a:gd name="T7" fmla="*/ 45 h 58"/>
                <a:gd name="T8" fmla="*/ 0 w 64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8">
                  <a:moveTo>
                    <a:pt x="0" y="58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8" y="0"/>
                    <a:pt x="64" y="0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3" y="45"/>
                    <a:pt x="12" y="45"/>
                    <a:pt x="0" y="5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85" name="Freeform 75">
              <a:extLst>
                <a:ext uri="{FF2B5EF4-FFF2-40B4-BE49-F238E27FC236}">
                  <a16:creationId xmlns="" xmlns:a16="http://schemas.microsoft.com/office/drawing/2014/main" id="{69FA6D10-81DF-4CB6-9616-EC420857D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6643" y="2700338"/>
              <a:ext cx="268288" cy="119063"/>
            </a:xfrm>
            <a:custGeom>
              <a:avLst/>
              <a:gdLst>
                <a:gd name="T0" fmla="*/ 63 w 63"/>
                <a:gd name="T1" fmla="*/ 17 h 28"/>
                <a:gd name="T2" fmla="*/ 63 w 63"/>
                <a:gd name="T3" fmla="*/ 28 h 28"/>
                <a:gd name="T4" fmla="*/ 0 w 63"/>
                <a:gd name="T5" fmla="*/ 12 h 28"/>
                <a:gd name="T6" fmla="*/ 0 w 63"/>
                <a:gd name="T7" fmla="*/ 0 h 28"/>
                <a:gd name="T8" fmla="*/ 63 w 63"/>
                <a:gd name="T9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28">
                  <a:moveTo>
                    <a:pt x="63" y="17"/>
                  </a:moveTo>
                  <a:cubicBezTo>
                    <a:pt x="63" y="28"/>
                    <a:pt x="63" y="28"/>
                    <a:pt x="63" y="28"/>
                  </a:cubicBezTo>
                  <a:cubicBezTo>
                    <a:pt x="63" y="28"/>
                    <a:pt x="45" y="13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1"/>
                    <a:pt x="63" y="17"/>
                    <a:pt x="63" y="17"/>
                  </a:cubicBezTo>
                  <a:close/>
                </a:path>
              </a:pathLst>
            </a:custGeom>
            <a:solidFill>
              <a:srgbClr val="01335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86" name="Freeform 76">
              <a:extLst>
                <a:ext uri="{FF2B5EF4-FFF2-40B4-BE49-F238E27FC236}">
                  <a16:creationId xmlns="" xmlns:a16="http://schemas.microsoft.com/office/drawing/2014/main" id="{9B7A8C0F-1EB5-440D-A46D-FFAE3A3B8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5180" y="2700338"/>
              <a:ext cx="271463" cy="114300"/>
            </a:xfrm>
            <a:custGeom>
              <a:avLst/>
              <a:gdLst>
                <a:gd name="T0" fmla="*/ 64 w 64"/>
                <a:gd name="T1" fmla="*/ 0 h 27"/>
                <a:gd name="T2" fmla="*/ 64 w 64"/>
                <a:gd name="T3" fmla="*/ 12 h 27"/>
                <a:gd name="T4" fmla="*/ 0 w 64"/>
                <a:gd name="T5" fmla="*/ 27 h 27"/>
                <a:gd name="T6" fmla="*/ 0 w 64"/>
                <a:gd name="T7" fmla="*/ 15 h 27"/>
                <a:gd name="T8" fmla="*/ 64 w 6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7">
                  <a:moveTo>
                    <a:pt x="64" y="0"/>
                  </a:moveTo>
                  <a:cubicBezTo>
                    <a:pt x="64" y="12"/>
                    <a:pt x="64" y="12"/>
                    <a:pt x="64" y="12"/>
                  </a:cubicBezTo>
                  <a:cubicBezTo>
                    <a:pt x="18" y="12"/>
                    <a:pt x="0" y="27"/>
                    <a:pt x="0" y="2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8" y="0"/>
                    <a:pt x="64" y="0"/>
                  </a:cubicBez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87" name="Freeform 77">
              <a:extLst>
                <a:ext uri="{FF2B5EF4-FFF2-40B4-BE49-F238E27FC236}">
                  <a16:creationId xmlns="" xmlns:a16="http://schemas.microsoft.com/office/drawing/2014/main" id="{06574994-022B-4FF9-925C-C3096792B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8118" y="2644775"/>
              <a:ext cx="50800" cy="50800"/>
            </a:xfrm>
            <a:custGeom>
              <a:avLst/>
              <a:gdLst>
                <a:gd name="T0" fmla="*/ 0 w 12"/>
                <a:gd name="T1" fmla="*/ 6 h 12"/>
                <a:gd name="T2" fmla="*/ 6 w 12"/>
                <a:gd name="T3" fmla="*/ 12 h 12"/>
                <a:gd name="T4" fmla="*/ 12 w 12"/>
                <a:gd name="T5" fmla="*/ 6 h 12"/>
                <a:gd name="T6" fmla="*/ 6 w 12"/>
                <a:gd name="T7" fmla="*/ 0 h 12"/>
                <a:gd name="T8" fmla="*/ 0 w 12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6"/>
                  </a:move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88" name="Freeform 78">
              <a:extLst>
                <a:ext uri="{FF2B5EF4-FFF2-40B4-BE49-F238E27FC236}">
                  <a16:creationId xmlns="" xmlns:a16="http://schemas.microsoft.com/office/drawing/2014/main" id="{476F7621-C76F-4E44-93AA-BBA52D7E3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3355" y="2679700"/>
              <a:ext cx="55563" cy="293688"/>
            </a:xfrm>
            <a:custGeom>
              <a:avLst/>
              <a:gdLst>
                <a:gd name="T0" fmla="*/ 7 w 13"/>
                <a:gd name="T1" fmla="*/ 0 h 69"/>
                <a:gd name="T2" fmla="*/ 12 w 13"/>
                <a:gd name="T3" fmla="*/ 63 h 69"/>
                <a:gd name="T4" fmla="*/ 6 w 13"/>
                <a:gd name="T5" fmla="*/ 69 h 69"/>
                <a:gd name="T6" fmla="*/ 0 w 13"/>
                <a:gd name="T7" fmla="*/ 63 h 69"/>
                <a:gd name="T8" fmla="*/ 7 w 13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9">
                  <a:moveTo>
                    <a:pt x="7" y="0"/>
                  </a:moveTo>
                  <a:cubicBezTo>
                    <a:pt x="10" y="1"/>
                    <a:pt x="12" y="58"/>
                    <a:pt x="12" y="63"/>
                  </a:cubicBezTo>
                  <a:cubicBezTo>
                    <a:pt x="13" y="68"/>
                    <a:pt x="6" y="69"/>
                    <a:pt x="6" y="69"/>
                  </a:cubicBezTo>
                  <a:cubicBezTo>
                    <a:pt x="6" y="69"/>
                    <a:pt x="0" y="68"/>
                    <a:pt x="0" y="63"/>
                  </a:cubicBezTo>
                  <a:cubicBezTo>
                    <a:pt x="1" y="58"/>
                    <a:pt x="5" y="1"/>
                    <a:pt x="7" y="0"/>
                  </a:cubicBez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89" name="Freeform 79">
              <a:extLst>
                <a:ext uri="{FF2B5EF4-FFF2-40B4-BE49-F238E27FC236}">
                  <a16:creationId xmlns="" xmlns:a16="http://schemas.microsoft.com/office/drawing/2014/main" id="{D83A6484-317B-494D-83A7-D2619FE82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2153" y="3492500"/>
              <a:ext cx="328613" cy="738188"/>
            </a:xfrm>
            <a:custGeom>
              <a:avLst/>
              <a:gdLst>
                <a:gd name="T0" fmla="*/ 0 w 207"/>
                <a:gd name="T1" fmla="*/ 22 h 465"/>
                <a:gd name="T2" fmla="*/ 43 w 207"/>
                <a:gd name="T3" fmla="*/ 0 h 465"/>
                <a:gd name="T4" fmla="*/ 207 w 207"/>
                <a:gd name="T5" fmla="*/ 269 h 465"/>
                <a:gd name="T6" fmla="*/ 204 w 207"/>
                <a:gd name="T7" fmla="*/ 465 h 465"/>
                <a:gd name="T8" fmla="*/ 0 w 207"/>
                <a:gd name="T9" fmla="*/ 22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465">
                  <a:moveTo>
                    <a:pt x="0" y="22"/>
                  </a:moveTo>
                  <a:lnTo>
                    <a:pt x="43" y="0"/>
                  </a:lnTo>
                  <a:lnTo>
                    <a:pt x="207" y="269"/>
                  </a:lnTo>
                  <a:lnTo>
                    <a:pt x="204" y="465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852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sp>
          <p:nvSpPr>
            <p:cNvPr id="90" name="Freeform 80">
              <a:extLst>
                <a:ext uri="{FF2B5EF4-FFF2-40B4-BE49-F238E27FC236}">
                  <a16:creationId xmlns="" xmlns:a16="http://schemas.microsoft.com/office/drawing/2014/main" id="{C78E12B8-CDE4-4D14-8CE4-5A861BC98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0" y="3502025"/>
              <a:ext cx="344488" cy="728663"/>
            </a:xfrm>
            <a:custGeom>
              <a:avLst/>
              <a:gdLst>
                <a:gd name="T0" fmla="*/ 217 w 217"/>
                <a:gd name="T1" fmla="*/ 21 h 459"/>
                <a:gd name="T2" fmla="*/ 174 w 217"/>
                <a:gd name="T3" fmla="*/ 0 h 459"/>
                <a:gd name="T4" fmla="*/ 3 w 217"/>
                <a:gd name="T5" fmla="*/ 263 h 459"/>
                <a:gd name="T6" fmla="*/ 0 w 217"/>
                <a:gd name="T7" fmla="*/ 459 h 459"/>
                <a:gd name="T8" fmla="*/ 217 w 217"/>
                <a:gd name="T9" fmla="*/ 21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459">
                  <a:moveTo>
                    <a:pt x="217" y="21"/>
                  </a:moveTo>
                  <a:lnTo>
                    <a:pt x="174" y="0"/>
                  </a:lnTo>
                  <a:lnTo>
                    <a:pt x="3" y="263"/>
                  </a:lnTo>
                  <a:lnTo>
                    <a:pt x="0" y="459"/>
                  </a:lnTo>
                  <a:lnTo>
                    <a:pt x="217" y="21"/>
                  </a:lnTo>
                  <a:close/>
                </a:path>
              </a:pathLst>
            </a:custGeom>
            <a:solidFill>
              <a:srgbClr val="01335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</p:grpSp>
      <p:sp>
        <p:nvSpPr>
          <p:cNvPr id="96" name="iconfont-11607-6151198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 rot="1396421">
            <a:off x="9214155" y="405170"/>
            <a:ext cx="927140" cy="794695"/>
          </a:xfrm>
          <a:custGeom>
            <a:avLst/>
            <a:gdLst>
              <a:gd name="T0" fmla="*/ 4970 w 12800"/>
              <a:gd name="T1" fmla="*/ 7931 h 12800"/>
              <a:gd name="T2" fmla="*/ 10416 w 12800"/>
              <a:gd name="T3" fmla="*/ 3488 h 12800"/>
              <a:gd name="T4" fmla="*/ 4971 w 12800"/>
              <a:gd name="T5" fmla="*/ 9348 h 12800"/>
              <a:gd name="T6" fmla="*/ 4971 w 12800"/>
              <a:gd name="T7" fmla="*/ 11014 h 12800"/>
              <a:gd name="T8" fmla="*/ 7760 w 12800"/>
              <a:gd name="T9" fmla="*/ 9524 h 12800"/>
              <a:gd name="T10" fmla="*/ 10418 w 12800"/>
              <a:gd name="T11" fmla="*/ 11060 h 12800"/>
              <a:gd name="T12" fmla="*/ 11506 w 12800"/>
              <a:gd name="T13" fmla="*/ 1844 h 12800"/>
              <a:gd name="T14" fmla="*/ 2296 w 12800"/>
              <a:gd name="T15" fmla="*/ 6448 h 12800"/>
              <a:gd name="T16" fmla="*/ 4970 w 12800"/>
              <a:gd name="T17" fmla="*/ 7930 h 12800"/>
              <a:gd name="T18" fmla="*/ 10359 w 12800"/>
              <a:gd name="T19" fmla="*/ 3535 h 12800"/>
              <a:gd name="T20" fmla="*/ 10366 w 12800"/>
              <a:gd name="T21" fmla="*/ 3542 h 12800"/>
              <a:gd name="T22" fmla="*/ 6030 w 12800"/>
              <a:gd name="T23" fmla="*/ 8209 h 12800"/>
              <a:gd name="T24" fmla="*/ 10416 w 12800"/>
              <a:gd name="T25" fmla="*/ 3489 h 12800"/>
              <a:gd name="T26" fmla="*/ 4970 w 12800"/>
              <a:gd name="T27" fmla="*/ 7930 h 12800"/>
              <a:gd name="T28" fmla="*/ 4970 w 12800"/>
              <a:gd name="T29" fmla="*/ 7931 h 12800"/>
              <a:gd name="T30" fmla="*/ 12800 w 12800"/>
              <a:gd name="T31" fmla="*/ 0 h 12800"/>
              <a:gd name="T32" fmla="*/ 11290 w 12800"/>
              <a:gd name="T33" fmla="*/ 12800 h 12800"/>
              <a:gd name="T34" fmla="*/ 7740 w 12800"/>
              <a:gd name="T35" fmla="*/ 10748 h 12800"/>
              <a:gd name="T36" fmla="*/ 3902 w 12800"/>
              <a:gd name="T37" fmla="*/ 12800 h 12800"/>
              <a:gd name="T38" fmla="*/ 3902 w 12800"/>
              <a:gd name="T39" fmla="*/ 8562 h 12800"/>
              <a:gd name="T40" fmla="*/ 0 w 12800"/>
              <a:gd name="T41" fmla="*/ 6400 h 12800"/>
              <a:gd name="T42" fmla="*/ 12800 w 12800"/>
              <a:gd name="T43" fmla="*/ 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800" h="12800">
                <a:moveTo>
                  <a:pt x="4970" y="7931"/>
                </a:moveTo>
                <a:lnTo>
                  <a:pt x="10416" y="3488"/>
                </a:lnTo>
                <a:lnTo>
                  <a:pt x="4971" y="9348"/>
                </a:lnTo>
                <a:lnTo>
                  <a:pt x="4971" y="11014"/>
                </a:lnTo>
                <a:lnTo>
                  <a:pt x="7760" y="9524"/>
                </a:lnTo>
                <a:lnTo>
                  <a:pt x="10418" y="11060"/>
                </a:lnTo>
                <a:lnTo>
                  <a:pt x="11506" y="1844"/>
                </a:lnTo>
                <a:lnTo>
                  <a:pt x="2296" y="6448"/>
                </a:lnTo>
                <a:lnTo>
                  <a:pt x="4970" y="7930"/>
                </a:lnTo>
                <a:lnTo>
                  <a:pt x="10359" y="3535"/>
                </a:lnTo>
                <a:lnTo>
                  <a:pt x="10366" y="3542"/>
                </a:lnTo>
                <a:lnTo>
                  <a:pt x="6030" y="8209"/>
                </a:lnTo>
                <a:lnTo>
                  <a:pt x="10416" y="3489"/>
                </a:lnTo>
                <a:lnTo>
                  <a:pt x="4970" y="7930"/>
                </a:lnTo>
                <a:lnTo>
                  <a:pt x="4970" y="7931"/>
                </a:lnTo>
                <a:close/>
                <a:moveTo>
                  <a:pt x="12800" y="0"/>
                </a:moveTo>
                <a:lnTo>
                  <a:pt x="11290" y="12800"/>
                </a:lnTo>
                <a:lnTo>
                  <a:pt x="7740" y="10748"/>
                </a:lnTo>
                <a:lnTo>
                  <a:pt x="3902" y="12800"/>
                </a:lnTo>
                <a:lnTo>
                  <a:pt x="3902" y="8562"/>
                </a:lnTo>
                <a:lnTo>
                  <a:pt x="0" y="6400"/>
                </a:lnTo>
                <a:lnTo>
                  <a:pt x="1280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任意多边形 96"/>
          <p:cNvSpPr/>
          <p:nvPr/>
        </p:nvSpPr>
        <p:spPr>
          <a:xfrm>
            <a:off x="201907" y="1079500"/>
            <a:ext cx="9030993" cy="5765800"/>
          </a:xfrm>
          <a:custGeom>
            <a:avLst/>
            <a:gdLst>
              <a:gd name="connsiteX0" fmla="*/ 26693 w 9030993"/>
              <a:gd name="connsiteY0" fmla="*/ 5765800 h 5765800"/>
              <a:gd name="connsiteX1" fmla="*/ 699793 w 9030993"/>
              <a:gd name="connsiteY1" fmla="*/ 3479800 h 5765800"/>
              <a:gd name="connsiteX2" fmla="*/ 4700293 w 9030993"/>
              <a:gd name="connsiteY2" fmla="*/ 2527300 h 5765800"/>
              <a:gd name="connsiteX3" fmla="*/ 6960893 w 9030993"/>
              <a:gd name="connsiteY3" fmla="*/ 647700 h 5765800"/>
              <a:gd name="connsiteX4" fmla="*/ 9030993 w 9030993"/>
              <a:gd name="connsiteY4" fmla="*/ 0 h 576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30993" h="5765800">
                <a:moveTo>
                  <a:pt x="26693" y="5765800"/>
                </a:moveTo>
                <a:cubicBezTo>
                  <a:pt x="-26224" y="4892675"/>
                  <a:pt x="-79140" y="4019550"/>
                  <a:pt x="699793" y="3479800"/>
                </a:cubicBezTo>
                <a:cubicBezTo>
                  <a:pt x="1478726" y="2940050"/>
                  <a:pt x="3656776" y="2999317"/>
                  <a:pt x="4700293" y="2527300"/>
                </a:cubicBezTo>
                <a:cubicBezTo>
                  <a:pt x="5743810" y="2055283"/>
                  <a:pt x="6239110" y="1068917"/>
                  <a:pt x="6960893" y="647700"/>
                </a:cubicBezTo>
                <a:cubicBezTo>
                  <a:pt x="7682676" y="226483"/>
                  <a:pt x="8356834" y="113241"/>
                  <a:pt x="9030993" y="0"/>
                </a:cubicBezTo>
              </a:path>
            </a:pathLst>
          </a:custGeom>
          <a:noFill/>
          <a:ln>
            <a:gradFill flip="none" rotWithShape="1">
              <a:gsLst>
                <a:gs pos="4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070C0"/>
                </a:gs>
              </a:gsLst>
              <a:lin ang="1890000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任意多边形 100"/>
          <p:cNvSpPr/>
          <p:nvPr/>
        </p:nvSpPr>
        <p:spPr>
          <a:xfrm>
            <a:off x="5055109" y="1130300"/>
            <a:ext cx="4330191" cy="2587707"/>
          </a:xfrm>
          <a:custGeom>
            <a:avLst/>
            <a:gdLst>
              <a:gd name="connsiteX0" fmla="*/ 177291 w 4330191"/>
              <a:gd name="connsiteY0" fmla="*/ 2476500 h 2587707"/>
              <a:gd name="connsiteX1" fmla="*/ 304291 w 4330191"/>
              <a:gd name="connsiteY1" fmla="*/ 2476500 h 2587707"/>
              <a:gd name="connsiteX2" fmla="*/ 2996691 w 4330191"/>
              <a:gd name="connsiteY2" fmla="*/ 1320800 h 2587707"/>
              <a:gd name="connsiteX3" fmla="*/ 4330191 w 4330191"/>
              <a:gd name="connsiteY3" fmla="*/ 0 h 2587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0191" h="2587707">
                <a:moveTo>
                  <a:pt x="177291" y="2476500"/>
                </a:moveTo>
                <a:cubicBezTo>
                  <a:pt x="5841" y="2572808"/>
                  <a:pt x="-165609" y="2669117"/>
                  <a:pt x="304291" y="2476500"/>
                </a:cubicBezTo>
                <a:cubicBezTo>
                  <a:pt x="774191" y="2283883"/>
                  <a:pt x="2325708" y="1733550"/>
                  <a:pt x="2996691" y="1320800"/>
                </a:cubicBezTo>
                <a:cubicBezTo>
                  <a:pt x="3667674" y="908050"/>
                  <a:pt x="3998932" y="454025"/>
                  <a:pt x="4330191" y="0"/>
                </a:cubicBezTo>
              </a:path>
            </a:pathLst>
          </a:custGeom>
          <a:noFill/>
          <a:ln>
            <a:gradFill>
              <a:gsLst>
                <a:gs pos="0">
                  <a:srgbClr val="0070C0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5" name="图片 10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63853">
            <a:off x="421048" y="362441"/>
            <a:ext cx="863645" cy="1218440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72062">
            <a:off x="419657" y="1967100"/>
            <a:ext cx="638579" cy="1863490"/>
          </a:xfrm>
          <a:prstGeom prst="rect">
            <a:avLst/>
          </a:prstGeom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210447" y="1348"/>
            <a:ext cx="751910" cy="1725606"/>
          </a:xfrm>
          <a:prstGeom prst="rect">
            <a:avLst/>
          </a:prstGeom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73358" y="2829173"/>
            <a:ext cx="2362738" cy="3874383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2796" y="294250"/>
            <a:ext cx="1089235" cy="2111324"/>
          </a:xfrm>
          <a:prstGeom prst="rect">
            <a:avLst/>
          </a:prstGeom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657" y="5542457"/>
            <a:ext cx="1391461" cy="1141383"/>
          </a:xfrm>
          <a:prstGeom prst="rect">
            <a:avLst/>
          </a:prstGeom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3221" y="5634624"/>
            <a:ext cx="1187323" cy="944562"/>
          </a:xfrm>
          <a:prstGeom prst="rect">
            <a:avLst/>
          </a:prstGeom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2295" y="3214708"/>
            <a:ext cx="1622951" cy="1095941"/>
          </a:xfrm>
          <a:prstGeom prst="rect">
            <a:avLst/>
          </a:prstGeom>
        </p:spPr>
      </p:pic>
      <p:pic>
        <p:nvPicPr>
          <p:cNvPr id="113" name="图片 112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7243" y="5538739"/>
            <a:ext cx="874804" cy="1098591"/>
          </a:xfrm>
          <a:prstGeom prst="rect">
            <a:avLst/>
          </a:prstGeom>
        </p:spPr>
      </p:pic>
      <p:pic>
        <p:nvPicPr>
          <p:cNvPr id="114" name="图片 113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283" y="3960585"/>
            <a:ext cx="459123" cy="1420412"/>
          </a:xfrm>
          <a:prstGeom prst="rect">
            <a:avLst/>
          </a:prstGeom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34945">
            <a:off x="3809588" y="193622"/>
            <a:ext cx="976059" cy="148485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72421" y="1349912"/>
            <a:ext cx="319189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rgbClr val="0070C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再</a:t>
            </a:r>
            <a:r>
              <a:rPr lang="zh-CN" altLang="en-US" sz="13800" dirty="0" smtClean="0">
                <a:solidFill>
                  <a:srgbClr val="0070C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见</a:t>
            </a:r>
            <a:endParaRPr lang="zh-CN" altLang="en-US" sz="13800" dirty="0">
              <a:solidFill>
                <a:srgbClr val="0070C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2226" y="2353715"/>
            <a:ext cx="1281271" cy="707220"/>
          </a:xfrm>
          <a:prstGeom prst="rect">
            <a:avLst/>
          </a:prstGeom>
        </p:spPr>
      </p:pic>
      <p:sp>
        <p:nvSpPr>
          <p:cNvPr id="7" name="平行四边形 6"/>
          <p:cNvSpPr/>
          <p:nvPr/>
        </p:nvSpPr>
        <p:spPr>
          <a:xfrm>
            <a:off x="1326775" y="3541398"/>
            <a:ext cx="4267796" cy="438367"/>
          </a:xfrm>
          <a:prstGeom prst="parallelogram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589459" y="3559889"/>
            <a:ext cx="370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毕业</a:t>
            </a:r>
            <a:r>
              <a:rPr lang="zh-CN" altLang="en-US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生纪念册</a:t>
            </a:r>
            <a:r>
              <a:rPr lang="en-US" altLang="zh-CN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模板</a:t>
            </a:r>
            <a:endParaRPr lang="zh-CN" altLang="en-US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320212" y="4075302"/>
            <a:ext cx="6096000" cy="8317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/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94" name="平行四边形 93"/>
          <p:cNvSpPr/>
          <p:nvPr/>
        </p:nvSpPr>
        <p:spPr>
          <a:xfrm>
            <a:off x="1326775" y="4950636"/>
            <a:ext cx="3008557" cy="438367"/>
          </a:xfrm>
          <a:prstGeom prst="parallelogram">
            <a:avLst/>
          </a:prstGeom>
          <a:noFill/>
          <a:ln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99" name="warehouse-with-boxes_75762">
            <a:extLst>
              <a:ext uri="{FF2B5EF4-FFF2-40B4-BE49-F238E27FC236}">
                <a16:creationId xmlns:a16="http://schemas.microsoft.com/office/drawing/2014/main" xmlns:p14="http://schemas.microsoft.com/office/powerpoint/2010/main" xmlns:lc="http://schemas.openxmlformats.org/drawingml/2006/lockedCanvas" xmlns="" id="{54405246-CCE2-4201-BBB1-D3F3EB6E740D}"/>
              </a:ext>
            </a:extLst>
          </p:cNvPr>
          <p:cNvSpPr/>
          <p:nvPr/>
        </p:nvSpPr>
        <p:spPr>
          <a:xfrm>
            <a:off x="1589459" y="5027595"/>
            <a:ext cx="327385" cy="294673"/>
          </a:xfrm>
          <a:custGeom>
            <a:avLst/>
            <a:gdLst>
              <a:gd name="T0" fmla="*/ 56 w 12800"/>
              <a:gd name="T1" fmla="*/ 0 h 11520"/>
              <a:gd name="T2" fmla="*/ 0 w 12800"/>
              <a:gd name="T3" fmla="*/ 11464 h 11520"/>
              <a:gd name="T4" fmla="*/ 2337 w 12800"/>
              <a:gd name="T5" fmla="*/ 11520 h 11520"/>
              <a:gd name="T6" fmla="*/ 4424 w 12800"/>
              <a:gd name="T7" fmla="*/ 9322 h 11520"/>
              <a:gd name="T8" fmla="*/ 6706 w 12800"/>
              <a:gd name="T9" fmla="*/ 11520 h 11520"/>
              <a:gd name="T10" fmla="*/ 6762 w 12800"/>
              <a:gd name="T11" fmla="*/ 83 h 11520"/>
              <a:gd name="T12" fmla="*/ 2894 w 12800"/>
              <a:gd name="T13" fmla="*/ 7652 h 11520"/>
              <a:gd name="T14" fmla="*/ 1280 w 12800"/>
              <a:gd name="T15" fmla="*/ 6066 h 11520"/>
              <a:gd name="T16" fmla="*/ 2894 w 12800"/>
              <a:gd name="T17" fmla="*/ 7652 h 11520"/>
              <a:gd name="T18" fmla="*/ 1280 w 12800"/>
              <a:gd name="T19" fmla="*/ 5287 h 11520"/>
              <a:gd name="T20" fmla="*/ 2894 w 12800"/>
              <a:gd name="T21" fmla="*/ 3701 h 11520"/>
              <a:gd name="T22" fmla="*/ 2894 w 12800"/>
              <a:gd name="T23" fmla="*/ 2922 h 11520"/>
              <a:gd name="T24" fmla="*/ 1280 w 12800"/>
              <a:gd name="T25" fmla="*/ 1336 h 11520"/>
              <a:gd name="T26" fmla="*/ 2894 w 12800"/>
              <a:gd name="T27" fmla="*/ 2922 h 11520"/>
              <a:gd name="T28" fmla="*/ 3840 w 12800"/>
              <a:gd name="T29" fmla="*/ 7652 h 11520"/>
              <a:gd name="T30" fmla="*/ 5454 w 12800"/>
              <a:gd name="T31" fmla="*/ 6066 h 11520"/>
              <a:gd name="T32" fmla="*/ 5454 w 12800"/>
              <a:gd name="T33" fmla="*/ 5287 h 11520"/>
              <a:gd name="T34" fmla="*/ 3840 w 12800"/>
              <a:gd name="T35" fmla="*/ 3701 h 11520"/>
              <a:gd name="T36" fmla="*/ 5454 w 12800"/>
              <a:gd name="T37" fmla="*/ 5287 h 11520"/>
              <a:gd name="T38" fmla="*/ 3840 w 12800"/>
              <a:gd name="T39" fmla="*/ 2922 h 11520"/>
              <a:gd name="T40" fmla="*/ 5454 w 12800"/>
              <a:gd name="T41" fmla="*/ 1336 h 11520"/>
              <a:gd name="T42" fmla="*/ 12466 w 12800"/>
              <a:gd name="T43" fmla="*/ 3701 h 11520"/>
              <a:gd name="T44" fmla="*/ 7763 w 12800"/>
              <a:gd name="T45" fmla="*/ 4035 h 11520"/>
              <a:gd name="T46" fmla="*/ 7791 w 12800"/>
              <a:gd name="T47" fmla="*/ 11492 h 11520"/>
              <a:gd name="T48" fmla="*/ 9544 w 12800"/>
              <a:gd name="T49" fmla="*/ 10045 h 11520"/>
              <a:gd name="T50" fmla="*/ 11019 w 12800"/>
              <a:gd name="T51" fmla="*/ 11492 h 11520"/>
              <a:gd name="T52" fmla="*/ 12772 w 12800"/>
              <a:gd name="T53" fmla="*/ 11464 h 11520"/>
              <a:gd name="T54" fmla="*/ 12466 w 12800"/>
              <a:gd name="T55" fmla="*/ 3701 h 11520"/>
              <a:gd name="T56" fmla="*/ 8403 w 12800"/>
              <a:gd name="T57" fmla="*/ 8821 h 11520"/>
              <a:gd name="T58" fmla="*/ 12104 w 12800"/>
              <a:gd name="T59" fmla="*/ 8042 h 11520"/>
              <a:gd name="T60" fmla="*/ 12104 w 12800"/>
              <a:gd name="T61" fmla="*/ 7263 h 11520"/>
              <a:gd name="T62" fmla="*/ 8403 w 12800"/>
              <a:gd name="T63" fmla="*/ 6483 h 11520"/>
              <a:gd name="T64" fmla="*/ 12104 w 12800"/>
              <a:gd name="T65" fmla="*/ 7263 h 11520"/>
              <a:gd name="T66" fmla="*/ 8403 w 12800"/>
              <a:gd name="T67" fmla="*/ 5677 h 11520"/>
              <a:gd name="T68" fmla="*/ 12104 w 12800"/>
              <a:gd name="T69" fmla="*/ 4897 h 11520"/>
              <a:gd name="T70" fmla="*/ 12104 w 12800"/>
              <a:gd name="T71" fmla="*/ 5677 h 1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00" h="11520">
                <a:moveTo>
                  <a:pt x="6706" y="0"/>
                </a:moveTo>
                <a:lnTo>
                  <a:pt x="56" y="0"/>
                </a:lnTo>
                <a:cubicBezTo>
                  <a:pt x="28" y="0"/>
                  <a:pt x="0" y="28"/>
                  <a:pt x="0" y="83"/>
                </a:cubicBezTo>
                <a:lnTo>
                  <a:pt x="0" y="11464"/>
                </a:lnTo>
                <a:cubicBezTo>
                  <a:pt x="0" y="11492"/>
                  <a:pt x="28" y="11520"/>
                  <a:pt x="56" y="11520"/>
                </a:cubicBezTo>
                <a:lnTo>
                  <a:pt x="2337" y="11520"/>
                </a:lnTo>
                <a:lnTo>
                  <a:pt x="2337" y="9322"/>
                </a:lnTo>
                <a:lnTo>
                  <a:pt x="4424" y="9322"/>
                </a:lnTo>
                <a:lnTo>
                  <a:pt x="4424" y="11520"/>
                </a:lnTo>
                <a:lnTo>
                  <a:pt x="6706" y="11520"/>
                </a:lnTo>
                <a:cubicBezTo>
                  <a:pt x="6734" y="11520"/>
                  <a:pt x="6762" y="11492"/>
                  <a:pt x="6762" y="11464"/>
                </a:cubicBezTo>
                <a:lnTo>
                  <a:pt x="6762" y="83"/>
                </a:lnTo>
                <a:cubicBezTo>
                  <a:pt x="6762" y="28"/>
                  <a:pt x="6734" y="0"/>
                  <a:pt x="6706" y="0"/>
                </a:cubicBezTo>
                <a:close/>
                <a:moveTo>
                  <a:pt x="2894" y="7652"/>
                </a:moveTo>
                <a:lnTo>
                  <a:pt x="1280" y="7652"/>
                </a:lnTo>
                <a:lnTo>
                  <a:pt x="1280" y="6066"/>
                </a:lnTo>
                <a:lnTo>
                  <a:pt x="2894" y="6066"/>
                </a:lnTo>
                <a:lnTo>
                  <a:pt x="2894" y="7652"/>
                </a:lnTo>
                <a:close/>
                <a:moveTo>
                  <a:pt x="2894" y="5287"/>
                </a:moveTo>
                <a:lnTo>
                  <a:pt x="1280" y="5287"/>
                </a:lnTo>
                <a:lnTo>
                  <a:pt x="1280" y="3701"/>
                </a:lnTo>
                <a:lnTo>
                  <a:pt x="2894" y="3701"/>
                </a:lnTo>
                <a:lnTo>
                  <a:pt x="2894" y="5287"/>
                </a:lnTo>
                <a:close/>
                <a:moveTo>
                  <a:pt x="2894" y="2922"/>
                </a:moveTo>
                <a:lnTo>
                  <a:pt x="1280" y="2922"/>
                </a:lnTo>
                <a:lnTo>
                  <a:pt x="1280" y="1336"/>
                </a:lnTo>
                <a:lnTo>
                  <a:pt x="2894" y="1336"/>
                </a:lnTo>
                <a:lnTo>
                  <a:pt x="2894" y="2922"/>
                </a:lnTo>
                <a:close/>
                <a:moveTo>
                  <a:pt x="5454" y="7652"/>
                </a:moveTo>
                <a:lnTo>
                  <a:pt x="3840" y="7652"/>
                </a:lnTo>
                <a:lnTo>
                  <a:pt x="3840" y="6066"/>
                </a:lnTo>
                <a:lnTo>
                  <a:pt x="5454" y="6066"/>
                </a:lnTo>
                <a:lnTo>
                  <a:pt x="5454" y="7652"/>
                </a:lnTo>
                <a:close/>
                <a:moveTo>
                  <a:pt x="5454" y="5287"/>
                </a:moveTo>
                <a:lnTo>
                  <a:pt x="3840" y="5287"/>
                </a:lnTo>
                <a:lnTo>
                  <a:pt x="3840" y="3701"/>
                </a:lnTo>
                <a:lnTo>
                  <a:pt x="5454" y="3701"/>
                </a:lnTo>
                <a:lnTo>
                  <a:pt x="5454" y="5287"/>
                </a:lnTo>
                <a:close/>
                <a:moveTo>
                  <a:pt x="5454" y="2922"/>
                </a:moveTo>
                <a:lnTo>
                  <a:pt x="3840" y="2922"/>
                </a:lnTo>
                <a:lnTo>
                  <a:pt x="3840" y="1336"/>
                </a:lnTo>
                <a:lnTo>
                  <a:pt x="5454" y="1336"/>
                </a:lnTo>
                <a:lnTo>
                  <a:pt x="5454" y="2922"/>
                </a:lnTo>
                <a:close/>
                <a:moveTo>
                  <a:pt x="12466" y="3701"/>
                </a:moveTo>
                <a:lnTo>
                  <a:pt x="8097" y="3701"/>
                </a:lnTo>
                <a:cubicBezTo>
                  <a:pt x="7903" y="3701"/>
                  <a:pt x="7763" y="3840"/>
                  <a:pt x="7763" y="4035"/>
                </a:cubicBezTo>
                <a:lnTo>
                  <a:pt x="7763" y="11464"/>
                </a:lnTo>
                <a:cubicBezTo>
                  <a:pt x="7763" y="11492"/>
                  <a:pt x="7791" y="11492"/>
                  <a:pt x="7791" y="11492"/>
                </a:cubicBezTo>
                <a:lnTo>
                  <a:pt x="9544" y="11492"/>
                </a:lnTo>
                <a:lnTo>
                  <a:pt x="9544" y="10045"/>
                </a:lnTo>
                <a:lnTo>
                  <a:pt x="11019" y="10045"/>
                </a:lnTo>
                <a:lnTo>
                  <a:pt x="11019" y="11492"/>
                </a:lnTo>
                <a:lnTo>
                  <a:pt x="12744" y="11492"/>
                </a:lnTo>
                <a:cubicBezTo>
                  <a:pt x="12772" y="11492"/>
                  <a:pt x="12772" y="11464"/>
                  <a:pt x="12772" y="11464"/>
                </a:cubicBezTo>
                <a:lnTo>
                  <a:pt x="12772" y="4035"/>
                </a:lnTo>
                <a:cubicBezTo>
                  <a:pt x="12800" y="3868"/>
                  <a:pt x="12633" y="3701"/>
                  <a:pt x="12466" y="3701"/>
                </a:cubicBezTo>
                <a:close/>
                <a:moveTo>
                  <a:pt x="12104" y="8821"/>
                </a:moveTo>
                <a:lnTo>
                  <a:pt x="8403" y="8821"/>
                </a:lnTo>
                <a:lnTo>
                  <a:pt x="8403" y="8042"/>
                </a:lnTo>
                <a:lnTo>
                  <a:pt x="12104" y="8042"/>
                </a:lnTo>
                <a:lnTo>
                  <a:pt x="12104" y="8821"/>
                </a:lnTo>
                <a:close/>
                <a:moveTo>
                  <a:pt x="12104" y="7263"/>
                </a:moveTo>
                <a:lnTo>
                  <a:pt x="8403" y="7263"/>
                </a:lnTo>
                <a:lnTo>
                  <a:pt x="8403" y="6483"/>
                </a:lnTo>
                <a:lnTo>
                  <a:pt x="12104" y="6483"/>
                </a:lnTo>
                <a:lnTo>
                  <a:pt x="12104" y="7263"/>
                </a:lnTo>
                <a:close/>
                <a:moveTo>
                  <a:pt x="12104" y="5677"/>
                </a:moveTo>
                <a:lnTo>
                  <a:pt x="8403" y="5677"/>
                </a:lnTo>
                <a:lnTo>
                  <a:pt x="8403" y="4897"/>
                </a:lnTo>
                <a:lnTo>
                  <a:pt x="12104" y="4897"/>
                </a:lnTo>
                <a:lnTo>
                  <a:pt x="12104" y="5677"/>
                </a:lnTo>
                <a:close/>
                <a:moveTo>
                  <a:pt x="12104" y="5677"/>
                </a:move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0" name="矩形 99"/>
          <p:cNvSpPr/>
          <p:nvPr/>
        </p:nvSpPr>
        <p:spPr>
          <a:xfrm>
            <a:off x="2003221" y="4985153"/>
            <a:ext cx="2111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rgbClr val="0070C0"/>
                </a:solidFill>
                <a:latin typeface="+mn-ea"/>
              </a:rPr>
              <a:t>某大学</a:t>
            </a:r>
            <a:r>
              <a:rPr lang="en-US" altLang="zh-CN" dirty="0">
                <a:solidFill>
                  <a:srgbClr val="0070C0"/>
                </a:solidFill>
                <a:latin typeface="+mn-ea"/>
              </a:rPr>
              <a:t>2021</a:t>
            </a:r>
            <a:r>
              <a:rPr lang="zh-CN" altLang="en-US" dirty="0">
                <a:solidFill>
                  <a:srgbClr val="0070C0"/>
                </a:solidFill>
                <a:latin typeface="+mn-ea"/>
              </a:rPr>
              <a:t>届某班</a:t>
            </a:r>
          </a:p>
        </p:txBody>
      </p:sp>
      <p:pic>
        <p:nvPicPr>
          <p:cNvPr id="116" name="图片 115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62638">
            <a:off x="10853032" y="541828"/>
            <a:ext cx="1132409" cy="761283"/>
          </a:xfrm>
          <a:prstGeom prst="rect">
            <a:avLst/>
          </a:prstGeom>
        </p:spPr>
      </p:pic>
      <p:sp>
        <p:nvSpPr>
          <p:cNvPr id="117" name="文本框 116"/>
          <p:cNvSpPr txBox="1"/>
          <p:nvPr/>
        </p:nvSpPr>
        <p:spPr>
          <a:xfrm>
            <a:off x="4237116" y="1818874"/>
            <a:ext cx="1960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rgbClr val="0070C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2021.06</a:t>
            </a:r>
            <a:endParaRPr lang="zh-CN" altLang="en-US" dirty="0">
              <a:solidFill>
                <a:srgbClr val="0070C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91" name="平行四边形 90"/>
          <p:cNvSpPr/>
          <p:nvPr/>
        </p:nvSpPr>
        <p:spPr>
          <a:xfrm>
            <a:off x="4349943" y="4950636"/>
            <a:ext cx="1847359" cy="438367"/>
          </a:xfrm>
          <a:prstGeom prst="parallelogram">
            <a:avLst/>
          </a:prstGeom>
          <a:noFill/>
          <a:ln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4555364" y="4985153"/>
            <a:ext cx="1531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0070C0"/>
                </a:solidFill>
                <a:latin typeface="+mn-ea"/>
              </a:rPr>
              <a:t>51PPT</a:t>
            </a:r>
            <a:r>
              <a:rPr lang="zh-CN" altLang="en-US" dirty="0" smtClean="0">
                <a:solidFill>
                  <a:srgbClr val="0070C0"/>
                </a:solidFill>
                <a:latin typeface="+mn-ea"/>
              </a:rPr>
              <a:t>模板网</a:t>
            </a:r>
            <a:endParaRPr lang="zh-CN" altLang="en-US" dirty="0">
              <a:solidFill>
                <a:srgbClr val="0070C0"/>
              </a:soli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94006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71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3000">
        <p:random/>
      </p:transition>
    </mc:Choice>
    <mc:Fallback xmlns="">
      <p:transition advTm="3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14118" y="707320"/>
            <a:ext cx="1056700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0070C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目录</a:t>
            </a:r>
            <a:endParaRPr lang="zh-CN" altLang="en-US" sz="1050" dirty="0">
              <a:solidFill>
                <a:srgbClr val="0070C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  <a:p>
            <a:r>
              <a:rPr lang="en-US" altLang="zh-CN" sz="1200" dirty="0">
                <a:solidFill>
                  <a:srgbClr val="0070C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CONTENTS</a:t>
            </a:r>
            <a:endParaRPr lang="zh-CN" altLang="en-US" sz="1200" dirty="0">
              <a:solidFill>
                <a:srgbClr val="0070C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44" y="5801464"/>
            <a:ext cx="1914127" cy="10565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4538555" y="1675816"/>
            <a:ext cx="4267796" cy="438367"/>
          </a:xfrm>
          <a:prstGeom prst="parallelogram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801239" y="1694307"/>
            <a:ext cx="370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95" name="iconfont-11865-564961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52075" y="891407"/>
            <a:ext cx="609685" cy="607444"/>
          </a:xfrm>
          <a:custGeom>
            <a:avLst/>
            <a:gdLst>
              <a:gd name="T0" fmla="*/ 0 w 11335"/>
              <a:gd name="T1" fmla="*/ 11121 h 11292"/>
              <a:gd name="T2" fmla="*/ 3228 w 11335"/>
              <a:gd name="T3" fmla="*/ 170 h 11292"/>
              <a:gd name="T4" fmla="*/ 3242 w 11335"/>
              <a:gd name="T5" fmla="*/ 11121 h 11292"/>
              <a:gd name="T6" fmla="*/ 3100 w 11335"/>
              <a:gd name="T7" fmla="*/ 10993 h 11292"/>
              <a:gd name="T8" fmla="*/ 142 w 11335"/>
              <a:gd name="T9" fmla="*/ 298 h 11292"/>
              <a:gd name="T10" fmla="*/ 1621 w 11335"/>
              <a:gd name="T11" fmla="*/ 2460 h 11292"/>
              <a:gd name="T12" fmla="*/ 1621 w 11335"/>
              <a:gd name="T13" fmla="*/ 1294 h 11292"/>
              <a:gd name="T14" fmla="*/ 1621 w 11335"/>
              <a:gd name="T15" fmla="*/ 2460 h 11292"/>
              <a:gd name="T16" fmla="*/ 1166 w 11335"/>
              <a:gd name="T17" fmla="*/ 1891 h 11292"/>
              <a:gd name="T18" fmla="*/ 2076 w 11335"/>
              <a:gd name="T19" fmla="*/ 1891 h 11292"/>
              <a:gd name="T20" fmla="*/ 71 w 11335"/>
              <a:gd name="T21" fmla="*/ 7281 h 11292"/>
              <a:gd name="T22" fmla="*/ 3171 w 11335"/>
              <a:gd name="T23" fmla="*/ 7409 h 11292"/>
              <a:gd name="T24" fmla="*/ 71 w 11335"/>
              <a:gd name="T25" fmla="*/ 7281 h 11292"/>
              <a:gd name="T26" fmla="*/ 3171 w 11335"/>
              <a:gd name="T27" fmla="*/ 7779 h 11292"/>
              <a:gd name="T28" fmla="*/ 71 w 11335"/>
              <a:gd name="T29" fmla="*/ 7907 h 11292"/>
              <a:gd name="T30" fmla="*/ 6712 w 11335"/>
              <a:gd name="T31" fmla="*/ 11121 h 11292"/>
              <a:gd name="T32" fmla="*/ 3484 w 11335"/>
              <a:gd name="T33" fmla="*/ 170 h 11292"/>
              <a:gd name="T34" fmla="*/ 6712 w 11335"/>
              <a:gd name="T35" fmla="*/ 11121 h 11292"/>
              <a:gd name="T36" fmla="*/ 6570 w 11335"/>
              <a:gd name="T37" fmla="*/ 10993 h 11292"/>
              <a:gd name="T38" fmla="*/ 3612 w 11335"/>
              <a:gd name="T39" fmla="*/ 298 h 11292"/>
              <a:gd name="T40" fmla="*/ 5105 w 11335"/>
              <a:gd name="T41" fmla="*/ 2460 h 11292"/>
              <a:gd name="T42" fmla="*/ 5105 w 11335"/>
              <a:gd name="T43" fmla="*/ 1294 h 11292"/>
              <a:gd name="T44" fmla="*/ 5105 w 11335"/>
              <a:gd name="T45" fmla="*/ 2460 h 11292"/>
              <a:gd name="T46" fmla="*/ 4650 w 11335"/>
              <a:gd name="T47" fmla="*/ 1891 h 11292"/>
              <a:gd name="T48" fmla="*/ 5560 w 11335"/>
              <a:gd name="T49" fmla="*/ 1891 h 11292"/>
              <a:gd name="T50" fmla="*/ 3555 w 11335"/>
              <a:gd name="T51" fmla="*/ 7281 h 11292"/>
              <a:gd name="T52" fmla="*/ 6656 w 11335"/>
              <a:gd name="T53" fmla="*/ 7409 h 11292"/>
              <a:gd name="T54" fmla="*/ 3555 w 11335"/>
              <a:gd name="T55" fmla="*/ 7281 h 11292"/>
              <a:gd name="T56" fmla="*/ 6656 w 11335"/>
              <a:gd name="T57" fmla="*/ 7779 h 11292"/>
              <a:gd name="T58" fmla="*/ 3555 w 11335"/>
              <a:gd name="T59" fmla="*/ 7907 h 11292"/>
              <a:gd name="T60" fmla="*/ 8120 w 11335"/>
              <a:gd name="T61" fmla="*/ 11292 h 11292"/>
              <a:gd name="T62" fmla="*/ 9884 w 11335"/>
              <a:gd name="T63" fmla="*/ 0 h 11292"/>
              <a:gd name="T64" fmla="*/ 8120 w 11335"/>
              <a:gd name="T65" fmla="*/ 11292 h 11292"/>
              <a:gd name="T66" fmla="*/ 8234 w 11335"/>
              <a:gd name="T67" fmla="*/ 11136 h 11292"/>
              <a:gd name="T68" fmla="*/ 9770 w 11335"/>
              <a:gd name="T69" fmla="*/ 156 h 11292"/>
              <a:gd name="T70" fmla="*/ 8504 w 11335"/>
              <a:gd name="T71" fmla="*/ 2489 h 11292"/>
              <a:gd name="T72" fmla="*/ 7921 w 11335"/>
              <a:gd name="T73" fmla="*/ 1991 h 11292"/>
              <a:gd name="T74" fmla="*/ 8419 w 11335"/>
              <a:gd name="T75" fmla="*/ 1337 h 11292"/>
              <a:gd name="T76" fmla="*/ 8576 w 11335"/>
              <a:gd name="T77" fmla="*/ 2489 h 11292"/>
              <a:gd name="T78" fmla="*/ 8504 w 11335"/>
              <a:gd name="T79" fmla="*/ 1465 h 11292"/>
              <a:gd name="T80" fmla="*/ 8149 w 11335"/>
              <a:gd name="T81" fmla="*/ 1635 h 11292"/>
              <a:gd name="T82" fmla="*/ 8234 w 11335"/>
              <a:gd name="T83" fmla="*/ 2261 h 11292"/>
              <a:gd name="T84" fmla="*/ 8945 w 11335"/>
              <a:gd name="T85" fmla="*/ 1849 h 11292"/>
              <a:gd name="T86" fmla="*/ 10758 w 11335"/>
              <a:gd name="T87" fmla="*/ 7065 h 11292"/>
              <a:gd name="T88" fmla="*/ 7701 w 11335"/>
              <a:gd name="T89" fmla="*/ 7600 h 11292"/>
              <a:gd name="T90" fmla="*/ 10758 w 11335"/>
              <a:gd name="T91" fmla="*/ 7065 h 11292"/>
              <a:gd name="T92" fmla="*/ 10832 w 11335"/>
              <a:gd name="T93" fmla="*/ 7688 h 11292"/>
              <a:gd name="T94" fmla="*/ 7742 w 11335"/>
              <a:gd name="T95" fmla="*/ 7970 h 11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35" h="11292">
                <a:moveTo>
                  <a:pt x="3242" y="11121"/>
                </a:moveTo>
                <a:lnTo>
                  <a:pt x="0" y="11121"/>
                </a:lnTo>
                <a:lnTo>
                  <a:pt x="0" y="170"/>
                </a:lnTo>
                <a:lnTo>
                  <a:pt x="3228" y="170"/>
                </a:lnTo>
                <a:lnTo>
                  <a:pt x="3228" y="11121"/>
                </a:lnTo>
                <a:lnTo>
                  <a:pt x="3242" y="11121"/>
                </a:lnTo>
                <a:close/>
                <a:moveTo>
                  <a:pt x="142" y="10993"/>
                </a:moveTo>
                <a:lnTo>
                  <a:pt x="3100" y="10993"/>
                </a:lnTo>
                <a:lnTo>
                  <a:pt x="3100" y="298"/>
                </a:lnTo>
                <a:lnTo>
                  <a:pt x="142" y="298"/>
                </a:lnTo>
                <a:lnTo>
                  <a:pt x="142" y="10993"/>
                </a:lnTo>
                <a:close/>
                <a:moveTo>
                  <a:pt x="1621" y="2460"/>
                </a:moveTo>
                <a:cubicBezTo>
                  <a:pt x="1294" y="2460"/>
                  <a:pt x="1038" y="2204"/>
                  <a:pt x="1038" y="1877"/>
                </a:cubicBezTo>
                <a:cubicBezTo>
                  <a:pt x="1038" y="1550"/>
                  <a:pt x="1294" y="1294"/>
                  <a:pt x="1621" y="1294"/>
                </a:cubicBezTo>
                <a:cubicBezTo>
                  <a:pt x="1948" y="1294"/>
                  <a:pt x="2204" y="1550"/>
                  <a:pt x="2204" y="1877"/>
                </a:cubicBezTo>
                <a:cubicBezTo>
                  <a:pt x="2204" y="2204"/>
                  <a:pt x="1948" y="2460"/>
                  <a:pt x="1621" y="2460"/>
                </a:cubicBezTo>
                <a:close/>
                <a:moveTo>
                  <a:pt x="1621" y="1436"/>
                </a:moveTo>
                <a:cubicBezTo>
                  <a:pt x="1379" y="1436"/>
                  <a:pt x="1166" y="1635"/>
                  <a:pt x="1166" y="1891"/>
                </a:cubicBezTo>
                <a:cubicBezTo>
                  <a:pt x="1166" y="2133"/>
                  <a:pt x="1365" y="2346"/>
                  <a:pt x="1621" y="2346"/>
                </a:cubicBezTo>
                <a:cubicBezTo>
                  <a:pt x="1863" y="2346"/>
                  <a:pt x="2076" y="2147"/>
                  <a:pt x="2076" y="1891"/>
                </a:cubicBezTo>
                <a:cubicBezTo>
                  <a:pt x="2076" y="1635"/>
                  <a:pt x="1863" y="1436"/>
                  <a:pt x="1621" y="1436"/>
                </a:cubicBezTo>
                <a:close/>
                <a:moveTo>
                  <a:pt x="71" y="7281"/>
                </a:moveTo>
                <a:lnTo>
                  <a:pt x="3171" y="7281"/>
                </a:lnTo>
                <a:lnTo>
                  <a:pt x="3171" y="7409"/>
                </a:lnTo>
                <a:lnTo>
                  <a:pt x="71" y="7409"/>
                </a:lnTo>
                <a:lnTo>
                  <a:pt x="71" y="7281"/>
                </a:lnTo>
                <a:close/>
                <a:moveTo>
                  <a:pt x="71" y="7779"/>
                </a:moveTo>
                <a:lnTo>
                  <a:pt x="3171" y="7779"/>
                </a:lnTo>
                <a:lnTo>
                  <a:pt x="3171" y="7907"/>
                </a:lnTo>
                <a:lnTo>
                  <a:pt x="71" y="7907"/>
                </a:lnTo>
                <a:lnTo>
                  <a:pt x="71" y="7779"/>
                </a:lnTo>
                <a:close/>
                <a:moveTo>
                  <a:pt x="6712" y="11121"/>
                </a:moveTo>
                <a:lnTo>
                  <a:pt x="3484" y="11121"/>
                </a:lnTo>
                <a:lnTo>
                  <a:pt x="3484" y="170"/>
                </a:lnTo>
                <a:lnTo>
                  <a:pt x="6712" y="170"/>
                </a:lnTo>
                <a:lnTo>
                  <a:pt x="6712" y="11121"/>
                </a:lnTo>
                <a:close/>
                <a:moveTo>
                  <a:pt x="3612" y="10993"/>
                </a:moveTo>
                <a:lnTo>
                  <a:pt x="6570" y="10993"/>
                </a:lnTo>
                <a:lnTo>
                  <a:pt x="6570" y="298"/>
                </a:lnTo>
                <a:lnTo>
                  <a:pt x="3612" y="298"/>
                </a:lnTo>
                <a:lnTo>
                  <a:pt x="3612" y="10993"/>
                </a:lnTo>
                <a:close/>
                <a:moveTo>
                  <a:pt x="5105" y="2460"/>
                </a:moveTo>
                <a:cubicBezTo>
                  <a:pt x="4778" y="2460"/>
                  <a:pt x="4522" y="2204"/>
                  <a:pt x="4522" y="1877"/>
                </a:cubicBezTo>
                <a:cubicBezTo>
                  <a:pt x="4522" y="1550"/>
                  <a:pt x="4778" y="1294"/>
                  <a:pt x="5105" y="1294"/>
                </a:cubicBezTo>
                <a:cubicBezTo>
                  <a:pt x="5432" y="1294"/>
                  <a:pt x="5688" y="1550"/>
                  <a:pt x="5688" y="1877"/>
                </a:cubicBezTo>
                <a:cubicBezTo>
                  <a:pt x="5688" y="2204"/>
                  <a:pt x="5418" y="2460"/>
                  <a:pt x="5105" y="2460"/>
                </a:cubicBezTo>
                <a:close/>
                <a:moveTo>
                  <a:pt x="5105" y="1436"/>
                </a:moveTo>
                <a:cubicBezTo>
                  <a:pt x="4864" y="1436"/>
                  <a:pt x="4650" y="1635"/>
                  <a:pt x="4650" y="1891"/>
                </a:cubicBezTo>
                <a:cubicBezTo>
                  <a:pt x="4650" y="2133"/>
                  <a:pt x="4849" y="2346"/>
                  <a:pt x="5105" y="2346"/>
                </a:cubicBezTo>
                <a:cubicBezTo>
                  <a:pt x="5347" y="2346"/>
                  <a:pt x="5560" y="2147"/>
                  <a:pt x="5560" y="1891"/>
                </a:cubicBezTo>
                <a:cubicBezTo>
                  <a:pt x="5546" y="1635"/>
                  <a:pt x="5347" y="1436"/>
                  <a:pt x="5105" y="1436"/>
                </a:cubicBezTo>
                <a:close/>
                <a:moveTo>
                  <a:pt x="3555" y="7281"/>
                </a:moveTo>
                <a:lnTo>
                  <a:pt x="6656" y="7281"/>
                </a:lnTo>
                <a:lnTo>
                  <a:pt x="6656" y="7409"/>
                </a:lnTo>
                <a:lnTo>
                  <a:pt x="3555" y="7409"/>
                </a:lnTo>
                <a:lnTo>
                  <a:pt x="3555" y="7281"/>
                </a:lnTo>
                <a:close/>
                <a:moveTo>
                  <a:pt x="3555" y="7779"/>
                </a:moveTo>
                <a:lnTo>
                  <a:pt x="6656" y="7779"/>
                </a:lnTo>
                <a:lnTo>
                  <a:pt x="6656" y="7907"/>
                </a:lnTo>
                <a:lnTo>
                  <a:pt x="3555" y="7907"/>
                </a:lnTo>
                <a:lnTo>
                  <a:pt x="3555" y="7779"/>
                </a:lnTo>
                <a:close/>
                <a:moveTo>
                  <a:pt x="8120" y="11292"/>
                </a:moveTo>
                <a:lnTo>
                  <a:pt x="6684" y="426"/>
                </a:lnTo>
                <a:lnTo>
                  <a:pt x="9884" y="0"/>
                </a:lnTo>
                <a:lnTo>
                  <a:pt x="11335" y="10865"/>
                </a:lnTo>
                <a:lnTo>
                  <a:pt x="8120" y="11292"/>
                </a:lnTo>
                <a:close/>
                <a:moveTo>
                  <a:pt x="6826" y="540"/>
                </a:moveTo>
                <a:lnTo>
                  <a:pt x="8234" y="11136"/>
                </a:lnTo>
                <a:lnTo>
                  <a:pt x="11164" y="10752"/>
                </a:lnTo>
                <a:lnTo>
                  <a:pt x="9770" y="156"/>
                </a:lnTo>
                <a:lnTo>
                  <a:pt x="6826" y="540"/>
                </a:lnTo>
                <a:close/>
                <a:moveTo>
                  <a:pt x="8504" y="2489"/>
                </a:moveTo>
                <a:cubicBezTo>
                  <a:pt x="8376" y="2489"/>
                  <a:pt x="8248" y="2446"/>
                  <a:pt x="8149" y="2375"/>
                </a:cubicBezTo>
                <a:cubicBezTo>
                  <a:pt x="8021" y="2275"/>
                  <a:pt x="7950" y="2147"/>
                  <a:pt x="7921" y="1991"/>
                </a:cubicBezTo>
                <a:cubicBezTo>
                  <a:pt x="7907" y="1834"/>
                  <a:pt x="7936" y="1678"/>
                  <a:pt x="8035" y="1564"/>
                </a:cubicBezTo>
                <a:cubicBezTo>
                  <a:pt x="8135" y="1436"/>
                  <a:pt x="8263" y="1365"/>
                  <a:pt x="8419" y="1337"/>
                </a:cubicBezTo>
                <a:cubicBezTo>
                  <a:pt x="8732" y="1294"/>
                  <a:pt x="9031" y="1521"/>
                  <a:pt x="9073" y="1834"/>
                </a:cubicBezTo>
                <a:cubicBezTo>
                  <a:pt x="9116" y="2147"/>
                  <a:pt x="8888" y="2446"/>
                  <a:pt x="8576" y="2489"/>
                </a:cubicBezTo>
                <a:lnTo>
                  <a:pt x="8504" y="2489"/>
                </a:lnTo>
                <a:close/>
                <a:moveTo>
                  <a:pt x="8504" y="1465"/>
                </a:moveTo>
                <a:lnTo>
                  <a:pt x="8448" y="1465"/>
                </a:lnTo>
                <a:cubicBezTo>
                  <a:pt x="8334" y="1479"/>
                  <a:pt x="8220" y="1536"/>
                  <a:pt x="8149" y="1635"/>
                </a:cubicBezTo>
                <a:cubicBezTo>
                  <a:pt x="8078" y="1735"/>
                  <a:pt x="8049" y="1849"/>
                  <a:pt x="8064" y="1962"/>
                </a:cubicBezTo>
                <a:cubicBezTo>
                  <a:pt x="8078" y="2076"/>
                  <a:pt x="8135" y="2190"/>
                  <a:pt x="8234" y="2261"/>
                </a:cubicBezTo>
                <a:cubicBezTo>
                  <a:pt x="8334" y="2332"/>
                  <a:pt x="8448" y="2361"/>
                  <a:pt x="8561" y="2346"/>
                </a:cubicBezTo>
                <a:cubicBezTo>
                  <a:pt x="8803" y="2318"/>
                  <a:pt x="8974" y="2090"/>
                  <a:pt x="8945" y="1849"/>
                </a:cubicBezTo>
                <a:cubicBezTo>
                  <a:pt x="8917" y="1621"/>
                  <a:pt x="8732" y="1465"/>
                  <a:pt x="8504" y="1465"/>
                </a:cubicBezTo>
                <a:close/>
                <a:moveTo>
                  <a:pt x="10758" y="7065"/>
                </a:moveTo>
                <a:lnTo>
                  <a:pt x="10775" y="7192"/>
                </a:lnTo>
                <a:lnTo>
                  <a:pt x="7701" y="7600"/>
                </a:lnTo>
                <a:lnTo>
                  <a:pt x="7684" y="7474"/>
                </a:lnTo>
                <a:lnTo>
                  <a:pt x="10758" y="7065"/>
                </a:lnTo>
                <a:close/>
                <a:moveTo>
                  <a:pt x="10815" y="7561"/>
                </a:moveTo>
                <a:lnTo>
                  <a:pt x="10832" y="7688"/>
                </a:lnTo>
                <a:lnTo>
                  <a:pt x="7759" y="8097"/>
                </a:lnTo>
                <a:lnTo>
                  <a:pt x="7742" y="7970"/>
                </a:lnTo>
                <a:lnTo>
                  <a:pt x="10815" y="756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平行四边形 97"/>
          <p:cNvSpPr/>
          <p:nvPr/>
        </p:nvSpPr>
        <p:spPr>
          <a:xfrm>
            <a:off x="3939272" y="1599872"/>
            <a:ext cx="730625" cy="438367"/>
          </a:xfrm>
          <a:prstGeom prst="parallelogram">
            <a:avLst/>
          </a:prstGeom>
          <a:solidFill>
            <a:srgbClr val="0070C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102" name="平行四边形 101"/>
          <p:cNvSpPr/>
          <p:nvPr/>
        </p:nvSpPr>
        <p:spPr>
          <a:xfrm>
            <a:off x="4538555" y="2437816"/>
            <a:ext cx="4267796" cy="438367"/>
          </a:xfrm>
          <a:prstGeom prst="parallelogram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文本框 102"/>
          <p:cNvSpPr txBox="1"/>
          <p:nvPr/>
        </p:nvSpPr>
        <p:spPr>
          <a:xfrm>
            <a:off x="4801239" y="2456307"/>
            <a:ext cx="370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104" name="平行四边形 103"/>
          <p:cNvSpPr/>
          <p:nvPr/>
        </p:nvSpPr>
        <p:spPr>
          <a:xfrm>
            <a:off x="3939272" y="2361872"/>
            <a:ext cx="730625" cy="438367"/>
          </a:xfrm>
          <a:prstGeom prst="parallelogram">
            <a:avLst/>
          </a:prstGeom>
          <a:solidFill>
            <a:srgbClr val="0070C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105" name="平行四边形 104"/>
          <p:cNvSpPr/>
          <p:nvPr/>
        </p:nvSpPr>
        <p:spPr>
          <a:xfrm>
            <a:off x="4538555" y="3199816"/>
            <a:ext cx="4267796" cy="438367"/>
          </a:xfrm>
          <a:prstGeom prst="parallelogram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文本框 105"/>
          <p:cNvSpPr txBox="1"/>
          <p:nvPr/>
        </p:nvSpPr>
        <p:spPr>
          <a:xfrm>
            <a:off x="4801239" y="3218307"/>
            <a:ext cx="370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107" name="平行四边形 106"/>
          <p:cNvSpPr/>
          <p:nvPr/>
        </p:nvSpPr>
        <p:spPr>
          <a:xfrm>
            <a:off x="3939272" y="3123872"/>
            <a:ext cx="730625" cy="438367"/>
          </a:xfrm>
          <a:prstGeom prst="parallelogram">
            <a:avLst/>
          </a:prstGeom>
          <a:solidFill>
            <a:srgbClr val="0070C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108" name="平行四边形 107"/>
          <p:cNvSpPr/>
          <p:nvPr/>
        </p:nvSpPr>
        <p:spPr>
          <a:xfrm>
            <a:off x="4538555" y="3961816"/>
            <a:ext cx="4267796" cy="438367"/>
          </a:xfrm>
          <a:prstGeom prst="parallelogram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文本框 108"/>
          <p:cNvSpPr txBox="1"/>
          <p:nvPr/>
        </p:nvSpPr>
        <p:spPr>
          <a:xfrm>
            <a:off x="4801239" y="3980307"/>
            <a:ext cx="370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110" name="平行四边形 109"/>
          <p:cNvSpPr/>
          <p:nvPr/>
        </p:nvSpPr>
        <p:spPr>
          <a:xfrm>
            <a:off x="3939272" y="3885872"/>
            <a:ext cx="730625" cy="438367"/>
          </a:xfrm>
          <a:prstGeom prst="parallelogram">
            <a:avLst/>
          </a:prstGeom>
          <a:solidFill>
            <a:srgbClr val="0070C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111" name="平行四边形 110"/>
          <p:cNvSpPr/>
          <p:nvPr/>
        </p:nvSpPr>
        <p:spPr>
          <a:xfrm>
            <a:off x="4538555" y="4723816"/>
            <a:ext cx="4267796" cy="438367"/>
          </a:xfrm>
          <a:prstGeom prst="parallelogram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文本框 111"/>
          <p:cNvSpPr txBox="1"/>
          <p:nvPr/>
        </p:nvSpPr>
        <p:spPr>
          <a:xfrm>
            <a:off x="4801239" y="4742307"/>
            <a:ext cx="370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113" name="平行四边形 112"/>
          <p:cNvSpPr/>
          <p:nvPr/>
        </p:nvSpPr>
        <p:spPr>
          <a:xfrm>
            <a:off x="3939272" y="4647872"/>
            <a:ext cx="730625" cy="438367"/>
          </a:xfrm>
          <a:prstGeom prst="parallelogram">
            <a:avLst/>
          </a:prstGeom>
          <a:solidFill>
            <a:srgbClr val="0070C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05</a:t>
            </a:r>
            <a:endParaRPr lang="zh-CN" altLang="en-US" dirty="0"/>
          </a:p>
        </p:txBody>
      </p:sp>
      <p:pic>
        <p:nvPicPr>
          <p:cNvPr id="114" name="图片 1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27640">
            <a:off x="9600363" y="413259"/>
            <a:ext cx="638579" cy="1863490"/>
          </a:xfrm>
          <a:prstGeom prst="rect">
            <a:avLst/>
          </a:prstGeom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795772">
            <a:off x="4712423" y="-10574"/>
            <a:ext cx="751910" cy="1725606"/>
          </a:xfrm>
          <a:prstGeom prst="rect">
            <a:avLst/>
          </a:prstGeom>
        </p:spPr>
      </p:pic>
      <p:pic>
        <p:nvPicPr>
          <p:cNvPr id="116" name="图片 1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7063" y="1894999"/>
            <a:ext cx="2815771" cy="4617260"/>
          </a:xfrm>
          <a:prstGeom prst="rect">
            <a:avLst/>
          </a:prstGeom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6642" y="4741648"/>
            <a:ext cx="1089235" cy="2111324"/>
          </a:xfrm>
          <a:prstGeom prst="rect">
            <a:avLst/>
          </a:prstGeom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9460" y="5538739"/>
            <a:ext cx="1391461" cy="1141383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0387" y="1918398"/>
            <a:ext cx="1187323" cy="944562"/>
          </a:xfrm>
          <a:prstGeom prst="rect">
            <a:avLst/>
          </a:prstGeom>
        </p:spPr>
      </p:pic>
      <p:pic>
        <p:nvPicPr>
          <p:cNvPr id="120" name="图片 119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36470">
            <a:off x="10226831" y="4015380"/>
            <a:ext cx="1622951" cy="1095941"/>
          </a:xfrm>
          <a:prstGeom prst="rect">
            <a:avLst/>
          </a:prstGeom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1037" y="3125988"/>
            <a:ext cx="874804" cy="1098591"/>
          </a:xfrm>
          <a:prstGeom prst="rect">
            <a:avLst/>
          </a:prstGeom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346450">
            <a:off x="4148773" y="4818633"/>
            <a:ext cx="779564" cy="2411776"/>
          </a:xfrm>
          <a:prstGeom prst="rect">
            <a:avLst/>
          </a:prstGeom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34945">
            <a:off x="7004387" y="485756"/>
            <a:ext cx="976059" cy="1484856"/>
          </a:xfrm>
          <a:prstGeom prst="rect">
            <a:avLst/>
          </a:prstGeom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62638">
            <a:off x="10853032" y="541828"/>
            <a:ext cx="1132409" cy="7612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5936760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44" y="5801464"/>
            <a:ext cx="1914127" cy="10565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3254091" y="2602964"/>
            <a:ext cx="6077168" cy="624218"/>
          </a:xfrm>
          <a:prstGeom prst="parallelogram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38555" y="2640518"/>
            <a:ext cx="370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98" name="平行四边形 97"/>
          <p:cNvSpPr/>
          <p:nvPr/>
        </p:nvSpPr>
        <p:spPr>
          <a:xfrm>
            <a:off x="3211197" y="1864622"/>
            <a:ext cx="1448996" cy="869382"/>
          </a:xfrm>
          <a:prstGeom prst="parallelogram">
            <a:avLst/>
          </a:prstGeom>
          <a:solidFill>
            <a:srgbClr val="0070C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i="1" dirty="0" smtClean="0"/>
              <a:t>01</a:t>
            </a:r>
            <a:endParaRPr lang="zh-CN" altLang="en-US" sz="4800" i="1" dirty="0"/>
          </a:p>
        </p:txBody>
      </p:sp>
      <p:pic>
        <p:nvPicPr>
          <p:cNvPr id="114" name="图片 1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27640">
            <a:off x="7229361" y="372898"/>
            <a:ext cx="638579" cy="1863490"/>
          </a:xfrm>
          <a:prstGeom prst="rect">
            <a:avLst/>
          </a:prstGeom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795772">
            <a:off x="1548993" y="84697"/>
            <a:ext cx="751910" cy="1725606"/>
          </a:xfrm>
          <a:prstGeom prst="rect">
            <a:avLst/>
          </a:prstGeom>
        </p:spPr>
      </p:pic>
      <p:pic>
        <p:nvPicPr>
          <p:cNvPr id="116" name="图片 1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7063" y="1894999"/>
            <a:ext cx="2815771" cy="4617260"/>
          </a:xfrm>
          <a:prstGeom prst="rect">
            <a:avLst/>
          </a:prstGeom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60841" y="1967568"/>
            <a:ext cx="2015406" cy="3906572"/>
          </a:xfrm>
          <a:prstGeom prst="rect">
            <a:avLst/>
          </a:prstGeom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9460" y="5538739"/>
            <a:ext cx="1391461" cy="1141383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2179" y="724577"/>
            <a:ext cx="1187323" cy="944562"/>
          </a:xfrm>
          <a:prstGeom prst="rect">
            <a:avLst/>
          </a:prstGeom>
        </p:spPr>
      </p:pic>
      <p:pic>
        <p:nvPicPr>
          <p:cNvPr id="120" name="图片 119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36470">
            <a:off x="7715023" y="5282175"/>
            <a:ext cx="1622951" cy="1095941"/>
          </a:xfrm>
          <a:prstGeom prst="rect">
            <a:avLst/>
          </a:prstGeom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2269" y="862591"/>
            <a:ext cx="874804" cy="1098591"/>
          </a:xfrm>
          <a:prstGeom prst="rect">
            <a:avLst/>
          </a:prstGeom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346450">
            <a:off x="4148773" y="4818633"/>
            <a:ext cx="779564" cy="2411776"/>
          </a:xfrm>
          <a:prstGeom prst="rect">
            <a:avLst/>
          </a:prstGeom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34945">
            <a:off x="3506418" y="454430"/>
            <a:ext cx="976059" cy="1484856"/>
          </a:xfrm>
          <a:prstGeom prst="rect">
            <a:avLst/>
          </a:prstGeom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62638">
            <a:off x="5306298" y="707856"/>
            <a:ext cx="1132409" cy="7612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34018" y="3523536"/>
            <a:ext cx="6096000" cy="71019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271808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44" y="5801464"/>
            <a:ext cx="1914127" cy="10565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4" name="图片 1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27640">
            <a:off x="9600363" y="413259"/>
            <a:ext cx="638579" cy="1863490"/>
          </a:xfrm>
          <a:prstGeom prst="rect">
            <a:avLst/>
          </a:prstGeom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795772">
            <a:off x="4712423" y="-10574"/>
            <a:ext cx="751910" cy="1725606"/>
          </a:xfrm>
          <a:prstGeom prst="rect">
            <a:avLst/>
          </a:prstGeom>
        </p:spPr>
      </p:pic>
      <p:pic>
        <p:nvPicPr>
          <p:cNvPr id="116" name="图片 1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7063" y="1894999"/>
            <a:ext cx="2815771" cy="4617260"/>
          </a:xfrm>
          <a:prstGeom prst="rect">
            <a:avLst/>
          </a:prstGeom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6642" y="4741648"/>
            <a:ext cx="1089235" cy="2111324"/>
          </a:xfrm>
          <a:prstGeom prst="rect">
            <a:avLst/>
          </a:prstGeom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9460" y="5538739"/>
            <a:ext cx="1391461" cy="1141383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0387" y="1918398"/>
            <a:ext cx="1187323" cy="944562"/>
          </a:xfrm>
          <a:prstGeom prst="rect">
            <a:avLst/>
          </a:prstGeom>
        </p:spPr>
      </p:pic>
      <p:pic>
        <p:nvPicPr>
          <p:cNvPr id="120" name="图片 119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36470">
            <a:off x="10226831" y="4015380"/>
            <a:ext cx="1622951" cy="1095941"/>
          </a:xfrm>
          <a:prstGeom prst="rect">
            <a:avLst/>
          </a:prstGeom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687" y="398204"/>
            <a:ext cx="874804" cy="1098591"/>
          </a:xfrm>
          <a:prstGeom prst="rect">
            <a:avLst/>
          </a:prstGeom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346450">
            <a:off x="4148773" y="4818633"/>
            <a:ext cx="779564" cy="2411776"/>
          </a:xfrm>
          <a:prstGeom prst="rect">
            <a:avLst/>
          </a:prstGeom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34945">
            <a:off x="7004387" y="485756"/>
            <a:ext cx="976059" cy="1484856"/>
          </a:xfrm>
          <a:prstGeom prst="rect">
            <a:avLst/>
          </a:prstGeom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62638">
            <a:off x="10853032" y="541828"/>
            <a:ext cx="1132409" cy="7612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7496" y="1447800"/>
            <a:ext cx="8897008" cy="4318000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>
            <a:off x="1666100" y="1015459"/>
            <a:ext cx="4267796" cy="438367"/>
          </a:xfrm>
          <a:prstGeom prst="parallelogram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928784" y="1033950"/>
            <a:ext cx="370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2208683" y="1838858"/>
            <a:ext cx="78517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208683" y="3755030"/>
            <a:ext cx="785177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622739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543" y="1490577"/>
            <a:ext cx="3096572" cy="2181538"/>
          </a:xfrm>
          <a:custGeom>
            <a:avLst/>
            <a:gdLst>
              <a:gd name="connsiteX0" fmla="*/ 0 w 3096572"/>
              <a:gd name="connsiteY0" fmla="*/ 0 h 2181538"/>
              <a:gd name="connsiteX1" fmla="*/ 3096572 w 3096572"/>
              <a:gd name="connsiteY1" fmla="*/ 0 h 2181538"/>
              <a:gd name="connsiteX2" fmla="*/ 3096572 w 3096572"/>
              <a:gd name="connsiteY2" fmla="*/ 2181538 h 2181538"/>
              <a:gd name="connsiteX3" fmla="*/ 0 w 3096572"/>
              <a:gd name="connsiteY3" fmla="*/ 2181538 h 2181538"/>
              <a:gd name="connsiteX4" fmla="*/ 0 w 3096572"/>
              <a:gd name="connsiteY4" fmla="*/ 0 h 2181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6572" h="2181538">
                <a:moveTo>
                  <a:pt x="0" y="0"/>
                </a:moveTo>
                <a:lnTo>
                  <a:pt x="3096572" y="0"/>
                </a:lnTo>
                <a:lnTo>
                  <a:pt x="3096572" y="2181538"/>
                </a:lnTo>
                <a:lnTo>
                  <a:pt x="0" y="218153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01029" y="1490577"/>
            <a:ext cx="3096572" cy="2181538"/>
          </a:xfrm>
          <a:custGeom>
            <a:avLst/>
            <a:gdLst>
              <a:gd name="connsiteX0" fmla="*/ 0 w 3096572"/>
              <a:gd name="connsiteY0" fmla="*/ 0 h 2181538"/>
              <a:gd name="connsiteX1" fmla="*/ 3096572 w 3096572"/>
              <a:gd name="connsiteY1" fmla="*/ 0 h 2181538"/>
              <a:gd name="connsiteX2" fmla="*/ 3096572 w 3096572"/>
              <a:gd name="connsiteY2" fmla="*/ 2181538 h 2181538"/>
              <a:gd name="connsiteX3" fmla="*/ 0 w 3096572"/>
              <a:gd name="connsiteY3" fmla="*/ 2181538 h 2181538"/>
              <a:gd name="connsiteX4" fmla="*/ 0 w 3096572"/>
              <a:gd name="connsiteY4" fmla="*/ 0 h 2181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6572" h="2181538">
                <a:moveTo>
                  <a:pt x="0" y="0"/>
                </a:moveTo>
                <a:lnTo>
                  <a:pt x="3096572" y="0"/>
                </a:lnTo>
                <a:lnTo>
                  <a:pt x="3096572" y="2181538"/>
                </a:lnTo>
                <a:lnTo>
                  <a:pt x="0" y="218153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42515" y="1490577"/>
            <a:ext cx="3096572" cy="2181538"/>
          </a:xfrm>
          <a:custGeom>
            <a:avLst/>
            <a:gdLst>
              <a:gd name="connsiteX0" fmla="*/ 0 w 3096572"/>
              <a:gd name="connsiteY0" fmla="*/ 0 h 2181538"/>
              <a:gd name="connsiteX1" fmla="*/ 3096572 w 3096572"/>
              <a:gd name="connsiteY1" fmla="*/ 0 h 2181538"/>
              <a:gd name="connsiteX2" fmla="*/ 3096572 w 3096572"/>
              <a:gd name="connsiteY2" fmla="*/ 2181538 h 2181538"/>
              <a:gd name="connsiteX3" fmla="*/ 0 w 3096572"/>
              <a:gd name="connsiteY3" fmla="*/ 2181538 h 2181538"/>
              <a:gd name="connsiteX4" fmla="*/ 0 w 3096572"/>
              <a:gd name="connsiteY4" fmla="*/ 0 h 2181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6572" h="2181538">
                <a:moveTo>
                  <a:pt x="0" y="0"/>
                </a:moveTo>
                <a:lnTo>
                  <a:pt x="3096572" y="0"/>
                </a:lnTo>
                <a:lnTo>
                  <a:pt x="3096572" y="2181538"/>
                </a:lnTo>
                <a:lnTo>
                  <a:pt x="0" y="218153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3773714" y="214373"/>
            <a:ext cx="46445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0070C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3000375" y="737593"/>
            <a:ext cx="619125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user can demonstrate on a projector or computer</a:t>
            </a:r>
          </a:p>
        </p:txBody>
      </p:sp>
      <p:sp>
        <p:nvSpPr>
          <p:cNvPr id="9" name="矩形 8"/>
          <p:cNvSpPr/>
          <p:nvPr/>
        </p:nvSpPr>
        <p:spPr>
          <a:xfrm>
            <a:off x="1059543" y="3909536"/>
            <a:ext cx="29609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此处添加详细文本描述，建议与标题相关并符合整体语言风格，语言描述尽量简洁生动。尽量将每页幻灯片的字数控制在200字以内，据统计每页幻灯片的最好控制在5分钟之内</a:t>
            </a:r>
            <a:r>
              <a:rPr lang="zh-CN" altLang="en-US" sz="1600" dirty="0" smtClean="0"/>
              <a:t>。</a:t>
            </a:r>
            <a:endParaRPr lang="zh-CN" altLang="en-US" sz="1600" dirty="0"/>
          </a:p>
        </p:txBody>
      </p:sp>
      <p:sp>
        <p:nvSpPr>
          <p:cNvPr id="26" name="矩形 25"/>
          <p:cNvSpPr/>
          <p:nvPr/>
        </p:nvSpPr>
        <p:spPr>
          <a:xfrm>
            <a:off x="4601029" y="3909536"/>
            <a:ext cx="29609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此处添加详细文本描述，建议与标题相关并符合整体语言风格，语言描述尽量简洁生动。尽量将每页幻灯片的字数控制在200字以内，据统计每页幻灯片的最好控制在5分钟之内</a:t>
            </a:r>
            <a:r>
              <a:rPr lang="zh-CN" altLang="en-US" sz="1600" dirty="0" smtClean="0"/>
              <a:t>。</a:t>
            </a:r>
            <a:endParaRPr lang="zh-CN" altLang="en-US" sz="1600" dirty="0"/>
          </a:p>
        </p:txBody>
      </p:sp>
      <p:sp>
        <p:nvSpPr>
          <p:cNvPr id="28" name="矩形 27"/>
          <p:cNvSpPr/>
          <p:nvPr/>
        </p:nvSpPr>
        <p:spPr>
          <a:xfrm>
            <a:off x="8142515" y="3909536"/>
            <a:ext cx="29609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此处添加详细文本描述，建议与标题相关并符合整体语言风格，语言描述尽量简洁生动。尽量将每页幻灯片的字数控制在200字以内，据统计每页幻灯片的最好控制在5分钟之内</a:t>
            </a:r>
            <a:r>
              <a:rPr lang="zh-CN" altLang="en-US" sz="1600" dirty="0" smtClean="0"/>
              <a:t>。</a:t>
            </a:r>
            <a:endParaRPr lang="zh-CN" altLang="en-US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4715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3714" y="214373"/>
            <a:ext cx="46445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0070C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3000375" y="737593"/>
            <a:ext cx="619125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user can demonstrate on a projector or computer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057" y="1522423"/>
            <a:ext cx="6659578" cy="4325257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5" name="矩形 4"/>
          <p:cNvSpPr/>
          <p:nvPr/>
        </p:nvSpPr>
        <p:spPr>
          <a:xfrm>
            <a:off x="8229599" y="1522423"/>
            <a:ext cx="30044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8315325" y="4600188"/>
            <a:ext cx="1807622" cy="464458"/>
          </a:xfrm>
          <a:prstGeom prst="roundRect">
            <a:avLst>
              <a:gd name="adj" fmla="val 50000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543305" y="4663140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标题文本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781399" y="4731333"/>
            <a:ext cx="234517" cy="20217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553630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44" y="5801464"/>
            <a:ext cx="1914127" cy="10565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3254091" y="2602964"/>
            <a:ext cx="6077168" cy="624218"/>
          </a:xfrm>
          <a:prstGeom prst="parallelogram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38555" y="2640518"/>
            <a:ext cx="370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98" name="平行四边形 97"/>
          <p:cNvSpPr/>
          <p:nvPr/>
        </p:nvSpPr>
        <p:spPr>
          <a:xfrm>
            <a:off x="3211197" y="1864622"/>
            <a:ext cx="1448996" cy="869382"/>
          </a:xfrm>
          <a:prstGeom prst="parallelogram">
            <a:avLst/>
          </a:prstGeom>
          <a:solidFill>
            <a:srgbClr val="0070C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i="1" dirty="0" smtClean="0"/>
              <a:t>02</a:t>
            </a:r>
            <a:endParaRPr lang="zh-CN" altLang="en-US" sz="4800" i="1" dirty="0"/>
          </a:p>
        </p:txBody>
      </p:sp>
      <p:pic>
        <p:nvPicPr>
          <p:cNvPr id="114" name="图片 1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27640">
            <a:off x="7229361" y="372898"/>
            <a:ext cx="638579" cy="1863490"/>
          </a:xfrm>
          <a:prstGeom prst="rect">
            <a:avLst/>
          </a:prstGeom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795772">
            <a:off x="1548993" y="84697"/>
            <a:ext cx="751910" cy="1725606"/>
          </a:xfrm>
          <a:prstGeom prst="rect">
            <a:avLst/>
          </a:prstGeom>
        </p:spPr>
      </p:pic>
      <p:pic>
        <p:nvPicPr>
          <p:cNvPr id="116" name="图片 1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7063" y="1894999"/>
            <a:ext cx="2815771" cy="4617260"/>
          </a:xfrm>
          <a:prstGeom prst="rect">
            <a:avLst/>
          </a:prstGeom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60841" y="1967568"/>
            <a:ext cx="2015406" cy="3906572"/>
          </a:xfrm>
          <a:prstGeom prst="rect">
            <a:avLst/>
          </a:prstGeom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9460" y="5538739"/>
            <a:ext cx="1391461" cy="1141383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2179" y="724577"/>
            <a:ext cx="1187323" cy="944562"/>
          </a:xfrm>
          <a:prstGeom prst="rect">
            <a:avLst/>
          </a:prstGeom>
        </p:spPr>
      </p:pic>
      <p:pic>
        <p:nvPicPr>
          <p:cNvPr id="120" name="图片 119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36470">
            <a:off x="7715023" y="5282175"/>
            <a:ext cx="1622951" cy="1095941"/>
          </a:xfrm>
          <a:prstGeom prst="rect">
            <a:avLst/>
          </a:prstGeom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2269" y="862591"/>
            <a:ext cx="874804" cy="1098591"/>
          </a:xfrm>
          <a:prstGeom prst="rect">
            <a:avLst/>
          </a:prstGeom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346450">
            <a:off x="4148773" y="4818633"/>
            <a:ext cx="779564" cy="2411776"/>
          </a:xfrm>
          <a:prstGeom prst="rect">
            <a:avLst/>
          </a:prstGeom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34945">
            <a:off x="3506418" y="454430"/>
            <a:ext cx="976059" cy="1484856"/>
          </a:xfrm>
          <a:prstGeom prst="rect">
            <a:avLst/>
          </a:prstGeom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62638">
            <a:off x="5306298" y="707856"/>
            <a:ext cx="1132409" cy="7612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34018" y="3523536"/>
            <a:ext cx="6096000" cy="71019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576588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3714" y="214373"/>
            <a:ext cx="46445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0070C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3000375" y="737593"/>
            <a:ext cx="619125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user can demonstrate on a projector or computer</a:t>
            </a:r>
          </a:p>
        </p:txBody>
      </p:sp>
      <p:sp>
        <p:nvSpPr>
          <p:cNvPr id="3" name="椭圆 2"/>
          <p:cNvSpPr/>
          <p:nvPr/>
        </p:nvSpPr>
        <p:spPr>
          <a:xfrm>
            <a:off x="1567542" y="2032000"/>
            <a:ext cx="2409372" cy="2409372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-838200" sx="100000" sy="100000" flip="none" algn="tl"/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818742" y="2854466"/>
            <a:ext cx="2409372" cy="2409372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193800" ty="209550" sx="100000" sy="100000" flip="none" algn="tl"/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055429" y="2046514"/>
            <a:ext cx="2409372" cy="2409372"/>
          </a:xfrm>
          <a:prstGeom prst="ellipse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565150" ty="209550" sx="100000" sy="100000" flip="none" algn="tl"/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972456" y="1491817"/>
            <a:ext cx="10087431" cy="4349146"/>
          </a:xfrm>
          <a:custGeom>
            <a:avLst/>
            <a:gdLst>
              <a:gd name="connsiteX0" fmla="*/ 8287659 w 10087431"/>
              <a:gd name="connsiteY0" fmla="*/ 0 h 4349146"/>
              <a:gd name="connsiteX1" fmla="*/ 10087431 w 10087431"/>
              <a:gd name="connsiteY1" fmla="*/ 1799772 h 4349146"/>
              <a:gd name="connsiteX2" fmla="*/ 10087431 w 10087431"/>
              <a:gd name="connsiteY2" fmla="*/ 2174573 h 4349146"/>
              <a:gd name="connsiteX3" fmla="*/ 9730954 w 10087431"/>
              <a:gd name="connsiteY3" fmla="*/ 2174573 h 4349146"/>
              <a:gd name="connsiteX4" fmla="*/ 9730954 w 10087431"/>
              <a:gd name="connsiteY4" fmla="*/ 1909732 h 4349146"/>
              <a:gd name="connsiteX5" fmla="*/ 9726963 w 10087431"/>
              <a:gd name="connsiteY5" fmla="*/ 1830669 h 4349146"/>
              <a:gd name="connsiteX6" fmla="*/ 9730954 w 10087431"/>
              <a:gd name="connsiteY6" fmla="*/ 1751606 h 4349146"/>
              <a:gd name="connsiteX7" fmla="*/ 8287659 w 10087431"/>
              <a:gd name="connsiteY7" fmla="*/ 308311 h 4349146"/>
              <a:gd name="connsiteX8" fmla="*/ 6844364 w 10087431"/>
              <a:gd name="connsiteY8" fmla="*/ 1751606 h 4349146"/>
              <a:gd name="connsiteX9" fmla="*/ 6851816 w 10087431"/>
              <a:gd name="connsiteY9" fmla="*/ 1899174 h 4349146"/>
              <a:gd name="connsiteX10" fmla="*/ 6853150 w 10087431"/>
              <a:gd name="connsiteY10" fmla="*/ 1907924 h 4349146"/>
              <a:gd name="connsiteX11" fmla="*/ 6853059 w 10087431"/>
              <a:gd name="connsiteY11" fmla="*/ 1909732 h 4349146"/>
              <a:gd name="connsiteX12" fmla="*/ 6853059 w 10087431"/>
              <a:gd name="connsiteY12" fmla="*/ 2174573 h 4349146"/>
              <a:gd name="connsiteX13" fmla="*/ 6850746 w 10087431"/>
              <a:gd name="connsiteY13" fmla="*/ 2174573 h 4349146"/>
              <a:gd name="connsiteX14" fmla="*/ 6850746 w 10087431"/>
              <a:gd name="connsiteY14" fmla="*/ 2549374 h 4349146"/>
              <a:gd name="connsiteX15" fmla="*/ 5050974 w 10087431"/>
              <a:gd name="connsiteY15" fmla="*/ 4349146 h 4349146"/>
              <a:gd name="connsiteX16" fmla="*/ 3251202 w 10087431"/>
              <a:gd name="connsiteY16" fmla="*/ 2549374 h 4349146"/>
              <a:gd name="connsiteX17" fmla="*/ 3251202 w 10087431"/>
              <a:gd name="connsiteY17" fmla="*/ 2174573 h 4349146"/>
              <a:gd name="connsiteX18" fmla="*/ 3243067 w 10087431"/>
              <a:gd name="connsiteY18" fmla="*/ 2174573 h 4349146"/>
              <a:gd name="connsiteX19" fmla="*/ 3243067 w 10087431"/>
              <a:gd name="connsiteY19" fmla="*/ 1909732 h 4349146"/>
              <a:gd name="connsiteX20" fmla="*/ 3239076 w 10087431"/>
              <a:gd name="connsiteY20" fmla="*/ 1830669 h 4349146"/>
              <a:gd name="connsiteX21" fmla="*/ 3243067 w 10087431"/>
              <a:gd name="connsiteY21" fmla="*/ 1751606 h 4349146"/>
              <a:gd name="connsiteX22" fmla="*/ 1799772 w 10087431"/>
              <a:gd name="connsiteY22" fmla="*/ 308311 h 4349146"/>
              <a:gd name="connsiteX23" fmla="*/ 356477 w 10087431"/>
              <a:gd name="connsiteY23" fmla="*/ 1751606 h 4349146"/>
              <a:gd name="connsiteX24" fmla="*/ 363929 w 10087431"/>
              <a:gd name="connsiteY24" fmla="*/ 1899174 h 4349146"/>
              <a:gd name="connsiteX25" fmla="*/ 365263 w 10087431"/>
              <a:gd name="connsiteY25" fmla="*/ 1907924 h 4349146"/>
              <a:gd name="connsiteX26" fmla="*/ 365172 w 10087431"/>
              <a:gd name="connsiteY26" fmla="*/ 1909732 h 4349146"/>
              <a:gd name="connsiteX27" fmla="*/ 365172 w 10087431"/>
              <a:gd name="connsiteY27" fmla="*/ 2174573 h 4349146"/>
              <a:gd name="connsiteX28" fmla="*/ 0 w 10087431"/>
              <a:gd name="connsiteY28" fmla="*/ 2174573 h 4349146"/>
              <a:gd name="connsiteX29" fmla="*/ 0 w 10087431"/>
              <a:gd name="connsiteY29" fmla="*/ 1799772 h 4349146"/>
              <a:gd name="connsiteX30" fmla="*/ 1799772 w 10087431"/>
              <a:gd name="connsiteY30" fmla="*/ 0 h 4349146"/>
              <a:gd name="connsiteX31" fmla="*/ 3599544 w 10087431"/>
              <a:gd name="connsiteY31" fmla="*/ 1799772 h 4349146"/>
              <a:gd name="connsiteX32" fmla="*/ 3599544 w 10087431"/>
              <a:gd name="connsiteY32" fmla="*/ 2174573 h 4349146"/>
              <a:gd name="connsiteX33" fmla="*/ 3607679 w 10087431"/>
              <a:gd name="connsiteY33" fmla="*/ 2174573 h 4349146"/>
              <a:gd name="connsiteX34" fmla="*/ 3607679 w 10087431"/>
              <a:gd name="connsiteY34" fmla="*/ 2439414 h 4349146"/>
              <a:gd name="connsiteX35" fmla="*/ 3611670 w 10087431"/>
              <a:gd name="connsiteY35" fmla="*/ 2518477 h 4349146"/>
              <a:gd name="connsiteX36" fmla="*/ 3607679 w 10087431"/>
              <a:gd name="connsiteY36" fmla="*/ 2597540 h 4349146"/>
              <a:gd name="connsiteX37" fmla="*/ 5050974 w 10087431"/>
              <a:gd name="connsiteY37" fmla="*/ 4040835 h 4349146"/>
              <a:gd name="connsiteX38" fmla="*/ 6494269 w 10087431"/>
              <a:gd name="connsiteY38" fmla="*/ 2597540 h 4349146"/>
              <a:gd name="connsiteX39" fmla="*/ 6486817 w 10087431"/>
              <a:gd name="connsiteY39" fmla="*/ 2449972 h 4349146"/>
              <a:gd name="connsiteX40" fmla="*/ 6485483 w 10087431"/>
              <a:gd name="connsiteY40" fmla="*/ 2441222 h 4349146"/>
              <a:gd name="connsiteX41" fmla="*/ 6485574 w 10087431"/>
              <a:gd name="connsiteY41" fmla="*/ 2439414 h 4349146"/>
              <a:gd name="connsiteX42" fmla="*/ 6485574 w 10087431"/>
              <a:gd name="connsiteY42" fmla="*/ 2174573 h 4349146"/>
              <a:gd name="connsiteX43" fmla="*/ 6487887 w 10087431"/>
              <a:gd name="connsiteY43" fmla="*/ 2174573 h 4349146"/>
              <a:gd name="connsiteX44" fmla="*/ 6487887 w 10087431"/>
              <a:gd name="connsiteY44" fmla="*/ 1799772 h 4349146"/>
              <a:gd name="connsiteX45" fmla="*/ 8287659 w 10087431"/>
              <a:gd name="connsiteY45" fmla="*/ 0 h 4349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0087431" h="4349146">
                <a:moveTo>
                  <a:pt x="8287659" y="0"/>
                </a:moveTo>
                <a:cubicBezTo>
                  <a:pt x="9281646" y="0"/>
                  <a:pt x="10087431" y="805786"/>
                  <a:pt x="10087431" y="1799772"/>
                </a:cubicBezTo>
                <a:lnTo>
                  <a:pt x="10087431" y="2174573"/>
                </a:lnTo>
                <a:lnTo>
                  <a:pt x="9730954" y="2174573"/>
                </a:lnTo>
                <a:lnTo>
                  <a:pt x="9730954" y="1909732"/>
                </a:lnTo>
                <a:lnTo>
                  <a:pt x="9726963" y="1830669"/>
                </a:lnTo>
                <a:lnTo>
                  <a:pt x="9730954" y="1751606"/>
                </a:lnTo>
                <a:cubicBezTo>
                  <a:pt x="9730954" y="954496"/>
                  <a:pt x="9084769" y="308311"/>
                  <a:pt x="8287659" y="308311"/>
                </a:cubicBezTo>
                <a:cubicBezTo>
                  <a:pt x="7490549" y="308311"/>
                  <a:pt x="6844364" y="954496"/>
                  <a:pt x="6844364" y="1751606"/>
                </a:cubicBezTo>
                <a:cubicBezTo>
                  <a:pt x="6844364" y="1801425"/>
                  <a:pt x="6846888" y="1850655"/>
                  <a:pt x="6851816" y="1899174"/>
                </a:cubicBezTo>
                <a:lnTo>
                  <a:pt x="6853150" y="1907924"/>
                </a:lnTo>
                <a:lnTo>
                  <a:pt x="6853059" y="1909732"/>
                </a:lnTo>
                <a:lnTo>
                  <a:pt x="6853059" y="2174573"/>
                </a:lnTo>
                <a:lnTo>
                  <a:pt x="6850746" y="2174573"/>
                </a:lnTo>
                <a:lnTo>
                  <a:pt x="6850746" y="2549374"/>
                </a:lnTo>
                <a:cubicBezTo>
                  <a:pt x="6850746" y="3543360"/>
                  <a:pt x="6044960" y="4349146"/>
                  <a:pt x="5050974" y="4349146"/>
                </a:cubicBezTo>
                <a:cubicBezTo>
                  <a:pt x="4056987" y="4349146"/>
                  <a:pt x="3251202" y="3543360"/>
                  <a:pt x="3251202" y="2549374"/>
                </a:cubicBezTo>
                <a:lnTo>
                  <a:pt x="3251202" y="2174573"/>
                </a:lnTo>
                <a:lnTo>
                  <a:pt x="3243067" y="2174573"/>
                </a:lnTo>
                <a:lnTo>
                  <a:pt x="3243067" y="1909732"/>
                </a:lnTo>
                <a:lnTo>
                  <a:pt x="3239076" y="1830669"/>
                </a:lnTo>
                <a:lnTo>
                  <a:pt x="3243067" y="1751606"/>
                </a:lnTo>
                <a:cubicBezTo>
                  <a:pt x="3243067" y="954496"/>
                  <a:pt x="2596882" y="308311"/>
                  <a:pt x="1799772" y="308311"/>
                </a:cubicBezTo>
                <a:cubicBezTo>
                  <a:pt x="1002662" y="308311"/>
                  <a:pt x="356477" y="954496"/>
                  <a:pt x="356477" y="1751606"/>
                </a:cubicBezTo>
                <a:cubicBezTo>
                  <a:pt x="356477" y="1801425"/>
                  <a:pt x="359001" y="1850655"/>
                  <a:pt x="363929" y="1899174"/>
                </a:cubicBezTo>
                <a:lnTo>
                  <a:pt x="365263" y="1907924"/>
                </a:lnTo>
                <a:lnTo>
                  <a:pt x="365172" y="1909732"/>
                </a:lnTo>
                <a:lnTo>
                  <a:pt x="365172" y="2174573"/>
                </a:lnTo>
                <a:lnTo>
                  <a:pt x="0" y="2174573"/>
                </a:lnTo>
                <a:lnTo>
                  <a:pt x="0" y="1799772"/>
                </a:lnTo>
                <a:cubicBezTo>
                  <a:pt x="0" y="805786"/>
                  <a:pt x="805786" y="0"/>
                  <a:pt x="1799772" y="0"/>
                </a:cubicBezTo>
                <a:cubicBezTo>
                  <a:pt x="2793759" y="0"/>
                  <a:pt x="3599544" y="805786"/>
                  <a:pt x="3599544" y="1799772"/>
                </a:cubicBezTo>
                <a:lnTo>
                  <a:pt x="3599544" y="2174573"/>
                </a:lnTo>
                <a:lnTo>
                  <a:pt x="3607679" y="2174573"/>
                </a:lnTo>
                <a:lnTo>
                  <a:pt x="3607679" y="2439414"/>
                </a:lnTo>
                <a:lnTo>
                  <a:pt x="3611670" y="2518477"/>
                </a:lnTo>
                <a:lnTo>
                  <a:pt x="3607679" y="2597540"/>
                </a:lnTo>
                <a:cubicBezTo>
                  <a:pt x="3607679" y="3394650"/>
                  <a:pt x="4253864" y="4040835"/>
                  <a:pt x="5050974" y="4040835"/>
                </a:cubicBezTo>
                <a:cubicBezTo>
                  <a:pt x="5848084" y="4040835"/>
                  <a:pt x="6494269" y="3394650"/>
                  <a:pt x="6494269" y="2597540"/>
                </a:cubicBezTo>
                <a:cubicBezTo>
                  <a:pt x="6494269" y="2547721"/>
                  <a:pt x="6491745" y="2498491"/>
                  <a:pt x="6486817" y="2449972"/>
                </a:cubicBezTo>
                <a:lnTo>
                  <a:pt x="6485483" y="2441222"/>
                </a:lnTo>
                <a:lnTo>
                  <a:pt x="6485574" y="2439414"/>
                </a:lnTo>
                <a:lnTo>
                  <a:pt x="6485574" y="2174573"/>
                </a:lnTo>
                <a:lnTo>
                  <a:pt x="6487887" y="2174573"/>
                </a:lnTo>
                <a:lnTo>
                  <a:pt x="6487887" y="1799772"/>
                </a:lnTo>
                <a:cubicBezTo>
                  <a:pt x="6487887" y="805786"/>
                  <a:pt x="7293673" y="0"/>
                  <a:pt x="8287659" y="0"/>
                </a:cubicBezTo>
                <a:close/>
              </a:path>
            </a:pathLst>
          </a:custGeom>
          <a:solidFill>
            <a:schemeClr val="accent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924880" y="4609856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41" name="矩形 40"/>
          <p:cNvSpPr/>
          <p:nvPr/>
        </p:nvSpPr>
        <p:spPr>
          <a:xfrm>
            <a:off x="1523999" y="5031317"/>
            <a:ext cx="2496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此处添加详细文本描述，文字内容建议与标题相关尽量简洁生动……</a:t>
            </a:r>
          </a:p>
        </p:txBody>
      </p:sp>
      <p:sp>
        <p:nvSpPr>
          <p:cNvPr id="42" name="矩形 41"/>
          <p:cNvSpPr/>
          <p:nvPr/>
        </p:nvSpPr>
        <p:spPr>
          <a:xfrm>
            <a:off x="5168824" y="1495155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43" name="矩形 42"/>
          <p:cNvSpPr/>
          <p:nvPr/>
        </p:nvSpPr>
        <p:spPr>
          <a:xfrm>
            <a:off x="4767943" y="1916616"/>
            <a:ext cx="2496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此处添加详细文本描述，文字内容建议与标题相关尽量简洁生动……</a:t>
            </a:r>
          </a:p>
        </p:txBody>
      </p:sp>
      <p:sp>
        <p:nvSpPr>
          <p:cNvPr id="44" name="矩形 43"/>
          <p:cNvSpPr/>
          <p:nvPr/>
        </p:nvSpPr>
        <p:spPr>
          <a:xfrm>
            <a:off x="8470823" y="4609856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45" name="矩形 44"/>
          <p:cNvSpPr/>
          <p:nvPr/>
        </p:nvSpPr>
        <p:spPr>
          <a:xfrm>
            <a:off x="8069942" y="5031317"/>
            <a:ext cx="2496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此处添加详细文本描述，文字内容建议与标题相关尽量简洁生动……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898219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3714" y="214373"/>
            <a:ext cx="46445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0070C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3000375" y="737593"/>
            <a:ext cx="619125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The user can demonstrate on a projector or computer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045026" y="1507906"/>
            <a:ext cx="10043888" cy="4704207"/>
            <a:chOff x="1045026" y="1507906"/>
            <a:chExt cx="11289520" cy="4704207"/>
          </a:xfrm>
        </p:grpSpPr>
        <p:sp>
          <p:nvSpPr>
            <p:cNvPr id="4" name="矩形 3"/>
            <p:cNvSpPr/>
            <p:nvPr/>
          </p:nvSpPr>
          <p:spPr>
            <a:xfrm>
              <a:off x="1045026" y="2190079"/>
              <a:ext cx="5341259" cy="4022034"/>
            </a:xfrm>
            <a:prstGeom prst="rect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1295400" ty="-130175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993287" y="1507906"/>
              <a:ext cx="5341259" cy="4022034"/>
            </a:xfrm>
            <a:prstGeom prst="rect">
              <a:avLst/>
            </a:pr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2051050" ty="-57150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1781621" y="1690117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/>
              <a:t>单击此处添加标题文本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7597944" y="5596565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/>
              <a:t>单击此处添加标题文本</a:t>
            </a:r>
          </a:p>
        </p:txBody>
      </p:sp>
      <p:sp>
        <p:nvSpPr>
          <p:cNvPr id="19" name="平行四边形 18"/>
          <p:cNvSpPr/>
          <p:nvPr/>
        </p:nvSpPr>
        <p:spPr>
          <a:xfrm>
            <a:off x="1045026" y="1751712"/>
            <a:ext cx="730625" cy="438367"/>
          </a:xfrm>
          <a:prstGeom prst="parallelogram">
            <a:avLst/>
          </a:prstGeom>
          <a:solidFill>
            <a:srgbClr val="0070C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21" name="平行四边形 20"/>
          <p:cNvSpPr/>
          <p:nvPr/>
        </p:nvSpPr>
        <p:spPr>
          <a:xfrm>
            <a:off x="10358289" y="5529940"/>
            <a:ext cx="730625" cy="438367"/>
          </a:xfrm>
          <a:prstGeom prst="parallelogram">
            <a:avLst/>
          </a:prstGeom>
          <a:solidFill>
            <a:srgbClr val="0070C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02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28568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307;#167775;#405095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307;#167775;#405095;#405279;#405282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307;#167775;#405095;#405279;#405282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307;#167775;#405095;#405279;#405282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307;#167775;#405095;#405279;#405282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307;#167775;#405095;#405279;#405282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307;#167775;#405095;#405279;#405282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307;#167775;#40509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307;#167775;#405095;#405279;#40528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307;#167775;#405095;#405279;#405282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307;#167775;#405095;#405279;#405282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307;#167775;#405095;#405279;#405282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307;#167775;#405095;#405279;#405282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307;#167775;#405095;#405279;#405282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307;#167775;#405095;#405279;#405282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307;#167775;#405095;#405279;#405282;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kdobxxa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kdobxxa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1658</Words>
  <Application>Microsoft Office PowerPoint</Application>
  <PresentationFormat>宽屏</PresentationFormat>
  <Paragraphs>90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Microsoft YaHei UI Light</vt:lpstr>
      <vt:lpstr>阿里巴巴普惠体 2.0 55 Regular</vt:lpstr>
      <vt:lpstr>字体圈欣意冠黑体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毕业季</dc:title>
  <dc:subject>毕业季</dc:subject>
  <dc:creator>51PPT模板网</dc:creator>
  <cp:keywords>www.51pptmoban.com</cp:keywords>
  <dc:description>www.51pptmoban.com</dc:description>
  <cp:lastModifiedBy>YANGs</cp:lastModifiedBy>
  <cp:revision>173</cp:revision>
  <dcterms:created xsi:type="dcterms:W3CDTF">2021-05-24T02:17:00Z</dcterms:created>
  <dcterms:modified xsi:type="dcterms:W3CDTF">2021-07-01T15:11:20Z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C7AE2117588E4E1D9811872A23B52229</vt:lpwstr>
  </property>
  <property fmtid="{D5CDD505-2E9C-101B-9397-08002B2CF9AE}" pid="3" name="KSOProductBuildVer">
    <vt:lpwstr>2052-11.1.0.10495</vt:lpwstr>
  </property>
</Properties>
</file>