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9" r:id="rId3"/>
    <p:sldId id="7476" r:id="rId4"/>
    <p:sldId id="1235" r:id="rId5"/>
    <p:sldId id="1031" r:id="rId6"/>
    <p:sldId id="1049" r:id="rId7"/>
    <p:sldId id="1189" r:id="rId8"/>
    <p:sldId id="7477" r:id="rId9"/>
    <p:sldId id="994" r:id="rId10"/>
    <p:sldId id="1190" r:id="rId11"/>
    <p:sldId id="1352" r:id="rId12"/>
    <p:sldId id="1303" r:id="rId13"/>
    <p:sldId id="1200" r:id="rId14"/>
    <p:sldId id="7478" r:id="rId15"/>
    <p:sldId id="1347" r:id="rId16"/>
    <p:sldId id="1217" r:id="rId17"/>
    <p:sldId id="1011" r:id="rId18"/>
    <p:sldId id="1036" r:id="rId19"/>
    <p:sldId id="1250" r:id="rId20"/>
    <p:sldId id="7479" r:id="rId21"/>
    <p:sldId id="1184" r:id="rId22"/>
    <p:sldId id="1046" r:id="rId23"/>
    <p:sldId id="1043" r:id="rId24"/>
    <p:sldId id="257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80A2"/>
    <a:srgbClr val="FAA5BE"/>
    <a:srgbClr val="FBBDD9"/>
    <a:srgbClr val="FBD3DC"/>
    <a:srgbClr val="FAE5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70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36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71B8E-6888-4719-B685-42AEB6D1893F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81B7FF-E93D-42F4-B990-EB70D0DD84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673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741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850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3230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4F746A0-2544-4F28-B15D-6B81BD346B64}"/>
              </a:ext>
            </a:extLst>
          </p:cNvPr>
          <p:cNvSpPr/>
          <p:nvPr userDrawn="1"/>
        </p:nvSpPr>
        <p:spPr>
          <a:xfrm>
            <a:off x="224631" y="228600"/>
            <a:ext cx="11742738" cy="6400799"/>
          </a:xfrm>
          <a:prstGeom prst="rect">
            <a:avLst/>
          </a:prstGeom>
          <a:noFill/>
          <a:ln w="155575" cmpd="thickThin">
            <a:solidFill>
              <a:srgbClr val="FBD3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2D69AE1-7B2A-464F-B8C4-E8FBF9ED2B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4864099"/>
            <a:ext cx="7817861" cy="167221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1FE1CE2-D005-4E03-91DD-5040C5EF63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49" r="67708"/>
          <a:stretch/>
        </p:blipFill>
        <p:spPr>
          <a:xfrm>
            <a:off x="330200" y="4000500"/>
            <a:ext cx="3937000" cy="253581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631F862F-5DBB-4CE0-957A-37001CEF23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01" t="-6570" r="-730" b="59719"/>
          <a:stretch/>
        </p:blipFill>
        <p:spPr>
          <a:xfrm>
            <a:off x="9956800" y="215900"/>
            <a:ext cx="1917700" cy="253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476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E1D76F5-9963-496E-AB29-D5E180DDC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2F09CEFC-544E-4557-9373-97F20FE8CA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CCD878F-CA36-4838-B702-4DF986AA0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9E06-49D8-46E7-9991-F54E0C4D2B3B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976C139-A16A-4D0A-8475-3B0208DAC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DC9C53C-71F8-4250-A0B6-24C42A952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89AD-C0F5-421C-B820-28DA18DCBA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7556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90A9FD37-0E97-4E34-B08A-B35E46F6D7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034999B-F95B-4F3A-A708-652929F6C9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1ECC8AF-7F04-4708-8AA9-780250D1A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9E06-49D8-46E7-9991-F54E0C4D2B3B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B71C677-DF8D-44BF-83DA-F5CFF4F3A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FCC8926-F788-4460-9047-AE4B3C4C6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89AD-C0F5-421C-B820-28DA18DCBA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835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0452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0E77908-AD0C-4FBD-9BCA-CD3729857695}"/>
              </a:ext>
            </a:extLst>
          </p:cNvPr>
          <p:cNvSpPr/>
          <p:nvPr userDrawn="1"/>
        </p:nvSpPr>
        <p:spPr>
          <a:xfrm>
            <a:off x="4474528" y="638325"/>
            <a:ext cx="32596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solidFill>
                  <a:srgbClr val="F880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</a:t>
            </a:r>
          </a:p>
        </p:txBody>
      </p:sp>
      <p:cxnSp>
        <p:nvCxnSpPr>
          <p:cNvPr id="8" name="Straight Connector 44">
            <a:extLst>
              <a:ext uri="{FF2B5EF4-FFF2-40B4-BE49-F238E27FC236}">
                <a16:creationId xmlns:a16="http://schemas.microsoft.com/office/drawing/2014/main" xmlns="" id="{4ADA6A12-933B-4157-B0FE-936A02F64657}"/>
              </a:ext>
            </a:extLst>
          </p:cNvPr>
          <p:cNvCxnSpPr/>
          <p:nvPr userDrawn="1"/>
        </p:nvCxnSpPr>
        <p:spPr>
          <a:xfrm>
            <a:off x="5806282" y="477156"/>
            <a:ext cx="596106" cy="0"/>
          </a:xfrm>
          <a:prstGeom prst="line">
            <a:avLst/>
          </a:prstGeom>
          <a:ln w="57150">
            <a:solidFill>
              <a:srgbClr val="F88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E75CAD1-074F-409F-8294-225E064FC3ED}"/>
              </a:ext>
            </a:extLst>
          </p:cNvPr>
          <p:cNvSpPr/>
          <p:nvPr userDrawn="1"/>
        </p:nvSpPr>
        <p:spPr>
          <a:xfrm>
            <a:off x="224631" y="228600"/>
            <a:ext cx="11742738" cy="6400799"/>
          </a:xfrm>
          <a:prstGeom prst="rect">
            <a:avLst/>
          </a:prstGeom>
          <a:noFill/>
          <a:ln w="155575" cmpd="thickThin">
            <a:solidFill>
              <a:srgbClr val="FBD3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38614775-2542-4AE1-861C-321C3B0CC7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49" r="67708"/>
          <a:stretch/>
        </p:blipFill>
        <p:spPr>
          <a:xfrm>
            <a:off x="330200" y="4000500"/>
            <a:ext cx="3937000" cy="253581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580248E-3452-424C-A995-73E12D6892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01" t="-6570" r="-730" b="59719"/>
          <a:stretch/>
        </p:blipFill>
        <p:spPr>
          <a:xfrm>
            <a:off x="9956800" y="215900"/>
            <a:ext cx="1917700" cy="253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22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91BA314-B81B-429F-AE1A-138052173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30BFA43-077F-43D8-B0A8-0A12D59C3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6E3610D-26D0-49E4-8BC5-6473E15C0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9E06-49D8-46E7-9991-F54E0C4D2B3B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4EBE39D-BDDD-46C8-B34D-0E1E79D6F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A34B912-C5C1-4E14-B135-55D624960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89AD-C0F5-421C-B820-28DA18DCBA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111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543A325-95FD-4DBF-915E-5610040CC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6517EAB-996F-4AB5-8DA2-54F239C54E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EA0AA36-71E5-447A-B5E2-11810909C4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70E4337-AC8E-4148-A34A-A9E634106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9E06-49D8-46E7-9991-F54E0C4D2B3B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8286073-9302-497B-AFF5-1D6CAF2EA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F729305-9124-45D6-9744-336AE5936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89AD-C0F5-421C-B820-28DA18DCBA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079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5ADBA7F-5FCD-4170-A294-D2FC2C7A2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6F76837-F8C9-4F3E-A39D-1E3117CD9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A59D33F2-A08B-422B-9977-9B01001AFC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54A6FA76-F4AC-4C6D-A23E-057B94AB38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AD02380A-AEB0-4AA7-96C8-D4267092A3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CBE5E3D4-9887-44E3-880B-6117AAA26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9E06-49D8-46E7-9991-F54E0C4D2B3B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958765FC-F42C-492F-9ACA-8B4D9A8C5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57002CCD-9009-438F-A7A2-4182080E6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89AD-C0F5-421C-B820-28DA18DCBA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7788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57941A1-CEA3-4BCD-AF34-724277FD9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00AA20B0-E9D9-419A-907F-1A87919EB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9E06-49D8-46E7-9991-F54E0C4D2B3B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4CB02477-5D76-4039-B645-BF8B00649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180608EA-3D39-4233-B324-411D9C41F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89AD-C0F5-421C-B820-28DA18DCBA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209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DC6D87E4-3D58-4E3F-B97F-AD2815678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9E06-49D8-46E7-9991-F54E0C4D2B3B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AD1421A4-CA3F-43D9-964F-E724F8C2B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93BCD32-5EFD-4A49-8498-46A73234F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89AD-C0F5-421C-B820-28DA18DCBA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2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CEE70EF-5E13-4164-9C9B-74373E31C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1762816-5AF1-4185-A814-3F672232C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D6BA65F-9E23-4DF8-907A-A854B319C4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40CE4A5-A3F1-4E94-9A76-2BAD11DB0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9E06-49D8-46E7-9991-F54E0C4D2B3B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EA4301D-AD2C-4E00-AAEB-0BE6D60E8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E2806EF-386F-4C6E-B8DD-668FF3202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89AD-C0F5-421C-B820-28DA18DCBA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569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15D56E4-8D16-4ABD-9B34-DCCBB0A5B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E9B2CC63-8B79-4040-91DE-D7F5739683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648606CE-A472-4B55-B75E-C7BC3032A8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0964DFC-CAF8-441D-8AB7-72022245F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9E06-49D8-46E7-9991-F54E0C4D2B3B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71465D7-AF4D-4824-B2B8-483252B6F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E52527C-098B-4563-AB5A-9E15A0F04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89AD-C0F5-421C-B820-28DA18DCBA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01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5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97D30CEF-EC49-4EF6-A725-2D9863902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F4579D3-C23C-4686-9F56-19ABFC39D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D9BF738-E00C-4570-8C9D-7C877B1C1A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99E06-49D8-46E7-9991-F54E0C4D2B3B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8C326AD-2B9D-49F5-A295-DADEC287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0AEE671-E919-4CB0-827F-DBABEC4650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89AD-C0F5-421C-B820-28DA18DCBA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343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5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84C90A10-203C-4A9B-92AA-1712E6AA88E6}"/>
              </a:ext>
            </a:extLst>
          </p:cNvPr>
          <p:cNvSpPr txBox="1"/>
          <p:nvPr/>
        </p:nvSpPr>
        <p:spPr>
          <a:xfrm>
            <a:off x="3946186" y="2552835"/>
            <a:ext cx="42883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880A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中国某某集团有限公司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880A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1D06FF4C-E8DA-4F73-9832-3903A0E093B5}"/>
              </a:ext>
            </a:extLst>
          </p:cNvPr>
          <p:cNvSpPr/>
          <p:nvPr/>
        </p:nvSpPr>
        <p:spPr>
          <a:xfrm>
            <a:off x="1968912" y="3137610"/>
            <a:ext cx="825418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300" normalizeH="0" baseline="0" noProof="0" dirty="0">
                <a:ln>
                  <a:noFill/>
                </a:ln>
                <a:solidFill>
                  <a:srgbClr val="F880A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粉色商务通用</a:t>
            </a:r>
            <a:r>
              <a:rPr kumimoji="0" lang="en-US" altLang="zh-CN" sz="6000" b="1" i="0" u="none" strike="noStrike" kern="1200" cap="none" spc="300" normalizeH="0" baseline="0" noProof="0" dirty="0">
                <a:ln>
                  <a:noFill/>
                </a:ln>
                <a:solidFill>
                  <a:srgbClr val="F880A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PPT</a:t>
            </a:r>
            <a:r>
              <a:rPr kumimoji="0" lang="zh-CN" altLang="en-US" sz="6000" b="1" i="0" u="none" strike="noStrike" kern="1200" cap="none" spc="300" normalizeH="0" baseline="0" noProof="0" dirty="0">
                <a:ln>
                  <a:noFill/>
                </a:ln>
                <a:solidFill>
                  <a:srgbClr val="F880A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模板</a:t>
            </a:r>
          </a:p>
        </p:txBody>
      </p:sp>
      <p:sp>
        <p:nvSpPr>
          <p:cNvPr id="19" name="TextBox 25">
            <a:extLst>
              <a:ext uri="{FF2B5EF4-FFF2-40B4-BE49-F238E27FC236}">
                <a16:creationId xmlns:a16="http://schemas.microsoft.com/office/drawing/2014/main" xmlns="" id="{50183236-F617-43D9-BD1E-C9ADD2728DB5}"/>
              </a:ext>
            </a:extLst>
          </p:cNvPr>
          <p:cNvSpPr txBox="1"/>
          <p:nvPr/>
        </p:nvSpPr>
        <p:spPr>
          <a:xfrm>
            <a:off x="4185130" y="4414370"/>
            <a:ext cx="3638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80A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汇报人：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880A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XXX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80A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时间：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880A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XX</a:t>
            </a:r>
            <a:r>
              <a:rPr lang="en-US" altLang="zh-CN" sz="1600" dirty="0">
                <a:solidFill>
                  <a:srgbClr val="F880A2"/>
                </a:solidFill>
              </a:rPr>
              <a:t>.XX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880A2"/>
              </a:solidFill>
              <a:effectLst/>
              <a:uLnTx/>
              <a:uFillTx/>
            </a:endParaRPr>
          </a:p>
        </p:txBody>
      </p:sp>
      <p:sp>
        <p:nvSpPr>
          <p:cNvPr id="20" name="文本框 20">
            <a:extLst>
              <a:ext uri="{FF2B5EF4-FFF2-40B4-BE49-F238E27FC236}">
                <a16:creationId xmlns:a16="http://schemas.microsoft.com/office/drawing/2014/main" xmlns="" id="{B34ABE48-8BB1-45F2-ADE0-549ACBA8A2FB}"/>
              </a:ext>
            </a:extLst>
          </p:cNvPr>
          <p:cNvSpPr txBox="1"/>
          <p:nvPr/>
        </p:nvSpPr>
        <p:spPr>
          <a:xfrm>
            <a:off x="4322126" y="1496317"/>
            <a:ext cx="3364502" cy="830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799" b="1" dirty="0">
                <a:solidFill>
                  <a:srgbClr val="F880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Avant Garde Std Md" panose="020B0602020202020204" pitchFamily="34" charset="0"/>
                <a:ea typeface="造字工房典黑（非商用）常规体" pitchFamily="2" charset="-122"/>
              </a:rPr>
              <a:t>LOGO</a:t>
            </a:r>
            <a:endParaRPr lang="zh-CN" altLang="en-US" sz="4799" b="1" dirty="0">
              <a:solidFill>
                <a:srgbClr val="F880A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TC Avant Garde Std Md" panose="020B0602020202020204" pitchFamily="34" charset="0"/>
              <a:ea typeface="造字工房典黑（非商用）常规体" pitchFamily="2" charset="-122"/>
            </a:endParaRPr>
          </a:p>
        </p:txBody>
      </p:sp>
      <p:pic>
        <p:nvPicPr>
          <p:cNvPr id="21" name="bamboo">
            <a:hlinkClick r:id="" action="ppaction://media"/>
            <a:extLst>
              <a:ext uri="{FF2B5EF4-FFF2-40B4-BE49-F238E27FC236}">
                <a16:creationId xmlns:a16="http://schemas.microsoft.com/office/drawing/2014/main" xmlns="" id="{5DE87888-06AF-40BC-876E-EAA037B4958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in="500" out="5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045029" y="-79465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169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5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30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/>
          <p:cNvSpPr>
            <a:spLocks/>
          </p:cNvSpPr>
          <p:nvPr/>
        </p:nvSpPr>
        <p:spPr bwMode="auto">
          <a:xfrm>
            <a:off x="1127449" y="2683723"/>
            <a:ext cx="3153065" cy="3041447"/>
          </a:xfrm>
          <a:custGeom>
            <a:avLst/>
            <a:gdLst>
              <a:gd name="T0" fmla="*/ 1106 w 1129"/>
              <a:gd name="T1" fmla="*/ 0 h 1089"/>
              <a:gd name="T2" fmla="*/ 885 w 1129"/>
              <a:gd name="T3" fmla="*/ 56 h 1089"/>
              <a:gd name="T4" fmla="*/ 12 w 1129"/>
              <a:gd name="T5" fmla="*/ 289 h 1089"/>
              <a:gd name="T6" fmla="*/ 34 w 1129"/>
              <a:gd name="T7" fmla="*/ 667 h 1089"/>
              <a:gd name="T8" fmla="*/ 56 w 1129"/>
              <a:gd name="T9" fmla="*/ 695 h 1089"/>
              <a:gd name="T10" fmla="*/ 673 w 1129"/>
              <a:gd name="T11" fmla="*/ 756 h 1089"/>
              <a:gd name="T12" fmla="*/ 751 w 1129"/>
              <a:gd name="T13" fmla="*/ 845 h 1089"/>
              <a:gd name="T14" fmla="*/ 723 w 1129"/>
              <a:gd name="T15" fmla="*/ 906 h 1089"/>
              <a:gd name="T16" fmla="*/ 0 w 1129"/>
              <a:gd name="T17" fmla="*/ 923 h 1089"/>
              <a:gd name="T18" fmla="*/ 17 w 1129"/>
              <a:gd name="T19" fmla="*/ 961 h 1089"/>
              <a:gd name="T20" fmla="*/ 67 w 1129"/>
              <a:gd name="T21" fmla="*/ 984 h 1089"/>
              <a:gd name="T22" fmla="*/ 73 w 1129"/>
              <a:gd name="T23" fmla="*/ 1068 h 1089"/>
              <a:gd name="T24" fmla="*/ 162 w 1129"/>
              <a:gd name="T25" fmla="*/ 1068 h 1089"/>
              <a:gd name="T26" fmla="*/ 173 w 1129"/>
              <a:gd name="T27" fmla="*/ 984 h 1089"/>
              <a:gd name="T28" fmla="*/ 562 w 1129"/>
              <a:gd name="T29" fmla="*/ 973 h 1089"/>
              <a:gd name="T30" fmla="*/ 540 w 1129"/>
              <a:gd name="T31" fmla="*/ 1051 h 1089"/>
              <a:gd name="T32" fmla="*/ 623 w 1129"/>
              <a:gd name="T33" fmla="*/ 1083 h 1089"/>
              <a:gd name="T34" fmla="*/ 662 w 1129"/>
              <a:gd name="T35" fmla="*/ 1007 h 1089"/>
              <a:gd name="T36" fmla="*/ 729 w 1129"/>
              <a:gd name="T37" fmla="*/ 961 h 1089"/>
              <a:gd name="T38" fmla="*/ 795 w 1129"/>
              <a:gd name="T39" fmla="*/ 917 h 1089"/>
              <a:gd name="T40" fmla="*/ 807 w 1129"/>
              <a:gd name="T41" fmla="*/ 828 h 1089"/>
              <a:gd name="T42" fmla="*/ 712 w 1129"/>
              <a:gd name="T43" fmla="*/ 717 h 1089"/>
              <a:gd name="T44" fmla="*/ 1117 w 1129"/>
              <a:gd name="T45" fmla="*/ 50 h 1089"/>
              <a:gd name="T46" fmla="*/ 162 w 1129"/>
              <a:gd name="T47" fmla="*/ 1022 h 1089"/>
              <a:gd name="T48" fmla="*/ 118 w 1129"/>
              <a:gd name="T49" fmla="*/ 1068 h 1089"/>
              <a:gd name="T50" fmla="*/ 78 w 1129"/>
              <a:gd name="T51" fmla="*/ 1022 h 1089"/>
              <a:gd name="T52" fmla="*/ 118 w 1129"/>
              <a:gd name="T53" fmla="*/ 978 h 1089"/>
              <a:gd name="T54" fmla="*/ 162 w 1129"/>
              <a:gd name="T55" fmla="*/ 1022 h 1089"/>
              <a:gd name="T56" fmla="*/ 617 w 1129"/>
              <a:gd name="T57" fmla="*/ 1062 h 1089"/>
              <a:gd name="T58" fmla="*/ 562 w 1129"/>
              <a:gd name="T59" fmla="*/ 1039 h 1089"/>
              <a:gd name="T60" fmla="*/ 584 w 1129"/>
              <a:gd name="T61" fmla="*/ 984 h 1089"/>
              <a:gd name="T62" fmla="*/ 640 w 1129"/>
              <a:gd name="T63" fmla="*/ 1007 h 1089"/>
              <a:gd name="T64" fmla="*/ 723 w 1129"/>
              <a:gd name="T65" fmla="*/ 450 h 1089"/>
              <a:gd name="T66" fmla="*/ 668 w 1129"/>
              <a:gd name="T67" fmla="*/ 584 h 1089"/>
              <a:gd name="T68" fmla="*/ 139 w 1129"/>
              <a:gd name="T69" fmla="*/ 450 h 1089"/>
              <a:gd name="T70" fmla="*/ 423 w 1129"/>
              <a:gd name="T71" fmla="*/ 450 h 1089"/>
              <a:gd name="T72" fmla="*/ 423 w 1129"/>
              <a:gd name="T73" fmla="*/ 450 h 1089"/>
              <a:gd name="T74" fmla="*/ 401 w 1129"/>
              <a:gd name="T75" fmla="*/ 434 h 1089"/>
              <a:gd name="T76" fmla="*/ 295 w 1129"/>
              <a:gd name="T77" fmla="*/ 556 h 1089"/>
              <a:gd name="T78" fmla="*/ 162 w 1129"/>
              <a:gd name="T79" fmla="*/ 339 h 1089"/>
              <a:gd name="T80" fmla="*/ 273 w 1129"/>
              <a:gd name="T81" fmla="*/ 450 h 1089"/>
              <a:gd name="T82" fmla="*/ 273 w 1129"/>
              <a:gd name="T83" fmla="*/ 450 h 1089"/>
              <a:gd name="T84" fmla="*/ 162 w 1129"/>
              <a:gd name="T85" fmla="*/ 579 h 1089"/>
              <a:gd name="T86" fmla="*/ 401 w 1129"/>
              <a:gd name="T87" fmla="*/ 667 h 1089"/>
              <a:gd name="T88" fmla="*/ 529 w 1129"/>
              <a:gd name="T89" fmla="*/ 579 h 1089"/>
              <a:gd name="T90" fmla="*/ 423 w 1129"/>
              <a:gd name="T91" fmla="*/ 434 h 1089"/>
              <a:gd name="T92" fmla="*/ 423 w 1129"/>
              <a:gd name="T93" fmla="*/ 434 h 1089"/>
              <a:gd name="T94" fmla="*/ 545 w 1129"/>
              <a:gd name="T95" fmla="*/ 556 h 1089"/>
              <a:gd name="T96" fmla="*/ 651 w 1129"/>
              <a:gd name="T97" fmla="*/ 322 h 1089"/>
              <a:gd name="T98" fmla="*/ 139 w 1129"/>
              <a:gd name="T99" fmla="*/ 339 h 1089"/>
              <a:gd name="T100" fmla="*/ 56 w 1129"/>
              <a:gd name="T101" fmla="*/ 339 h 1089"/>
              <a:gd name="T102" fmla="*/ 84 w 1129"/>
              <a:gd name="T103" fmla="*/ 640 h 1089"/>
              <a:gd name="T104" fmla="*/ 651 w 1129"/>
              <a:gd name="T105" fmla="*/ 579 h 1089"/>
              <a:gd name="T106" fmla="*/ 734 w 1129"/>
              <a:gd name="T107" fmla="*/ 434 h 1089"/>
              <a:gd name="T108" fmla="*/ 734 w 1129"/>
              <a:gd name="T109" fmla="*/ 434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29" h="1089">
                <a:moveTo>
                  <a:pt x="1129" y="23"/>
                </a:moveTo>
                <a:lnTo>
                  <a:pt x="1123" y="12"/>
                </a:lnTo>
                <a:lnTo>
                  <a:pt x="1117" y="6"/>
                </a:lnTo>
                <a:lnTo>
                  <a:pt x="1106" y="0"/>
                </a:lnTo>
                <a:lnTo>
                  <a:pt x="1096" y="0"/>
                </a:lnTo>
                <a:lnTo>
                  <a:pt x="906" y="39"/>
                </a:lnTo>
                <a:lnTo>
                  <a:pt x="895" y="44"/>
                </a:lnTo>
                <a:lnTo>
                  <a:pt x="885" y="56"/>
                </a:lnTo>
                <a:lnTo>
                  <a:pt x="801" y="261"/>
                </a:lnTo>
                <a:lnTo>
                  <a:pt x="795" y="261"/>
                </a:lnTo>
                <a:lnTo>
                  <a:pt x="23" y="289"/>
                </a:lnTo>
                <a:lnTo>
                  <a:pt x="12" y="289"/>
                </a:lnTo>
                <a:lnTo>
                  <a:pt x="6" y="295"/>
                </a:lnTo>
                <a:lnTo>
                  <a:pt x="0" y="305"/>
                </a:lnTo>
                <a:lnTo>
                  <a:pt x="0" y="317"/>
                </a:lnTo>
                <a:lnTo>
                  <a:pt x="34" y="667"/>
                </a:lnTo>
                <a:lnTo>
                  <a:pt x="34" y="678"/>
                </a:lnTo>
                <a:lnTo>
                  <a:pt x="40" y="684"/>
                </a:lnTo>
                <a:lnTo>
                  <a:pt x="46" y="689"/>
                </a:lnTo>
                <a:lnTo>
                  <a:pt x="56" y="695"/>
                </a:lnTo>
                <a:lnTo>
                  <a:pt x="640" y="745"/>
                </a:lnTo>
                <a:lnTo>
                  <a:pt x="645" y="745"/>
                </a:lnTo>
                <a:lnTo>
                  <a:pt x="651" y="745"/>
                </a:lnTo>
                <a:lnTo>
                  <a:pt x="673" y="756"/>
                </a:lnTo>
                <a:lnTo>
                  <a:pt x="701" y="778"/>
                </a:lnTo>
                <a:lnTo>
                  <a:pt x="734" y="806"/>
                </a:lnTo>
                <a:lnTo>
                  <a:pt x="746" y="822"/>
                </a:lnTo>
                <a:lnTo>
                  <a:pt x="751" y="845"/>
                </a:lnTo>
                <a:lnTo>
                  <a:pt x="756" y="872"/>
                </a:lnTo>
                <a:lnTo>
                  <a:pt x="746" y="889"/>
                </a:lnTo>
                <a:lnTo>
                  <a:pt x="734" y="900"/>
                </a:lnTo>
                <a:lnTo>
                  <a:pt x="723" y="906"/>
                </a:lnTo>
                <a:lnTo>
                  <a:pt x="23" y="906"/>
                </a:lnTo>
                <a:lnTo>
                  <a:pt x="17" y="912"/>
                </a:lnTo>
                <a:lnTo>
                  <a:pt x="6" y="917"/>
                </a:lnTo>
                <a:lnTo>
                  <a:pt x="0" y="923"/>
                </a:lnTo>
                <a:lnTo>
                  <a:pt x="0" y="934"/>
                </a:lnTo>
                <a:lnTo>
                  <a:pt x="0" y="944"/>
                </a:lnTo>
                <a:lnTo>
                  <a:pt x="6" y="956"/>
                </a:lnTo>
                <a:lnTo>
                  <a:pt x="17" y="961"/>
                </a:lnTo>
                <a:lnTo>
                  <a:pt x="23" y="961"/>
                </a:lnTo>
                <a:lnTo>
                  <a:pt x="101" y="961"/>
                </a:lnTo>
                <a:lnTo>
                  <a:pt x="84" y="973"/>
                </a:lnTo>
                <a:lnTo>
                  <a:pt x="67" y="984"/>
                </a:lnTo>
                <a:lnTo>
                  <a:pt x="61" y="1007"/>
                </a:lnTo>
                <a:lnTo>
                  <a:pt x="56" y="1022"/>
                </a:lnTo>
                <a:lnTo>
                  <a:pt x="61" y="1051"/>
                </a:lnTo>
                <a:lnTo>
                  <a:pt x="73" y="1068"/>
                </a:lnTo>
                <a:lnTo>
                  <a:pt x="95" y="1083"/>
                </a:lnTo>
                <a:lnTo>
                  <a:pt x="118" y="1089"/>
                </a:lnTo>
                <a:lnTo>
                  <a:pt x="145" y="1083"/>
                </a:lnTo>
                <a:lnTo>
                  <a:pt x="162" y="1068"/>
                </a:lnTo>
                <a:lnTo>
                  <a:pt x="179" y="1051"/>
                </a:lnTo>
                <a:lnTo>
                  <a:pt x="185" y="1022"/>
                </a:lnTo>
                <a:lnTo>
                  <a:pt x="179" y="1007"/>
                </a:lnTo>
                <a:lnTo>
                  <a:pt x="173" y="984"/>
                </a:lnTo>
                <a:lnTo>
                  <a:pt x="156" y="973"/>
                </a:lnTo>
                <a:lnTo>
                  <a:pt x="139" y="961"/>
                </a:lnTo>
                <a:lnTo>
                  <a:pt x="579" y="961"/>
                </a:lnTo>
                <a:lnTo>
                  <a:pt x="562" y="973"/>
                </a:lnTo>
                <a:lnTo>
                  <a:pt x="550" y="984"/>
                </a:lnTo>
                <a:lnTo>
                  <a:pt x="540" y="1007"/>
                </a:lnTo>
                <a:lnTo>
                  <a:pt x="535" y="1022"/>
                </a:lnTo>
                <a:lnTo>
                  <a:pt x="540" y="1051"/>
                </a:lnTo>
                <a:lnTo>
                  <a:pt x="556" y="1068"/>
                </a:lnTo>
                <a:lnTo>
                  <a:pt x="573" y="1083"/>
                </a:lnTo>
                <a:lnTo>
                  <a:pt x="601" y="1089"/>
                </a:lnTo>
                <a:lnTo>
                  <a:pt x="623" y="1083"/>
                </a:lnTo>
                <a:lnTo>
                  <a:pt x="645" y="1068"/>
                </a:lnTo>
                <a:lnTo>
                  <a:pt x="657" y="1051"/>
                </a:lnTo>
                <a:lnTo>
                  <a:pt x="662" y="1022"/>
                </a:lnTo>
                <a:lnTo>
                  <a:pt x="662" y="1007"/>
                </a:lnTo>
                <a:lnTo>
                  <a:pt x="651" y="984"/>
                </a:lnTo>
                <a:lnTo>
                  <a:pt x="640" y="973"/>
                </a:lnTo>
                <a:lnTo>
                  <a:pt x="617" y="961"/>
                </a:lnTo>
                <a:lnTo>
                  <a:pt x="729" y="961"/>
                </a:lnTo>
                <a:lnTo>
                  <a:pt x="734" y="961"/>
                </a:lnTo>
                <a:lnTo>
                  <a:pt x="767" y="944"/>
                </a:lnTo>
                <a:lnTo>
                  <a:pt x="784" y="934"/>
                </a:lnTo>
                <a:lnTo>
                  <a:pt x="795" y="917"/>
                </a:lnTo>
                <a:lnTo>
                  <a:pt x="807" y="900"/>
                </a:lnTo>
                <a:lnTo>
                  <a:pt x="812" y="878"/>
                </a:lnTo>
                <a:lnTo>
                  <a:pt x="812" y="856"/>
                </a:lnTo>
                <a:lnTo>
                  <a:pt x="807" y="828"/>
                </a:lnTo>
                <a:lnTo>
                  <a:pt x="795" y="800"/>
                </a:lnTo>
                <a:lnTo>
                  <a:pt x="779" y="778"/>
                </a:lnTo>
                <a:lnTo>
                  <a:pt x="746" y="745"/>
                </a:lnTo>
                <a:lnTo>
                  <a:pt x="712" y="717"/>
                </a:lnTo>
                <a:lnTo>
                  <a:pt x="684" y="695"/>
                </a:lnTo>
                <a:lnTo>
                  <a:pt x="934" y="94"/>
                </a:lnTo>
                <a:lnTo>
                  <a:pt x="1106" y="56"/>
                </a:lnTo>
                <a:lnTo>
                  <a:pt x="1117" y="50"/>
                </a:lnTo>
                <a:lnTo>
                  <a:pt x="1123" y="44"/>
                </a:lnTo>
                <a:lnTo>
                  <a:pt x="1129" y="33"/>
                </a:lnTo>
                <a:lnTo>
                  <a:pt x="1129" y="23"/>
                </a:lnTo>
                <a:close/>
                <a:moveTo>
                  <a:pt x="162" y="1022"/>
                </a:moveTo>
                <a:lnTo>
                  <a:pt x="156" y="1039"/>
                </a:lnTo>
                <a:lnTo>
                  <a:pt x="151" y="1056"/>
                </a:lnTo>
                <a:lnTo>
                  <a:pt x="134" y="1062"/>
                </a:lnTo>
                <a:lnTo>
                  <a:pt x="118" y="1068"/>
                </a:lnTo>
                <a:lnTo>
                  <a:pt x="101" y="1062"/>
                </a:lnTo>
                <a:lnTo>
                  <a:pt x="90" y="1056"/>
                </a:lnTo>
                <a:lnTo>
                  <a:pt x="78" y="1039"/>
                </a:lnTo>
                <a:lnTo>
                  <a:pt x="78" y="1022"/>
                </a:lnTo>
                <a:lnTo>
                  <a:pt x="78" y="1007"/>
                </a:lnTo>
                <a:lnTo>
                  <a:pt x="90" y="995"/>
                </a:lnTo>
                <a:lnTo>
                  <a:pt x="101" y="984"/>
                </a:lnTo>
                <a:lnTo>
                  <a:pt x="118" y="978"/>
                </a:lnTo>
                <a:lnTo>
                  <a:pt x="134" y="984"/>
                </a:lnTo>
                <a:lnTo>
                  <a:pt x="151" y="995"/>
                </a:lnTo>
                <a:lnTo>
                  <a:pt x="156" y="1007"/>
                </a:lnTo>
                <a:lnTo>
                  <a:pt x="162" y="1022"/>
                </a:lnTo>
                <a:close/>
                <a:moveTo>
                  <a:pt x="645" y="1022"/>
                </a:moveTo>
                <a:lnTo>
                  <a:pt x="640" y="1039"/>
                </a:lnTo>
                <a:lnTo>
                  <a:pt x="628" y="1056"/>
                </a:lnTo>
                <a:lnTo>
                  <a:pt x="617" y="1062"/>
                </a:lnTo>
                <a:lnTo>
                  <a:pt x="601" y="1068"/>
                </a:lnTo>
                <a:lnTo>
                  <a:pt x="584" y="1062"/>
                </a:lnTo>
                <a:lnTo>
                  <a:pt x="567" y="1056"/>
                </a:lnTo>
                <a:lnTo>
                  <a:pt x="562" y="1039"/>
                </a:lnTo>
                <a:lnTo>
                  <a:pt x="556" y="1022"/>
                </a:lnTo>
                <a:lnTo>
                  <a:pt x="562" y="1007"/>
                </a:lnTo>
                <a:lnTo>
                  <a:pt x="567" y="995"/>
                </a:lnTo>
                <a:lnTo>
                  <a:pt x="584" y="984"/>
                </a:lnTo>
                <a:lnTo>
                  <a:pt x="601" y="978"/>
                </a:lnTo>
                <a:lnTo>
                  <a:pt x="617" y="984"/>
                </a:lnTo>
                <a:lnTo>
                  <a:pt x="628" y="995"/>
                </a:lnTo>
                <a:lnTo>
                  <a:pt x="640" y="1007"/>
                </a:lnTo>
                <a:lnTo>
                  <a:pt x="645" y="1022"/>
                </a:lnTo>
                <a:close/>
                <a:moveTo>
                  <a:pt x="668" y="556"/>
                </a:moveTo>
                <a:lnTo>
                  <a:pt x="668" y="450"/>
                </a:lnTo>
                <a:lnTo>
                  <a:pt x="723" y="450"/>
                </a:lnTo>
                <a:lnTo>
                  <a:pt x="684" y="556"/>
                </a:lnTo>
                <a:lnTo>
                  <a:pt x="668" y="556"/>
                </a:lnTo>
                <a:close/>
                <a:moveTo>
                  <a:pt x="673" y="579"/>
                </a:moveTo>
                <a:lnTo>
                  <a:pt x="668" y="584"/>
                </a:lnTo>
                <a:lnTo>
                  <a:pt x="668" y="579"/>
                </a:lnTo>
                <a:lnTo>
                  <a:pt x="673" y="579"/>
                </a:lnTo>
                <a:close/>
                <a:moveTo>
                  <a:pt x="67" y="450"/>
                </a:moveTo>
                <a:lnTo>
                  <a:pt x="139" y="450"/>
                </a:lnTo>
                <a:lnTo>
                  <a:pt x="139" y="556"/>
                </a:lnTo>
                <a:lnTo>
                  <a:pt x="78" y="556"/>
                </a:lnTo>
                <a:lnTo>
                  <a:pt x="67" y="450"/>
                </a:lnTo>
                <a:close/>
                <a:moveTo>
                  <a:pt x="423" y="450"/>
                </a:moveTo>
                <a:lnTo>
                  <a:pt x="529" y="450"/>
                </a:lnTo>
                <a:lnTo>
                  <a:pt x="529" y="556"/>
                </a:lnTo>
                <a:lnTo>
                  <a:pt x="423" y="556"/>
                </a:lnTo>
                <a:lnTo>
                  <a:pt x="423" y="450"/>
                </a:lnTo>
                <a:close/>
                <a:moveTo>
                  <a:pt x="295" y="434"/>
                </a:moveTo>
                <a:lnTo>
                  <a:pt x="295" y="333"/>
                </a:lnTo>
                <a:lnTo>
                  <a:pt x="401" y="328"/>
                </a:lnTo>
                <a:lnTo>
                  <a:pt x="401" y="434"/>
                </a:lnTo>
                <a:lnTo>
                  <a:pt x="295" y="434"/>
                </a:lnTo>
                <a:close/>
                <a:moveTo>
                  <a:pt x="401" y="450"/>
                </a:moveTo>
                <a:lnTo>
                  <a:pt x="401" y="556"/>
                </a:lnTo>
                <a:lnTo>
                  <a:pt x="295" y="556"/>
                </a:lnTo>
                <a:lnTo>
                  <a:pt x="295" y="450"/>
                </a:lnTo>
                <a:lnTo>
                  <a:pt x="401" y="450"/>
                </a:lnTo>
                <a:close/>
                <a:moveTo>
                  <a:pt x="162" y="434"/>
                </a:moveTo>
                <a:lnTo>
                  <a:pt x="162" y="339"/>
                </a:lnTo>
                <a:lnTo>
                  <a:pt x="273" y="333"/>
                </a:lnTo>
                <a:lnTo>
                  <a:pt x="273" y="434"/>
                </a:lnTo>
                <a:lnTo>
                  <a:pt x="162" y="434"/>
                </a:lnTo>
                <a:close/>
                <a:moveTo>
                  <a:pt x="273" y="450"/>
                </a:moveTo>
                <a:lnTo>
                  <a:pt x="273" y="556"/>
                </a:lnTo>
                <a:lnTo>
                  <a:pt x="162" y="556"/>
                </a:lnTo>
                <a:lnTo>
                  <a:pt x="162" y="450"/>
                </a:lnTo>
                <a:lnTo>
                  <a:pt x="273" y="450"/>
                </a:lnTo>
                <a:close/>
                <a:moveTo>
                  <a:pt x="273" y="579"/>
                </a:moveTo>
                <a:lnTo>
                  <a:pt x="273" y="655"/>
                </a:lnTo>
                <a:lnTo>
                  <a:pt x="162" y="645"/>
                </a:lnTo>
                <a:lnTo>
                  <a:pt x="162" y="579"/>
                </a:lnTo>
                <a:lnTo>
                  <a:pt x="273" y="579"/>
                </a:lnTo>
                <a:close/>
                <a:moveTo>
                  <a:pt x="295" y="579"/>
                </a:moveTo>
                <a:lnTo>
                  <a:pt x="401" y="579"/>
                </a:lnTo>
                <a:lnTo>
                  <a:pt x="401" y="667"/>
                </a:lnTo>
                <a:lnTo>
                  <a:pt x="295" y="655"/>
                </a:lnTo>
                <a:lnTo>
                  <a:pt x="295" y="579"/>
                </a:lnTo>
                <a:close/>
                <a:moveTo>
                  <a:pt x="423" y="579"/>
                </a:moveTo>
                <a:lnTo>
                  <a:pt x="529" y="579"/>
                </a:lnTo>
                <a:lnTo>
                  <a:pt x="529" y="678"/>
                </a:lnTo>
                <a:lnTo>
                  <a:pt x="423" y="667"/>
                </a:lnTo>
                <a:lnTo>
                  <a:pt x="423" y="579"/>
                </a:lnTo>
                <a:close/>
                <a:moveTo>
                  <a:pt x="423" y="434"/>
                </a:moveTo>
                <a:lnTo>
                  <a:pt x="423" y="328"/>
                </a:lnTo>
                <a:lnTo>
                  <a:pt x="529" y="322"/>
                </a:lnTo>
                <a:lnTo>
                  <a:pt x="529" y="434"/>
                </a:lnTo>
                <a:lnTo>
                  <a:pt x="423" y="434"/>
                </a:lnTo>
                <a:close/>
                <a:moveTo>
                  <a:pt x="545" y="450"/>
                </a:moveTo>
                <a:lnTo>
                  <a:pt x="651" y="450"/>
                </a:lnTo>
                <a:lnTo>
                  <a:pt x="651" y="556"/>
                </a:lnTo>
                <a:lnTo>
                  <a:pt x="545" y="556"/>
                </a:lnTo>
                <a:lnTo>
                  <a:pt x="545" y="450"/>
                </a:lnTo>
                <a:close/>
                <a:moveTo>
                  <a:pt x="545" y="434"/>
                </a:moveTo>
                <a:lnTo>
                  <a:pt x="545" y="322"/>
                </a:lnTo>
                <a:lnTo>
                  <a:pt x="651" y="322"/>
                </a:lnTo>
                <a:lnTo>
                  <a:pt x="651" y="434"/>
                </a:lnTo>
                <a:lnTo>
                  <a:pt x="545" y="434"/>
                </a:lnTo>
                <a:close/>
                <a:moveTo>
                  <a:pt x="56" y="339"/>
                </a:moveTo>
                <a:lnTo>
                  <a:pt x="139" y="339"/>
                </a:lnTo>
                <a:lnTo>
                  <a:pt x="139" y="434"/>
                </a:lnTo>
                <a:lnTo>
                  <a:pt x="67" y="434"/>
                </a:lnTo>
                <a:lnTo>
                  <a:pt x="67" y="450"/>
                </a:lnTo>
                <a:lnTo>
                  <a:pt x="56" y="339"/>
                </a:lnTo>
                <a:close/>
                <a:moveTo>
                  <a:pt x="78" y="579"/>
                </a:moveTo>
                <a:lnTo>
                  <a:pt x="139" y="579"/>
                </a:lnTo>
                <a:lnTo>
                  <a:pt x="139" y="645"/>
                </a:lnTo>
                <a:lnTo>
                  <a:pt x="84" y="640"/>
                </a:lnTo>
                <a:lnTo>
                  <a:pt x="78" y="579"/>
                </a:lnTo>
                <a:close/>
                <a:moveTo>
                  <a:pt x="545" y="678"/>
                </a:moveTo>
                <a:lnTo>
                  <a:pt x="545" y="579"/>
                </a:lnTo>
                <a:lnTo>
                  <a:pt x="651" y="579"/>
                </a:lnTo>
                <a:lnTo>
                  <a:pt x="651" y="634"/>
                </a:lnTo>
                <a:lnTo>
                  <a:pt x="628" y="689"/>
                </a:lnTo>
                <a:lnTo>
                  <a:pt x="545" y="678"/>
                </a:lnTo>
                <a:close/>
                <a:moveTo>
                  <a:pt x="734" y="434"/>
                </a:moveTo>
                <a:lnTo>
                  <a:pt x="668" y="434"/>
                </a:lnTo>
                <a:lnTo>
                  <a:pt x="668" y="322"/>
                </a:lnTo>
                <a:lnTo>
                  <a:pt x="779" y="317"/>
                </a:lnTo>
                <a:lnTo>
                  <a:pt x="734" y="43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6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127449" y="1727102"/>
            <a:ext cx="2611177" cy="1248223"/>
            <a:chOff x="1317257" y="1360556"/>
            <a:chExt cx="3761195" cy="1248223"/>
          </a:xfrm>
        </p:grpSpPr>
        <p:sp>
          <p:nvSpPr>
            <p:cNvPr id="11" name="文本框 382"/>
            <p:cNvSpPr txBox="1"/>
            <p:nvPr/>
          </p:nvSpPr>
          <p:spPr>
            <a:xfrm>
              <a:off x="1317257" y="1811459"/>
              <a:ext cx="3761195" cy="797320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1317257" y="1360556"/>
              <a:ext cx="3761195" cy="307777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zh-CN" altLang="en-US" sz="1867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826515" y="2168860"/>
            <a:ext cx="2161319" cy="3616282"/>
            <a:chOff x="3619886" y="1626645"/>
            <a:chExt cx="1620989" cy="2712212"/>
          </a:xfrm>
        </p:grpSpPr>
        <p:sp>
          <p:nvSpPr>
            <p:cNvPr id="13" name="矩形 12"/>
            <p:cNvSpPr/>
            <p:nvPr/>
          </p:nvSpPr>
          <p:spPr>
            <a:xfrm>
              <a:off x="3660059" y="2000712"/>
              <a:ext cx="1546534" cy="95401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619886" y="3101519"/>
              <a:ext cx="1620989" cy="55375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此部分内容作为文字排版占位显示（建议使用主题字体）。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3660058" y="1626645"/>
              <a:ext cx="1537732" cy="305853"/>
            </a:xfrm>
            <a:prstGeom prst="rect">
              <a:avLst/>
            </a:prstGeom>
          </p:spPr>
          <p:txBody>
            <a:bodyPr vert="horz" lIns="121920" tIns="60960" rIns="121920" bIns="6096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867" b="1" spc="-201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3700224" y="2598597"/>
              <a:ext cx="1497568" cy="275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1467" b="1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3619886" y="3785099"/>
              <a:ext cx="1620989" cy="55375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此部分内容作为文字排版占位显示（建议使用主题字体）。</a:t>
              </a:r>
            </a:p>
          </p:txBody>
        </p:sp>
        <p:sp>
          <p:nvSpPr>
            <p:cNvPr id="7" name="任意多边形: 形状 6"/>
            <p:cNvSpPr/>
            <p:nvPr/>
          </p:nvSpPr>
          <p:spPr>
            <a:xfrm>
              <a:off x="4270294" y="2165259"/>
              <a:ext cx="342900" cy="325171"/>
            </a:xfrm>
            <a:custGeom>
              <a:avLst/>
              <a:gdLst>
                <a:gd name="connsiteX0" fmla="*/ 17139 w 331464"/>
                <a:gd name="connsiteY0" fmla="*/ 274638 h 314326"/>
                <a:gd name="connsiteX1" fmla="*/ 312414 w 331464"/>
                <a:gd name="connsiteY1" fmla="*/ 274638 h 314326"/>
                <a:gd name="connsiteX2" fmla="*/ 312414 w 331464"/>
                <a:gd name="connsiteY2" fmla="*/ 302420 h 314326"/>
                <a:gd name="connsiteX3" fmla="*/ 300758 w 331464"/>
                <a:gd name="connsiteY3" fmla="*/ 314326 h 314326"/>
                <a:gd name="connsiteX4" fmla="*/ 28795 w 331464"/>
                <a:gd name="connsiteY4" fmla="*/ 314326 h 314326"/>
                <a:gd name="connsiteX5" fmla="*/ 17139 w 331464"/>
                <a:gd name="connsiteY5" fmla="*/ 302420 h 314326"/>
                <a:gd name="connsiteX6" fmla="*/ 220339 w 331464"/>
                <a:gd name="connsiteY6" fmla="*/ 168275 h 314326"/>
                <a:gd name="connsiteX7" fmla="*/ 312414 w 331464"/>
                <a:gd name="connsiteY7" fmla="*/ 168275 h 314326"/>
                <a:gd name="connsiteX8" fmla="*/ 312414 w 331464"/>
                <a:gd name="connsiteY8" fmla="*/ 258763 h 314326"/>
                <a:gd name="connsiteX9" fmla="*/ 220339 w 331464"/>
                <a:gd name="connsiteY9" fmla="*/ 258763 h 314326"/>
                <a:gd name="connsiteX10" fmla="*/ 128264 w 331464"/>
                <a:gd name="connsiteY10" fmla="*/ 168275 h 314326"/>
                <a:gd name="connsiteX11" fmla="*/ 201289 w 331464"/>
                <a:gd name="connsiteY11" fmla="*/ 168275 h 314326"/>
                <a:gd name="connsiteX12" fmla="*/ 201289 w 331464"/>
                <a:gd name="connsiteY12" fmla="*/ 258763 h 314326"/>
                <a:gd name="connsiteX13" fmla="*/ 128264 w 331464"/>
                <a:gd name="connsiteY13" fmla="*/ 258763 h 314326"/>
                <a:gd name="connsiteX14" fmla="*/ 17139 w 331464"/>
                <a:gd name="connsiteY14" fmla="*/ 168275 h 314326"/>
                <a:gd name="connsiteX15" fmla="*/ 110802 w 331464"/>
                <a:gd name="connsiteY15" fmla="*/ 168275 h 314326"/>
                <a:gd name="connsiteX16" fmla="*/ 110802 w 331464"/>
                <a:gd name="connsiteY16" fmla="*/ 258763 h 314326"/>
                <a:gd name="connsiteX17" fmla="*/ 17139 w 331464"/>
                <a:gd name="connsiteY17" fmla="*/ 258763 h 314326"/>
                <a:gd name="connsiteX18" fmla="*/ 28189 w 331464"/>
                <a:gd name="connsiteY18" fmla="*/ 93663 h 314326"/>
                <a:gd name="connsiteX19" fmla="*/ 302951 w 331464"/>
                <a:gd name="connsiteY19" fmla="*/ 93663 h 314326"/>
                <a:gd name="connsiteX20" fmla="*/ 328872 w 331464"/>
                <a:gd name="connsiteY20" fmla="*/ 132428 h 314326"/>
                <a:gd name="connsiteX21" fmla="*/ 331464 w 331464"/>
                <a:gd name="connsiteY21" fmla="*/ 138888 h 314326"/>
                <a:gd name="connsiteX22" fmla="*/ 322392 w 331464"/>
                <a:gd name="connsiteY22" fmla="*/ 149226 h 314326"/>
                <a:gd name="connsiteX23" fmla="*/ 7452 w 331464"/>
                <a:gd name="connsiteY23" fmla="*/ 149226 h 314326"/>
                <a:gd name="connsiteX24" fmla="*/ 972 w 331464"/>
                <a:gd name="connsiteY24" fmla="*/ 144057 h 314326"/>
                <a:gd name="connsiteX25" fmla="*/ 972 w 331464"/>
                <a:gd name="connsiteY25" fmla="*/ 132428 h 314326"/>
                <a:gd name="connsiteX26" fmla="*/ 28189 w 331464"/>
                <a:gd name="connsiteY26" fmla="*/ 93663 h 314326"/>
                <a:gd name="connsiteX27" fmla="*/ 47833 w 331464"/>
                <a:gd name="connsiteY27" fmla="*/ 0 h 314326"/>
                <a:gd name="connsiteX28" fmla="*/ 283308 w 331464"/>
                <a:gd name="connsiteY28" fmla="*/ 0 h 314326"/>
                <a:gd name="connsiteX29" fmla="*/ 294952 w 331464"/>
                <a:gd name="connsiteY29" fmla="*/ 11824 h 314326"/>
                <a:gd name="connsiteX30" fmla="*/ 294952 w 331464"/>
                <a:gd name="connsiteY30" fmla="*/ 76200 h 314326"/>
                <a:gd name="connsiteX31" fmla="*/ 36189 w 331464"/>
                <a:gd name="connsiteY31" fmla="*/ 76200 h 314326"/>
                <a:gd name="connsiteX32" fmla="*/ 36189 w 331464"/>
                <a:gd name="connsiteY32" fmla="*/ 11824 h 314326"/>
                <a:gd name="connsiteX33" fmla="*/ 47833 w 331464"/>
                <a:gd name="connsiteY33" fmla="*/ 0 h 31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1464" h="314326">
                  <a:moveTo>
                    <a:pt x="17139" y="274638"/>
                  </a:moveTo>
                  <a:cubicBezTo>
                    <a:pt x="17139" y="274638"/>
                    <a:pt x="17139" y="274638"/>
                    <a:pt x="312414" y="274638"/>
                  </a:cubicBezTo>
                  <a:cubicBezTo>
                    <a:pt x="312414" y="274638"/>
                    <a:pt x="312414" y="274638"/>
                    <a:pt x="312414" y="302420"/>
                  </a:cubicBezTo>
                  <a:cubicBezTo>
                    <a:pt x="312414" y="309035"/>
                    <a:pt x="307234" y="314326"/>
                    <a:pt x="300758" y="314326"/>
                  </a:cubicBezTo>
                  <a:cubicBezTo>
                    <a:pt x="300758" y="314326"/>
                    <a:pt x="300758" y="314326"/>
                    <a:pt x="28795" y="314326"/>
                  </a:cubicBezTo>
                  <a:cubicBezTo>
                    <a:pt x="22319" y="314326"/>
                    <a:pt x="17139" y="309035"/>
                    <a:pt x="17139" y="302420"/>
                  </a:cubicBezTo>
                  <a:close/>
                  <a:moveTo>
                    <a:pt x="220339" y="168275"/>
                  </a:moveTo>
                  <a:lnTo>
                    <a:pt x="312414" y="168275"/>
                  </a:lnTo>
                  <a:lnTo>
                    <a:pt x="312414" y="258763"/>
                  </a:lnTo>
                  <a:lnTo>
                    <a:pt x="220339" y="258763"/>
                  </a:lnTo>
                  <a:close/>
                  <a:moveTo>
                    <a:pt x="128264" y="168275"/>
                  </a:moveTo>
                  <a:lnTo>
                    <a:pt x="201289" y="168275"/>
                  </a:lnTo>
                  <a:lnTo>
                    <a:pt x="201289" y="258763"/>
                  </a:lnTo>
                  <a:lnTo>
                    <a:pt x="128264" y="258763"/>
                  </a:lnTo>
                  <a:close/>
                  <a:moveTo>
                    <a:pt x="17139" y="168275"/>
                  </a:moveTo>
                  <a:lnTo>
                    <a:pt x="110802" y="168275"/>
                  </a:lnTo>
                  <a:lnTo>
                    <a:pt x="110802" y="258763"/>
                  </a:lnTo>
                  <a:lnTo>
                    <a:pt x="17139" y="258763"/>
                  </a:lnTo>
                  <a:close/>
                  <a:moveTo>
                    <a:pt x="28189" y="93663"/>
                  </a:moveTo>
                  <a:cubicBezTo>
                    <a:pt x="28189" y="93663"/>
                    <a:pt x="28189" y="93663"/>
                    <a:pt x="302951" y="93663"/>
                  </a:cubicBezTo>
                  <a:cubicBezTo>
                    <a:pt x="302951" y="93663"/>
                    <a:pt x="302951" y="93663"/>
                    <a:pt x="328872" y="132428"/>
                  </a:cubicBezTo>
                  <a:cubicBezTo>
                    <a:pt x="330168" y="133720"/>
                    <a:pt x="331464" y="136304"/>
                    <a:pt x="331464" y="138888"/>
                  </a:cubicBezTo>
                  <a:cubicBezTo>
                    <a:pt x="331464" y="144057"/>
                    <a:pt x="327576" y="147934"/>
                    <a:pt x="322392" y="149226"/>
                  </a:cubicBezTo>
                  <a:cubicBezTo>
                    <a:pt x="322392" y="149226"/>
                    <a:pt x="322392" y="149226"/>
                    <a:pt x="7452" y="149226"/>
                  </a:cubicBezTo>
                  <a:cubicBezTo>
                    <a:pt x="4860" y="147934"/>
                    <a:pt x="2268" y="146641"/>
                    <a:pt x="972" y="144057"/>
                  </a:cubicBezTo>
                  <a:cubicBezTo>
                    <a:pt x="-324" y="140181"/>
                    <a:pt x="-324" y="136304"/>
                    <a:pt x="972" y="132428"/>
                  </a:cubicBezTo>
                  <a:cubicBezTo>
                    <a:pt x="972" y="132428"/>
                    <a:pt x="972" y="132428"/>
                    <a:pt x="28189" y="93663"/>
                  </a:cubicBezTo>
                  <a:close/>
                  <a:moveTo>
                    <a:pt x="47833" y="0"/>
                  </a:moveTo>
                  <a:cubicBezTo>
                    <a:pt x="47833" y="0"/>
                    <a:pt x="47833" y="0"/>
                    <a:pt x="283308" y="0"/>
                  </a:cubicBezTo>
                  <a:cubicBezTo>
                    <a:pt x="289777" y="0"/>
                    <a:pt x="294952" y="5255"/>
                    <a:pt x="294952" y="11824"/>
                  </a:cubicBezTo>
                  <a:lnTo>
                    <a:pt x="294952" y="76200"/>
                  </a:lnTo>
                  <a:cubicBezTo>
                    <a:pt x="294952" y="76200"/>
                    <a:pt x="294952" y="76200"/>
                    <a:pt x="36189" y="76200"/>
                  </a:cubicBezTo>
                  <a:cubicBezTo>
                    <a:pt x="36189" y="76200"/>
                    <a:pt x="36189" y="76200"/>
                    <a:pt x="36189" y="11824"/>
                  </a:cubicBezTo>
                  <a:cubicBezTo>
                    <a:pt x="36189" y="5255"/>
                    <a:pt x="41364" y="0"/>
                    <a:pt x="4783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098401" y="2168861"/>
            <a:ext cx="2161319" cy="3616286"/>
            <a:chOff x="5323800" y="1626645"/>
            <a:chExt cx="1620989" cy="2712214"/>
          </a:xfrm>
        </p:grpSpPr>
        <p:sp>
          <p:nvSpPr>
            <p:cNvPr id="17" name="矩形 16"/>
            <p:cNvSpPr/>
            <p:nvPr/>
          </p:nvSpPr>
          <p:spPr>
            <a:xfrm>
              <a:off x="5363972" y="2000712"/>
              <a:ext cx="1546534" cy="95401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5323800" y="3101518"/>
              <a:ext cx="1620989" cy="55375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此部分内容作为文字排版占位显示（建议使用主题字体）。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5363972" y="1626645"/>
              <a:ext cx="1537732" cy="305853"/>
            </a:xfrm>
            <a:prstGeom prst="rect">
              <a:avLst/>
            </a:prstGeom>
          </p:spPr>
          <p:txBody>
            <a:bodyPr vert="horz" lIns="121920" tIns="60960" rIns="121920" bIns="6096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867" b="1" spc="-201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5404136" y="2598597"/>
              <a:ext cx="1497568" cy="275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1467" b="1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5323800" y="3785101"/>
              <a:ext cx="1620989" cy="55375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此部分内容作为文字排版占位显示（建议使用主题字体）。</a:t>
              </a:r>
            </a:p>
          </p:txBody>
        </p:sp>
        <p:sp>
          <p:nvSpPr>
            <p:cNvPr id="8" name="任意多边形: 形状 7"/>
            <p:cNvSpPr/>
            <p:nvPr/>
          </p:nvSpPr>
          <p:spPr>
            <a:xfrm>
              <a:off x="5959280" y="2165259"/>
              <a:ext cx="342900" cy="325171"/>
            </a:xfrm>
            <a:custGeom>
              <a:avLst/>
              <a:gdLst>
                <a:gd name="connsiteX0" fmla="*/ 17139 w 331464"/>
                <a:gd name="connsiteY0" fmla="*/ 274638 h 314326"/>
                <a:gd name="connsiteX1" fmla="*/ 312414 w 331464"/>
                <a:gd name="connsiteY1" fmla="*/ 274638 h 314326"/>
                <a:gd name="connsiteX2" fmla="*/ 312414 w 331464"/>
                <a:gd name="connsiteY2" fmla="*/ 302420 h 314326"/>
                <a:gd name="connsiteX3" fmla="*/ 300758 w 331464"/>
                <a:gd name="connsiteY3" fmla="*/ 314326 h 314326"/>
                <a:gd name="connsiteX4" fmla="*/ 28795 w 331464"/>
                <a:gd name="connsiteY4" fmla="*/ 314326 h 314326"/>
                <a:gd name="connsiteX5" fmla="*/ 17139 w 331464"/>
                <a:gd name="connsiteY5" fmla="*/ 302420 h 314326"/>
                <a:gd name="connsiteX6" fmla="*/ 220339 w 331464"/>
                <a:gd name="connsiteY6" fmla="*/ 168275 h 314326"/>
                <a:gd name="connsiteX7" fmla="*/ 312414 w 331464"/>
                <a:gd name="connsiteY7" fmla="*/ 168275 h 314326"/>
                <a:gd name="connsiteX8" fmla="*/ 312414 w 331464"/>
                <a:gd name="connsiteY8" fmla="*/ 258763 h 314326"/>
                <a:gd name="connsiteX9" fmla="*/ 220339 w 331464"/>
                <a:gd name="connsiteY9" fmla="*/ 258763 h 314326"/>
                <a:gd name="connsiteX10" fmla="*/ 128264 w 331464"/>
                <a:gd name="connsiteY10" fmla="*/ 168275 h 314326"/>
                <a:gd name="connsiteX11" fmla="*/ 201289 w 331464"/>
                <a:gd name="connsiteY11" fmla="*/ 168275 h 314326"/>
                <a:gd name="connsiteX12" fmla="*/ 201289 w 331464"/>
                <a:gd name="connsiteY12" fmla="*/ 258763 h 314326"/>
                <a:gd name="connsiteX13" fmla="*/ 128264 w 331464"/>
                <a:gd name="connsiteY13" fmla="*/ 258763 h 314326"/>
                <a:gd name="connsiteX14" fmla="*/ 17139 w 331464"/>
                <a:gd name="connsiteY14" fmla="*/ 168275 h 314326"/>
                <a:gd name="connsiteX15" fmla="*/ 110802 w 331464"/>
                <a:gd name="connsiteY15" fmla="*/ 168275 h 314326"/>
                <a:gd name="connsiteX16" fmla="*/ 110802 w 331464"/>
                <a:gd name="connsiteY16" fmla="*/ 258763 h 314326"/>
                <a:gd name="connsiteX17" fmla="*/ 17139 w 331464"/>
                <a:gd name="connsiteY17" fmla="*/ 258763 h 314326"/>
                <a:gd name="connsiteX18" fmla="*/ 28189 w 331464"/>
                <a:gd name="connsiteY18" fmla="*/ 93663 h 314326"/>
                <a:gd name="connsiteX19" fmla="*/ 302951 w 331464"/>
                <a:gd name="connsiteY19" fmla="*/ 93663 h 314326"/>
                <a:gd name="connsiteX20" fmla="*/ 328872 w 331464"/>
                <a:gd name="connsiteY20" fmla="*/ 132428 h 314326"/>
                <a:gd name="connsiteX21" fmla="*/ 331464 w 331464"/>
                <a:gd name="connsiteY21" fmla="*/ 138888 h 314326"/>
                <a:gd name="connsiteX22" fmla="*/ 322392 w 331464"/>
                <a:gd name="connsiteY22" fmla="*/ 149226 h 314326"/>
                <a:gd name="connsiteX23" fmla="*/ 7452 w 331464"/>
                <a:gd name="connsiteY23" fmla="*/ 149226 h 314326"/>
                <a:gd name="connsiteX24" fmla="*/ 972 w 331464"/>
                <a:gd name="connsiteY24" fmla="*/ 144057 h 314326"/>
                <a:gd name="connsiteX25" fmla="*/ 972 w 331464"/>
                <a:gd name="connsiteY25" fmla="*/ 132428 h 314326"/>
                <a:gd name="connsiteX26" fmla="*/ 28189 w 331464"/>
                <a:gd name="connsiteY26" fmla="*/ 93663 h 314326"/>
                <a:gd name="connsiteX27" fmla="*/ 47833 w 331464"/>
                <a:gd name="connsiteY27" fmla="*/ 0 h 314326"/>
                <a:gd name="connsiteX28" fmla="*/ 283308 w 331464"/>
                <a:gd name="connsiteY28" fmla="*/ 0 h 314326"/>
                <a:gd name="connsiteX29" fmla="*/ 294952 w 331464"/>
                <a:gd name="connsiteY29" fmla="*/ 11824 h 314326"/>
                <a:gd name="connsiteX30" fmla="*/ 294952 w 331464"/>
                <a:gd name="connsiteY30" fmla="*/ 76200 h 314326"/>
                <a:gd name="connsiteX31" fmla="*/ 36189 w 331464"/>
                <a:gd name="connsiteY31" fmla="*/ 76200 h 314326"/>
                <a:gd name="connsiteX32" fmla="*/ 36189 w 331464"/>
                <a:gd name="connsiteY32" fmla="*/ 11824 h 314326"/>
                <a:gd name="connsiteX33" fmla="*/ 47833 w 331464"/>
                <a:gd name="connsiteY33" fmla="*/ 0 h 31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1464" h="314326">
                  <a:moveTo>
                    <a:pt x="17139" y="274638"/>
                  </a:moveTo>
                  <a:cubicBezTo>
                    <a:pt x="17139" y="274638"/>
                    <a:pt x="17139" y="274638"/>
                    <a:pt x="312414" y="274638"/>
                  </a:cubicBezTo>
                  <a:cubicBezTo>
                    <a:pt x="312414" y="274638"/>
                    <a:pt x="312414" y="274638"/>
                    <a:pt x="312414" y="302420"/>
                  </a:cubicBezTo>
                  <a:cubicBezTo>
                    <a:pt x="312414" y="309035"/>
                    <a:pt x="307234" y="314326"/>
                    <a:pt x="300758" y="314326"/>
                  </a:cubicBezTo>
                  <a:cubicBezTo>
                    <a:pt x="300758" y="314326"/>
                    <a:pt x="300758" y="314326"/>
                    <a:pt x="28795" y="314326"/>
                  </a:cubicBezTo>
                  <a:cubicBezTo>
                    <a:pt x="22319" y="314326"/>
                    <a:pt x="17139" y="309035"/>
                    <a:pt x="17139" y="302420"/>
                  </a:cubicBezTo>
                  <a:close/>
                  <a:moveTo>
                    <a:pt x="220339" y="168275"/>
                  </a:moveTo>
                  <a:lnTo>
                    <a:pt x="312414" y="168275"/>
                  </a:lnTo>
                  <a:lnTo>
                    <a:pt x="312414" y="258763"/>
                  </a:lnTo>
                  <a:lnTo>
                    <a:pt x="220339" y="258763"/>
                  </a:lnTo>
                  <a:close/>
                  <a:moveTo>
                    <a:pt x="128264" y="168275"/>
                  </a:moveTo>
                  <a:lnTo>
                    <a:pt x="201289" y="168275"/>
                  </a:lnTo>
                  <a:lnTo>
                    <a:pt x="201289" y="258763"/>
                  </a:lnTo>
                  <a:lnTo>
                    <a:pt x="128264" y="258763"/>
                  </a:lnTo>
                  <a:close/>
                  <a:moveTo>
                    <a:pt x="17139" y="168275"/>
                  </a:moveTo>
                  <a:lnTo>
                    <a:pt x="110802" y="168275"/>
                  </a:lnTo>
                  <a:lnTo>
                    <a:pt x="110802" y="258763"/>
                  </a:lnTo>
                  <a:lnTo>
                    <a:pt x="17139" y="258763"/>
                  </a:lnTo>
                  <a:close/>
                  <a:moveTo>
                    <a:pt x="28189" y="93663"/>
                  </a:moveTo>
                  <a:cubicBezTo>
                    <a:pt x="28189" y="93663"/>
                    <a:pt x="28189" y="93663"/>
                    <a:pt x="302951" y="93663"/>
                  </a:cubicBezTo>
                  <a:cubicBezTo>
                    <a:pt x="302951" y="93663"/>
                    <a:pt x="302951" y="93663"/>
                    <a:pt x="328872" y="132428"/>
                  </a:cubicBezTo>
                  <a:cubicBezTo>
                    <a:pt x="330168" y="133720"/>
                    <a:pt x="331464" y="136304"/>
                    <a:pt x="331464" y="138888"/>
                  </a:cubicBezTo>
                  <a:cubicBezTo>
                    <a:pt x="331464" y="144057"/>
                    <a:pt x="327576" y="147934"/>
                    <a:pt x="322392" y="149226"/>
                  </a:cubicBezTo>
                  <a:cubicBezTo>
                    <a:pt x="322392" y="149226"/>
                    <a:pt x="322392" y="149226"/>
                    <a:pt x="7452" y="149226"/>
                  </a:cubicBezTo>
                  <a:cubicBezTo>
                    <a:pt x="4860" y="147934"/>
                    <a:pt x="2268" y="146641"/>
                    <a:pt x="972" y="144057"/>
                  </a:cubicBezTo>
                  <a:cubicBezTo>
                    <a:pt x="-324" y="140181"/>
                    <a:pt x="-324" y="136304"/>
                    <a:pt x="972" y="132428"/>
                  </a:cubicBezTo>
                  <a:cubicBezTo>
                    <a:pt x="972" y="132428"/>
                    <a:pt x="972" y="132428"/>
                    <a:pt x="28189" y="93663"/>
                  </a:cubicBezTo>
                  <a:close/>
                  <a:moveTo>
                    <a:pt x="47833" y="0"/>
                  </a:moveTo>
                  <a:cubicBezTo>
                    <a:pt x="47833" y="0"/>
                    <a:pt x="47833" y="0"/>
                    <a:pt x="283308" y="0"/>
                  </a:cubicBezTo>
                  <a:cubicBezTo>
                    <a:pt x="289777" y="0"/>
                    <a:pt x="294952" y="5255"/>
                    <a:pt x="294952" y="11824"/>
                  </a:cubicBezTo>
                  <a:lnTo>
                    <a:pt x="294952" y="76200"/>
                  </a:lnTo>
                  <a:cubicBezTo>
                    <a:pt x="294952" y="76200"/>
                    <a:pt x="294952" y="76200"/>
                    <a:pt x="36189" y="76200"/>
                  </a:cubicBezTo>
                  <a:cubicBezTo>
                    <a:pt x="36189" y="76200"/>
                    <a:pt x="36189" y="76200"/>
                    <a:pt x="36189" y="11824"/>
                  </a:cubicBezTo>
                  <a:cubicBezTo>
                    <a:pt x="36189" y="5255"/>
                    <a:pt x="41364" y="0"/>
                    <a:pt x="4783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370283" y="2168860"/>
            <a:ext cx="2161319" cy="3616282"/>
            <a:chOff x="7027712" y="1626645"/>
            <a:chExt cx="1620989" cy="2712212"/>
          </a:xfrm>
        </p:grpSpPr>
        <p:sp>
          <p:nvSpPr>
            <p:cNvPr id="21" name="矩形 20"/>
            <p:cNvSpPr/>
            <p:nvPr/>
          </p:nvSpPr>
          <p:spPr>
            <a:xfrm>
              <a:off x="7067885" y="2000712"/>
              <a:ext cx="1546534" cy="9540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027712" y="3101518"/>
              <a:ext cx="1620989" cy="55375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此部分内容作为文字排版占位显示（建议使用主题字体）。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7067885" y="1626645"/>
              <a:ext cx="1537732" cy="305853"/>
            </a:xfrm>
            <a:prstGeom prst="rect">
              <a:avLst/>
            </a:prstGeom>
          </p:spPr>
          <p:txBody>
            <a:bodyPr vert="horz" lIns="121920" tIns="60960" rIns="121920" bIns="6096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867" b="1" spc="-201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7108050" y="2598597"/>
              <a:ext cx="1497568" cy="275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1467" b="1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7027712" y="3785099"/>
              <a:ext cx="1620989" cy="55375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此部分内容作为文字排版占位显示（建议使用主题字体）。</a:t>
              </a:r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7648265" y="2165259"/>
              <a:ext cx="342900" cy="325171"/>
            </a:xfrm>
            <a:custGeom>
              <a:avLst/>
              <a:gdLst>
                <a:gd name="connsiteX0" fmla="*/ 17139 w 331464"/>
                <a:gd name="connsiteY0" fmla="*/ 274638 h 314326"/>
                <a:gd name="connsiteX1" fmla="*/ 312414 w 331464"/>
                <a:gd name="connsiteY1" fmla="*/ 274638 h 314326"/>
                <a:gd name="connsiteX2" fmla="*/ 312414 w 331464"/>
                <a:gd name="connsiteY2" fmla="*/ 302420 h 314326"/>
                <a:gd name="connsiteX3" fmla="*/ 300758 w 331464"/>
                <a:gd name="connsiteY3" fmla="*/ 314326 h 314326"/>
                <a:gd name="connsiteX4" fmla="*/ 28795 w 331464"/>
                <a:gd name="connsiteY4" fmla="*/ 314326 h 314326"/>
                <a:gd name="connsiteX5" fmla="*/ 17139 w 331464"/>
                <a:gd name="connsiteY5" fmla="*/ 302420 h 314326"/>
                <a:gd name="connsiteX6" fmla="*/ 220339 w 331464"/>
                <a:gd name="connsiteY6" fmla="*/ 168275 h 314326"/>
                <a:gd name="connsiteX7" fmla="*/ 312414 w 331464"/>
                <a:gd name="connsiteY7" fmla="*/ 168275 h 314326"/>
                <a:gd name="connsiteX8" fmla="*/ 312414 w 331464"/>
                <a:gd name="connsiteY8" fmla="*/ 258763 h 314326"/>
                <a:gd name="connsiteX9" fmla="*/ 220339 w 331464"/>
                <a:gd name="connsiteY9" fmla="*/ 258763 h 314326"/>
                <a:gd name="connsiteX10" fmla="*/ 128264 w 331464"/>
                <a:gd name="connsiteY10" fmla="*/ 168275 h 314326"/>
                <a:gd name="connsiteX11" fmla="*/ 201289 w 331464"/>
                <a:gd name="connsiteY11" fmla="*/ 168275 h 314326"/>
                <a:gd name="connsiteX12" fmla="*/ 201289 w 331464"/>
                <a:gd name="connsiteY12" fmla="*/ 258763 h 314326"/>
                <a:gd name="connsiteX13" fmla="*/ 128264 w 331464"/>
                <a:gd name="connsiteY13" fmla="*/ 258763 h 314326"/>
                <a:gd name="connsiteX14" fmla="*/ 17139 w 331464"/>
                <a:gd name="connsiteY14" fmla="*/ 168275 h 314326"/>
                <a:gd name="connsiteX15" fmla="*/ 110802 w 331464"/>
                <a:gd name="connsiteY15" fmla="*/ 168275 h 314326"/>
                <a:gd name="connsiteX16" fmla="*/ 110802 w 331464"/>
                <a:gd name="connsiteY16" fmla="*/ 258763 h 314326"/>
                <a:gd name="connsiteX17" fmla="*/ 17139 w 331464"/>
                <a:gd name="connsiteY17" fmla="*/ 258763 h 314326"/>
                <a:gd name="connsiteX18" fmla="*/ 28189 w 331464"/>
                <a:gd name="connsiteY18" fmla="*/ 93663 h 314326"/>
                <a:gd name="connsiteX19" fmla="*/ 302951 w 331464"/>
                <a:gd name="connsiteY19" fmla="*/ 93663 h 314326"/>
                <a:gd name="connsiteX20" fmla="*/ 328872 w 331464"/>
                <a:gd name="connsiteY20" fmla="*/ 132428 h 314326"/>
                <a:gd name="connsiteX21" fmla="*/ 331464 w 331464"/>
                <a:gd name="connsiteY21" fmla="*/ 138888 h 314326"/>
                <a:gd name="connsiteX22" fmla="*/ 322392 w 331464"/>
                <a:gd name="connsiteY22" fmla="*/ 149226 h 314326"/>
                <a:gd name="connsiteX23" fmla="*/ 7452 w 331464"/>
                <a:gd name="connsiteY23" fmla="*/ 149226 h 314326"/>
                <a:gd name="connsiteX24" fmla="*/ 972 w 331464"/>
                <a:gd name="connsiteY24" fmla="*/ 144057 h 314326"/>
                <a:gd name="connsiteX25" fmla="*/ 972 w 331464"/>
                <a:gd name="connsiteY25" fmla="*/ 132428 h 314326"/>
                <a:gd name="connsiteX26" fmla="*/ 28189 w 331464"/>
                <a:gd name="connsiteY26" fmla="*/ 93663 h 314326"/>
                <a:gd name="connsiteX27" fmla="*/ 47833 w 331464"/>
                <a:gd name="connsiteY27" fmla="*/ 0 h 314326"/>
                <a:gd name="connsiteX28" fmla="*/ 283308 w 331464"/>
                <a:gd name="connsiteY28" fmla="*/ 0 h 314326"/>
                <a:gd name="connsiteX29" fmla="*/ 294952 w 331464"/>
                <a:gd name="connsiteY29" fmla="*/ 11824 h 314326"/>
                <a:gd name="connsiteX30" fmla="*/ 294952 w 331464"/>
                <a:gd name="connsiteY30" fmla="*/ 76200 h 314326"/>
                <a:gd name="connsiteX31" fmla="*/ 36189 w 331464"/>
                <a:gd name="connsiteY31" fmla="*/ 76200 h 314326"/>
                <a:gd name="connsiteX32" fmla="*/ 36189 w 331464"/>
                <a:gd name="connsiteY32" fmla="*/ 11824 h 314326"/>
                <a:gd name="connsiteX33" fmla="*/ 47833 w 331464"/>
                <a:gd name="connsiteY33" fmla="*/ 0 h 31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1464" h="314326">
                  <a:moveTo>
                    <a:pt x="17139" y="274638"/>
                  </a:moveTo>
                  <a:cubicBezTo>
                    <a:pt x="17139" y="274638"/>
                    <a:pt x="17139" y="274638"/>
                    <a:pt x="312414" y="274638"/>
                  </a:cubicBezTo>
                  <a:cubicBezTo>
                    <a:pt x="312414" y="274638"/>
                    <a:pt x="312414" y="274638"/>
                    <a:pt x="312414" y="302420"/>
                  </a:cubicBezTo>
                  <a:cubicBezTo>
                    <a:pt x="312414" y="309035"/>
                    <a:pt x="307234" y="314326"/>
                    <a:pt x="300758" y="314326"/>
                  </a:cubicBezTo>
                  <a:cubicBezTo>
                    <a:pt x="300758" y="314326"/>
                    <a:pt x="300758" y="314326"/>
                    <a:pt x="28795" y="314326"/>
                  </a:cubicBezTo>
                  <a:cubicBezTo>
                    <a:pt x="22319" y="314326"/>
                    <a:pt x="17139" y="309035"/>
                    <a:pt x="17139" y="302420"/>
                  </a:cubicBezTo>
                  <a:close/>
                  <a:moveTo>
                    <a:pt x="220339" y="168275"/>
                  </a:moveTo>
                  <a:lnTo>
                    <a:pt x="312414" y="168275"/>
                  </a:lnTo>
                  <a:lnTo>
                    <a:pt x="312414" y="258763"/>
                  </a:lnTo>
                  <a:lnTo>
                    <a:pt x="220339" y="258763"/>
                  </a:lnTo>
                  <a:close/>
                  <a:moveTo>
                    <a:pt x="128264" y="168275"/>
                  </a:moveTo>
                  <a:lnTo>
                    <a:pt x="201289" y="168275"/>
                  </a:lnTo>
                  <a:lnTo>
                    <a:pt x="201289" y="258763"/>
                  </a:lnTo>
                  <a:lnTo>
                    <a:pt x="128264" y="258763"/>
                  </a:lnTo>
                  <a:close/>
                  <a:moveTo>
                    <a:pt x="17139" y="168275"/>
                  </a:moveTo>
                  <a:lnTo>
                    <a:pt x="110802" y="168275"/>
                  </a:lnTo>
                  <a:lnTo>
                    <a:pt x="110802" y="258763"/>
                  </a:lnTo>
                  <a:lnTo>
                    <a:pt x="17139" y="258763"/>
                  </a:lnTo>
                  <a:close/>
                  <a:moveTo>
                    <a:pt x="28189" y="93663"/>
                  </a:moveTo>
                  <a:cubicBezTo>
                    <a:pt x="28189" y="93663"/>
                    <a:pt x="28189" y="93663"/>
                    <a:pt x="302951" y="93663"/>
                  </a:cubicBezTo>
                  <a:cubicBezTo>
                    <a:pt x="302951" y="93663"/>
                    <a:pt x="302951" y="93663"/>
                    <a:pt x="328872" y="132428"/>
                  </a:cubicBezTo>
                  <a:cubicBezTo>
                    <a:pt x="330168" y="133720"/>
                    <a:pt x="331464" y="136304"/>
                    <a:pt x="331464" y="138888"/>
                  </a:cubicBezTo>
                  <a:cubicBezTo>
                    <a:pt x="331464" y="144057"/>
                    <a:pt x="327576" y="147934"/>
                    <a:pt x="322392" y="149226"/>
                  </a:cubicBezTo>
                  <a:cubicBezTo>
                    <a:pt x="322392" y="149226"/>
                    <a:pt x="322392" y="149226"/>
                    <a:pt x="7452" y="149226"/>
                  </a:cubicBezTo>
                  <a:cubicBezTo>
                    <a:pt x="4860" y="147934"/>
                    <a:pt x="2268" y="146641"/>
                    <a:pt x="972" y="144057"/>
                  </a:cubicBezTo>
                  <a:cubicBezTo>
                    <a:pt x="-324" y="140181"/>
                    <a:pt x="-324" y="136304"/>
                    <a:pt x="972" y="132428"/>
                  </a:cubicBezTo>
                  <a:cubicBezTo>
                    <a:pt x="972" y="132428"/>
                    <a:pt x="972" y="132428"/>
                    <a:pt x="28189" y="93663"/>
                  </a:cubicBezTo>
                  <a:close/>
                  <a:moveTo>
                    <a:pt x="47833" y="0"/>
                  </a:moveTo>
                  <a:cubicBezTo>
                    <a:pt x="47833" y="0"/>
                    <a:pt x="47833" y="0"/>
                    <a:pt x="283308" y="0"/>
                  </a:cubicBezTo>
                  <a:cubicBezTo>
                    <a:pt x="289777" y="0"/>
                    <a:pt x="294952" y="5255"/>
                    <a:pt x="294952" y="11824"/>
                  </a:cubicBezTo>
                  <a:lnTo>
                    <a:pt x="294952" y="76200"/>
                  </a:lnTo>
                  <a:cubicBezTo>
                    <a:pt x="294952" y="76200"/>
                    <a:pt x="294952" y="76200"/>
                    <a:pt x="36189" y="76200"/>
                  </a:cubicBezTo>
                  <a:cubicBezTo>
                    <a:pt x="36189" y="76200"/>
                    <a:pt x="36189" y="76200"/>
                    <a:pt x="36189" y="11824"/>
                  </a:cubicBezTo>
                  <a:cubicBezTo>
                    <a:pt x="36189" y="5255"/>
                    <a:pt x="41364" y="0"/>
                    <a:pt x="4783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491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11755" y="1531203"/>
            <a:ext cx="2026532" cy="2860677"/>
            <a:chOff x="1658816" y="1148402"/>
            <a:chExt cx="1519899" cy="2145508"/>
          </a:xfrm>
        </p:grpSpPr>
        <p:sp>
          <p:nvSpPr>
            <p:cNvPr id="5" name="Freeform: Shape 17"/>
            <p:cNvSpPr>
              <a:spLocks/>
            </p:cNvSpPr>
            <p:nvPr/>
          </p:nvSpPr>
          <p:spPr bwMode="auto">
            <a:xfrm>
              <a:off x="1658816" y="2385049"/>
              <a:ext cx="1519899" cy="908861"/>
            </a:xfrm>
            <a:custGeom>
              <a:avLst/>
              <a:gdLst>
                <a:gd name="T0" fmla="*/ 0 w 21600"/>
                <a:gd name="T1" fmla="*/ 21600 h 21600"/>
                <a:gd name="T2" fmla="*/ 21600 w 21600"/>
                <a:gd name="T3" fmla="*/ 21600 h 21600"/>
                <a:gd name="T4" fmla="*/ 10849 w 21600"/>
                <a:gd name="T5" fmla="*/ 0 h 21600"/>
                <a:gd name="T6" fmla="*/ 0 w 21600"/>
                <a:gd name="T7" fmla="*/ 21600 h 21600"/>
                <a:gd name="T8" fmla="*/ 0 w 21600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cubicBezTo>
                    <a:pt x="15074" y="15093"/>
                    <a:pt x="10849" y="0"/>
                    <a:pt x="10849" y="0"/>
                  </a:cubicBezTo>
                  <a:cubicBezTo>
                    <a:pt x="7796" y="1211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Rectangle 18"/>
            <p:cNvSpPr>
              <a:spLocks/>
            </p:cNvSpPr>
            <p:nvPr/>
          </p:nvSpPr>
          <p:spPr bwMode="auto">
            <a:xfrm>
              <a:off x="2113823" y="1148402"/>
              <a:ext cx="597848" cy="167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40%</a:t>
              </a:r>
            </a:p>
          </p:txBody>
        </p:sp>
        <p:cxnSp>
          <p:nvCxnSpPr>
            <p:cNvPr id="7" name="Straight Connector 16"/>
            <p:cNvCxnSpPr>
              <a:endCxn id="5" idx="2"/>
            </p:cNvCxnSpPr>
            <p:nvPr/>
          </p:nvCxnSpPr>
          <p:spPr>
            <a:xfrm>
              <a:off x="2401074" y="1485492"/>
              <a:ext cx="21140" cy="899557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3642310" y="1566028"/>
            <a:ext cx="2026532" cy="2825853"/>
            <a:chOff x="2731732" y="1174521"/>
            <a:chExt cx="1519899" cy="2119390"/>
          </a:xfrm>
        </p:grpSpPr>
        <p:sp>
          <p:nvSpPr>
            <p:cNvPr id="8" name="Freeform: Shape 22"/>
            <p:cNvSpPr>
              <a:spLocks/>
            </p:cNvSpPr>
            <p:nvPr/>
          </p:nvSpPr>
          <p:spPr bwMode="auto">
            <a:xfrm>
              <a:off x="2731732" y="2691922"/>
              <a:ext cx="1519899" cy="601989"/>
            </a:xfrm>
            <a:custGeom>
              <a:avLst/>
              <a:gdLst>
                <a:gd name="T0" fmla="*/ 0 w 21600"/>
                <a:gd name="T1" fmla="*/ 21600 h 21600"/>
                <a:gd name="T2" fmla="*/ 21600 w 21600"/>
                <a:gd name="T3" fmla="*/ 21600 h 21600"/>
                <a:gd name="T4" fmla="*/ 10849 w 21600"/>
                <a:gd name="T5" fmla="*/ 0 h 21600"/>
                <a:gd name="T6" fmla="*/ 0 w 21600"/>
                <a:gd name="T7" fmla="*/ 21600 h 21600"/>
                <a:gd name="T8" fmla="*/ 0 w 21600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cubicBezTo>
                    <a:pt x="15074" y="15093"/>
                    <a:pt x="10849" y="0"/>
                    <a:pt x="10849" y="0"/>
                  </a:cubicBezTo>
                  <a:cubicBezTo>
                    <a:pt x="7796" y="1211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Rectangle 23"/>
            <p:cNvSpPr>
              <a:spLocks/>
            </p:cNvSpPr>
            <p:nvPr/>
          </p:nvSpPr>
          <p:spPr bwMode="auto">
            <a:xfrm>
              <a:off x="3177912" y="1174521"/>
              <a:ext cx="597848" cy="1675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30%</a:t>
              </a:r>
            </a:p>
          </p:txBody>
        </p:sp>
        <p:cxnSp>
          <p:nvCxnSpPr>
            <p:cNvPr id="10" name="Straight Connector 21"/>
            <p:cNvCxnSpPr/>
            <p:nvPr/>
          </p:nvCxnSpPr>
          <p:spPr>
            <a:xfrm>
              <a:off x="3474315" y="1485492"/>
              <a:ext cx="20814" cy="1165291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6523754" y="1534187"/>
            <a:ext cx="2026532" cy="2857695"/>
            <a:chOff x="4892815" y="1150640"/>
            <a:chExt cx="1519899" cy="2143271"/>
          </a:xfrm>
        </p:grpSpPr>
        <p:sp>
          <p:nvSpPr>
            <p:cNvPr id="11" name="Freeform: Shape 27"/>
            <p:cNvSpPr>
              <a:spLocks/>
            </p:cNvSpPr>
            <p:nvPr/>
          </p:nvSpPr>
          <p:spPr bwMode="auto">
            <a:xfrm>
              <a:off x="4892815" y="2254011"/>
              <a:ext cx="1519899" cy="1039900"/>
            </a:xfrm>
            <a:custGeom>
              <a:avLst/>
              <a:gdLst>
                <a:gd name="T0" fmla="*/ 0 w 21600"/>
                <a:gd name="T1" fmla="*/ 21600 h 21600"/>
                <a:gd name="T2" fmla="*/ 21600 w 21600"/>
                <a:gd name="T3" fmla="*/ 21600 h 21600"/>
                <a:gd name="T4" fmla="*/ 10849 w 21600"/>
                <a:gd name="T5" fmla="*/ 0 h 21600"/>
                <a:gd name="T6" fmla="*/ 0 w 21600"/>
                <a:gd name="T7" fmla="*/ 21600 h 21600"/>
                <a:gd name="T8" fmla="*/ 0 w 21600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cubicBezTo>
                    <a:pt x="15074" y="15093"/>
                    <a:pt x="10849" y="0"/>
                    <a:pt x="10849" y="0"/>
                  </a:cubicBezTo>
                  <a:cubicBezTo>
                    <a:pt x="7796" y="1211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Rectangle 28"/>
            <p:cNvSpPr>
              <a:spLocks/>
            </p:cNvSpPr>
            <p:nvPr/>
          </p:nvSpPr>
          <p:spPr bwMode="auto">
            <a:xfrm>
              <a:off x="5356648" y="1150640"/>
              <a:ext cx="597848" cy="167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65%</a:t>
              </a:r>
            </a:p>
          </p:txBody>
        </p:sp>
        <p:cxnSp>
          <p:nvCxnSpPr>
            <p:cNvPr id="13" name="Straight Connector 26"/>
            <p:cNvCxnSpPr/>
            <p:nvPr/>
          </p:nvCxnSpPr>
          <p:spPr>
            <a:xfrm rot="5400000" flipV="1">
              <a:off x="5284324" y="1851888"/>
              <a:ext cx="736879" cy="4088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5042906" y="1529403"/>
            <a:ext cx="2027601" cy="2862479"/>
            <a:chOff x="3782179" y="1147052"/>
            <a:chExt cx="1520701" cy="2146859"/>
          </a:xfrm>
        </p:grpSpPr>
        <p:sp>
          <p:nvSpPr>
            <p:cNvPr id="14" name="Freeform: Shape 32"/>
            <p:cNvSpPr>
              <a:spLocks/>
            </p:cNvSpPr>
            <p:nvPr/>
          </p:nvSpPr>
          <p:spPr bwMode="auto">
            <a:xfrm>
              <a:off x="3782179" y="1820012"/>
              <a:ext cx="1520701" cy="1473899"/>
            </a:xfrm>
            <a:custGeom>
              <a:avLst/>
              <a:gdLst>
                <a:gd name="T0" fmla="*/ 0 w 21600"/>
                <a:gd name="T1" fmla="*/ 21600 h 21600"/>
                <a:gd name="T2" fmla="*/ 21600 w 21600"/>
                <a:gd name="T3" fmla="*/ 21600 h 21600"/>
                <a:gd name="T4" fmla="*/ 10849 w 21600"/>
                <a:gd name="T5" fmla="*/ 0 h 21600"/>
                <a:gd name="T6" fmla="*/ 0 w 21600"/>
                <a:gd name="T7" fmla="*/ 21600 h 21600"/>
                <a:gd name="T8" fmla="*/ 0 w 21600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cubicBezTo>
                    <a:pt x="15074" y="15093"/>
                    <a:pt x="10849" y="0"/>
                    <a:pt x="10849" y="0"/>
                  </a:cubicBezTo>
                  <a:cubicBezTo>
                    <a:pt x="7796" y="1211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3"/>
            <p:cNvSpPr>
              <a:spLocks/>
            </p:cNvSpPr>
            <p:nvPr/>
          </p:nvSpPr>
          <p:spPr bwMode="auto">
            <a:xfrm>
              <a:off x="4239835" y="1147052"/>
              <a:ext cx="598164" cy="167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85%</a:t>
              </a:r>
            </a:p>
          </p:txBody>
        </p:sp>
        <p:cxnSp>
          <p:nvCxnSpPr>
            <p:cNvPr id="16" name="Straight Connector 31"/>
            <p:cNvCxnSpPr/>
            <p:nvPr/>
          </p:nvCxnSpPr>
          <p:spPr>
            <a:xfrm rot="5400000" flipV="1">
              <a:off x="4375448" y="1641351"/>
              <a:ext cx="315805" cy="4088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7974638" y="1539123"/>
            <a:ext cx="2026532" cy="2852759"/>
            <a:chOff x="5980978" y="1154342"/>
            <a:chExt cx="1519899" cy="2139569"/>
          </a:xfrm>
        </p:grpSpPr>
        <p:sp>
          <p:nvSpPr>
            <p:cNvPr id="4" name="Oval 13"/>
            <p:cNvSpPr>
              <a:spLocks/>
            </p:cNvSpPr>
            <p:nvPr/>
          </p:nvSpPr>
          <p:spPr bwMode="auto">
            <a:xfrm>
              <a:off x="7260003" y="2848878"/>
              <a:ext cx="140069" cy="107266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: Shape 37"/>
            <p:cNvSpPr>
              <a:spLocks/>
            </p:cNvSpPr>
            <p:nvPr/>
          </p:nvSpPr>
          <p:spPr bwMode="auto">
            <a:xfrm>
              <a:off x="5980978" y="2691922"/>
              <a:ext cx="1519899" cy="601989"/>
            </a:xfrm>
            <a:custGeom>
              <a:avLst/>
              <a:gdLst>
                <a:gd name="T0" fmla="*/ 0 w 21600"/>
                <a:gd name="T1" fmla="*/ 21600 h 21600"/>
                <a:gd name="T2" fmla="*/ 21600 w 21600"/>
                <a:gd name="T3" fmla="*/ 21600 h 21600"/>
                <a:gd name="T4" fmla="*/ 10849 w 21600"/>
                <a:gd name="T5" fmla="*/ 0 h 21600"/>
                <a:gd name="T6" fmla="*/ 0 w 21600"/>
                <a:gd name="T7" fmla="*/ 21600 h 21600"/>
                <a:gd name="T8" fmla="*/ 0 w 21600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cubicBezTo>
                    <a:pt x="15074" y="15093"/>
                    <a:pt x="10849" y="0"/>
                    <a:pt x="10849" y="0"/>
                  </a:cubicBezTo>
                  <a:cubicBezTo>
                    <a:pt x="7796" y="1211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Rectangle 38"/>
            <p:cNvSpPr>
              <a:spLocks/>
            </p:cNvSpPr>
            <p:nvPr/>
          </p:nvSpPr>
          <p:spPr bwMode="auto">
            <a:xfrm>
              <a:off x="6454443" y="1154342"/>
              <a:ext cx="597848" cy="1675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35%</a:t>
              </a:r>
            </a:p>
          </p:txBody>
        </p:sp>
        <p:cxnSp>
          <p:nvCxnSpPr>
            <p:cNvPr id="19" name="Straight Connector 36"/>
            <p:cNvCxnSpPr/>
            <p:nvPr/>
          </p:nvCxnSpPr>
          <p:spPr>
            <a:xfrm>
              <a:off x="6756699" y="1485492"/>
              <a:ext cx="0" cy="1165291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35"/>
          <p:cNvGrpSpPr/>
          <p:nvPr/>
        </p:nvGrpSpPr>
        <p:grpSpPr>
          <a:xfrm>
            <a:off x="719138" y="4701002"/>
            <a:ext cx="10753727" cy="857260"/>
            <a:chOff x="1446648" y="2161845"/>
            <a:chExt cx="11660559" cy="857260"/>
          </a:xfrm>
        </p:grpSpPr>
        <p:grpSp>
          <p:nvGrpSpPr>
            <p:cNvPr id="21" name="Group 39"/>
            <p:cNvGrpSpPr/>
            <p:nvPr/>
          </p:nvGrpSpPr>
          <p:grpSpPr>
            <a:xfrm>
              <a:off x="1446648" y="2161845"/>
              <a:ext cx="2213143" cy="857260"/>
              <a:chOff x="1732858" y="5001250"/>
              <a:chExt cx="2213143" cy="857260"/>
            </a:xfrm>
          </p:grpSpPr>
          <p:sp>
            <p:nvSpPr>
              <p:cNvPr id="34" name="TextBox 60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5" name="TextBox 61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22" name="Group 40"/>
            <p:cNvGrpSpPr/>
            <p:nvPr/>
          </p:nvGrpSpPr>
          <p:grpSpPr>
            <a:xfrm>
              <a:off x="3808502" y="2161845"/>
              <a:ext cx="2213143" cy="857260"/>
              <a:chOff x="1732858" y="5001250"/>
              <a:chExt cx="2213143" cy="857260"/>
            </a:xfrm>
          </p:grpSpPr>
          <p:sp>
            <p:nvSpPr>
              <p:cNvPr id="32" name="TextBox 58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3" name="TextBox 59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23" name="Group 41"/>
            <p:cNvGrpSpPr/>
            <p:nvPr/>
          </p:nvGrpSpPr>
          <p:grpSpPr>
            <a:xfrm>
              <a:off x="6170356" y="2161845"/>
              <a:ext cx="2213143" cy="857260"/>
              <a:chOff x="1732858" y="5001250"/>
              <a:chExt cx="2213143" cy="857260"/>
            </a:xfrm>
          </p:grpSpPr>
          <p:sp>
            <p:nvSpPr>
              <p:cNvPr id="30" name="TextBox 56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1" name="TextBox 57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24" name="Group 42"/>
            <p:cNvGrpSpPr/>
            <p:nvPr/>
          </p:nvGrpSpPr>
          <p:grpSpPr>
            <a:xfrm>
              <a:off x="8532210" y="2161845"/>
              <a:ext cx="2213143" cy="857260"/>
              <a:chOff x="1732858" y="5001250"/>
              <a:chExt cx="2213143" cy="857260"/>
            </a:xfrm>
          </p:grpSpPr>
          <p:sp>
            <p:nvSpPr>
              <p:cNvPr id="28" name="TextBox 54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9" name="TextBox 55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25" name="Group 43"/>
            <p:cNvGrpSpPr/>
            <p:nvPr/>
          </p:nvGrpSpPr>
          <p:grpSpPr>
            <a:xfrm>
              <a:off x="10894064" y="2161845"/>
              <a:ext cx="2213143" cy="857260"/>
              <a:chOff x="1732858" y="5001250"/>
              <a:chExt cx="2213143" cy="857260"/>
            </a:xfrm>
          </p:grpSpPr>
          <p:sp>
            <p:nvSpPr>
              <p:cNvPr id="26" name="TextBox 44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7" name="TextBox 53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7311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3cde6326-0030-49e0-ad00-374322b3f0a9">
            <a:extLst>
              <a:ext uri="{FF2B5EF4-FFF2-40B4-BE49-F238E27FC236}">
                <a16:creationId xmlns:a16="http://schemas.microsoft.com/office/drawing/2014/main" xmlns="" id="{13E4F56A-B99F-4DE7-9F66-4B4E79C66190}"/>
              </a:ext>
            </a:extLst>
          </p:cNvPr>
          <p:cNvGrpSpPr>
            <a:grpSpLocks noChangeAspect="1"/>
          </p:cNvGrpSpPr>
          <p:nvPr/>
        </p:nvGrpSpPr>
        <p:grpSpPr>
          <a:xfrm>
            <a:off x="1690523" y="1506267"/>
            <a:ext cx="8810956" cy="4370072"/>
            <a:chOff x="1690522" y="1506266"/>
            <a:chExt cx="8810956" cy="4370072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B09F4EA8-83B9-4BA0-9325-074D06C5A950}"/>
                </a:ext>
              </a:extLst>
            </p:cNvPr>
            <p:cNvGrpSpPr/>
            <p:nvPr/>
          </p:nvGrpSpPr>
          <p:grpSpPr>
            <a:xfrm>
              <a:off x="2387849" y="1506266"/>
              <a:ext cx="7417463" cy="4370072"/>
              <a:chOff x="538163" y="19050"/>
              <a:chExt cx="7673975" cy="4521200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85" name="任意多边形: 形状 84">
                <a:extLst>
                  <a:ext uri="{FF2B5EF4-FFF2-40B4-BE49-F238E27FC236}">
                    <a16:creationId xmlns:a16="http://schemas.microsoft.com/office/drawing/2014/main" xmlns="" id="{3CDB97C1-0586-4E53-84A3-4F317277B9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163" y="19050"/>
                <a:ext cx="3540125" cy="4521200"/>
              </a:xfrm>
              <a:custGeom>
                <a:avLst/>
                <a:gdLst>
                  <a:gd name="T0" fmla="*/ 43 w 943"/>
                  <a:gd name="T1" fmla="*/ 0 h 1203"/>
                  <a:gd name="T2" fmla="*/ 0 w 943"/>
                  <a:gd name="T3" fmla="*/ 42 h 1203"/>
                  <a:gd name="T4" fmla="*/ 0 w 943"/>
                  <a:gd name="T5" fmla="*/ 1160 h 1203"/>
                  <a:gd name="T6" fmla="*/ 43 w 943"/>
                  <a:gd name="T7" fmla="*/ 1203 h 1203"/>
                  <a:gd name="T8" fmla="*/ 943 w 943"/>
                  <a:gd name="T9" fmla="*/ 1203 h 1203"/>
                  <a:gd name="T10" fmla="*/ 943 w 943"/>
                  <a:gd name="T11" fmla="*/ 0 h 1203"/>
                  <a:gd name="T12" fmla="*/ 43 w 943"/>
                  <a:gd name="T13" fmla="*/ 0 h 1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3" h="1203">
                    <a:moveTo>
                      <a:pt x="43" y="0"/>
                    </a:moveTo>
                    <a:cubicBezTo>
                      <a:pt x="20" y="0"/>
                      <a:pt x="0" y="19"/>
                      <a:pt x="0" y="42"/>
                    </a:cubicBezTo>
                    <a:cubicBezTo>
                      <a:pt x="0" y="1160"/>
                      <a:pt x="0" y="1160"/>
                      <a:pt x="0" y="1160"/>
                    </a:cubicBezTo>
                    <a:cubicBezTo>
                      <a:pt x="0" y="1184"/>
                      <a:pt x="20" y="1203"/>
                      <a:pt x="43" y="1203"/>
                    </a:cubicBezTo>
                    <a:cubicBezTo>
                      <a:pt x="943" y="1203"/>
                      <a:pt x="943" y="1203"/>
                      <a:pt x="943" y="1203"/>
                    </a:cubicBezTo>
                    <a:cubicBezTo>
                      <a:pt x="943" y="0"/>
                      <a:pt x="943" y="0"/>
                      <a:pt x="943" y="0"/>
                    </a:cubicBez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任意多边形: 形状 85">
                <a:extLst>
                  <a:ext uri="{FF2B5EF4-FFF2-40B4-BE49-F238E27FC236}">
                    <a16:creationId xmlns:a16="http://schemas.microsoft.com/office/drawing/2014/main" xmlns="" id="{776344ED-56F7-478D-B487-CD54EC369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188" y="19050"/>
                <a:ext cx="3536950" cy="4521200"/>
              </a:xfrm>
              <a:custGeom>
                <a:avLst/>
                <a:gdLst>
                  <a:gd name="T0" fmla="*/ 899 w 942"/>
                  <a:gd name="T1" fmla="*/ 1203 h 1203"/>
                  <a:gd name="T2" fmla="*/ 942 w 942"/>
                  <a:gd name="T3" fmla="*/ 1160 h 1203"/>
                  <a:gd name="T4" fmla="*/ 942 w 942"/>
                  <a:gd name="T5" fmla="*/ 42 h 1203"/>
                  <a:gd name="T6" fmla="*/ 899 w 942"/>
                  <a:gd name="T7" fmla="*/ 0 h 1203"/>
                  <a:gd name="T8" fmla="*/ 0 w 942"/>
                  <a:gd name="T9" fmla="*/ 0 h 1203"/>
                  <a:gd name="T10" fmla="*/ 0 w 942"/>
                  <a:gd name="T11" fmla="*/ 1203 h 1203"/>
                  <a:gd name="T12" fmla="*/ 899 w 942"/>
                  <a:gd name="T13" fmla="*/ 1203 h 1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2" h="1203">
                    <a:moveTo>
                      <a:pt x="899" y="1203"/>
                    </a:moveTo>
                    <a:cubicBezTo>
                      <a:pt x="923" y="1203"/>
                      <a:pt x="942" y="1184"/>
                      <a:pt x="942" y="1160"/>
                    </a:cubicBezTo>
                    <a:cubicBezTo>
                      <a:pt x="942" y="42"/>
                      <a:pt x="942" y="42"/>
                      <a:pt x="942" y="42"/>
                    </a:cubicBezTo>
                    <a:cubicBezTo>
                      <a:pt x="942" y="19"/>
                      <a:pt x="923" y="0"/>
                      <a:pt x="89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03"/>
                      <a:pt x="0" y="1203"/>
                      <a:pt x="0" y="1203"/>
                    </a:cubicBezTo>
                    <a:lnTo>
                      <a:pt x="899" y="120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22549E4A-1E61-4233-B68C-F448D0F2BD51}"/>
                </a:ext>
              </a:extLst>
            </p:cNvPr>
            <p:cNvGrpSpPr/>
            <p:nvPr/>
          </p:nvGrpSpPr>
          <p:grpSpPr>
            <a:xfrm>
              <a:off x="5809641" y="1506266"/>
              <a:ext cx="576947" cy="4370072"/>
              <a:chOff x="4078288" y="19050"/>
              <a:chExt cx="596899" cy="4521200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83" name="任意多边形: 形状 82">
                <a:extLst>
                  <a:ext uri="{FF2B5EF4-FFF2-40B4-BE49-F238E27FC236}">
                    <a16:creationId xmlns:a16="http://schemas.microsoft.com/office/drawing/2014/main" xmlns="" id="{98F4E145-123B-4086-A644-5A56E62790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8288" y="19050"/>
                <a:ext cx="296862" cy="4521200"/>
              </a:xfrm>
              <a:custGeom>
                <a:avLst/>
                <a:gdLst>
                  <a:gd name="T0" fmla="*/ 0 w 79"/>
                  <a:gd name="T1" fmla="*/ 1203 h 1203"/>
                  <a:gd name="T2" fmla="*/ 79 w 79"/>
                  <a:gd name="T3" fmla="*/ 1203 h 1203"/>
                  <a:gd name="T4" fmla="*/ 79 w 79"/>
                  <a:gd name="T5" fmla="*/ 0 h 1203"/>
                  <a:gd name="T6" fmla="*/ 0 w 79"/>
                  <a:gd name="T7" fmla="*/ 0 h 1203"/>
                  <a:gd name="T8" fmla="*/ 0 w 79"/>
                  <a:gd name="T9" fmla="*/ 1203 h 1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203">
                    <a:moveTo>
                      <a:pt x="0" y="1203"/>
                    </a:moveTo>
                    <a:cubicBezTo>
                      <a:pt x="9" y="1203"/>
                      <a:pt x="44" y="1203"/>
                      <a:pt x="79" y="1203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20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任意多边形: 形状 83">
                <a:extLst>
                  <a:ext uri="{FF2B5EF4-FFF2-40B4-BE49-F238E27FC236}">
                    <a16:creationId xmlns:a16="http://schemas.microsoft.com/office/drawing/2014/main" xmlns="" id="{E2570775-0D84-4C3E-94CB-2952327A29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5150" y="19050"/>
                <a:ext cx="300037" cy="4521200"/>
              </a:xfrm>
              <a:custGeom>
                <a:avLst/>
                <a:gdLst>
                  <a:gd name="T0" fmla="*/ 80 w 80"/>
                  <a:gd name="T1" fmla="*/ 1203 h 1203"/>
                  <a:gd name="T2" fmla="*/ 80 w 80"/>
                  <a:gd name="T3" fmla="*/ 0 h 1203"/>
                  <a:gd name="T4" fmla="*/ 0 w 80"/>
                  <a:gd name="T5" fmla="*/ 0 h 1203"/>
                  <a:gd name="T6" fmla="*/ 0 w 80"/>
                  <a:gd name="T7" fmla="*/ 1203 h 1203"/>
                  <a:gd name="T8" fmla="*/ 80 w 80"/>
                  <a:gd name="T9" fmla="*/ 1203 h 1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203">
                    <a:moveTo>
                      <a:pt x="80" y="1203"/>
                    </a:moveTo>
                    <a:cubicBezTo>
                      <a:pt x="80" y="0"/>
                      <a:pt x="80" y="0"/>
                      <a:pt x="8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03"/>
                      <a:pt x="0" y="1203"/>
                      <a:pt x="0" y="1203"/>
                    </a:cubicBezTo>
                    <a:cubicBezTo>
                      <a:pt x="36" y="1203"/>
                      <a:pt x="71" y="1203"/>
                      <a:pt x="80" y="120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F5CC48B9-4A3E-4862-A946-FEB737B3EBB8}"/>
                </a:ext>
              </a:extLst>
            </p:cNvPr>
            <p:cNvGrpSpPr/>
            <p:nvPr/>
          </p:nvGrpSpPr>
          <p:grpSpPr>
            <a:xfrm>
              <a:off x="2459967" y="1578385"/>
              <a:ext cx="7273226" cy="4225835"/>
              <a:chOff x="612775" y="93663"/>
              <a:chExt cx="7524750" cy="4371975"/>
            </a:xfrm>
            <a:solidFill>
              <a:schemeClr val="bg1">
                <a:lumMod val="65000"/>
              </a:schemeClr>
            </a:solidFill>
          </p:grpSpPr>
          <p:sp>
            <p:nvSpPr>
              <p:cNvPr id="81" name="任意多边形: 形状 80">
                <a:extLst>
                  <a:ext uri="{FF2B5EF4-FFF2-40B4-BE49-F238E27FC236}">
                    <a16:creationId xmlns:a16="http://schemas.microsoft.com/office/drawing/2014/main" xmlns="" id="{D468C132-4DA4-4507-B5F5-D276F916FC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775" y="93663"/>
                <a:ext cx="3338512" cy="4371975"/>
              </a:xfrm>
              <a:custGeom>
                <a:avLst/>
                <a:gdLst>
                  <a:gd name="T0" fmla="*/ 0 w 889"/>
                  <a:gd name="T1" fmla="*/ 1140 h 1163"/>
                  <a:gd name="T2" fmla="*/ 23 w 889"/>
                  <a:gd name="T3" fmla="*/ 1163 h 1163"/>
                  <a:gd name="T4" fmla="*/ 867 w 889"/>
                  <a:gd name="T5" fmla="*/ 1163 h 1163"/>
                  <a:gd name="T6" fmla="*/ 889 w 889"/>
                  <a:gd name="T7" fmla="*/ 1140 h 1163"/>
                  <a:gd name="T8" fmla="*/ 889 w 889"/>
                  <a:gd name="T9" fmla="*/ 22 h 1163"/>
                  <a:gd name="T10" fmla="*/ 867 w 889"/>
                  <a:gd name="T11" fmla="*/ 0 h 1163"/>
                  <a:gd name="T12" fmla="*/ 23 w 889"/>
                  <a:gd name="T13" fmla="*/ 0 h 1163"/>
                  <a:gd name="T14" fmla="*/ 0 w 889"/>
                  <a:gd name="T15" fmla="*/ 22 h 1163"/>
                  <a:gd name="T16" fmla="*/ 0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0" y="1140"/>
                    </a:moveTo>
                    <a:cubicBezTo>
                      <a:pt x="0" y="1153"/>
                      <a:pt x="11" y="1163"/>
                      <a:pt x="23" y="1163"/>
                    </a:cubicBezTo>
                    <a:cubicBezTo>
                      <a:pt x="867" y="1163"/>
                      <a:pt x="867" y="1163"/>
                      <a:pt x="867" y="1163"/>
                    </a:cubicBezTo>
                    <a:cubicBezTo>
                      <a:pt x="879" y="1163"/>
                      <a:pt x="889" y="1153"/>
                      <a:pt x="889" y="1140"/>
                    </a:cubicBezTo>
                    <a:cubicBezTo>
                      <a:pt x="889" y="22"/>
                      <a:pt x="889" y="22"/>
                      <a:pt x="889" y="22"/>
                    </a:cubicBezTo>
                    <a:cubicBezTo>
                      <a:pt x="889" y="10"/>
                      <a:pt x="879" y="0"/>
                      <a:pt x="86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2"/>
                    </a:cubicBezTo>
                    <a:lnTo>
                      <a:pt x="0" y="1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任意多边形: 形状 81">
                <a:extLst>
                  <a:ext uri="{FF2B5EF4-FFF2-40B4-BE49-F238E27FC236}">
                    <a16:creationId xmlns:a16="http://schemas.microsoft.com/office/drawing/2014/main" xmlns="" id="{62159F43-6E2B-4597-981A-CD589D258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9013" y="93663"/>
                <a:ext cx="3338512" cy="4371975"/>
              </a:xfrm>
              <a:custGeom>
                <a:avLst/>
                <a:gdLst>
                  <a:gd name="T0" fmla="*/ 889 w 889"/>
                  <a:gd name="T1" fmla="*/ 1140 h 1163"/>
                  <a:gd name="T2" fmla="*/ 866 w 889"/>
                  <a:gd name="T3" fmla="*/ 1163 h 1163"/>
                  <a:gd name="T4" fmla="*/ 23 w 889"/>
                  <a:gd name="T5" fmla="*/ 1163 h 1163"/>
                  <a:gd name="T6" fmla="*/ 0 w 889"/>
                  <a:gd name="T7" fmla="*/ 1140 h 1163"/>
                  <a:gd name="T8" fmla="*/ 0 w 889"/>
                  <a:gd name="T9" fmla="*/ 22 h 1163"/>
                  <a:gd name="T10" fmla="*/ 23 w 889"/>
                  <a:gd name="T11" fmla="*/ 0 h 1163"/>
                  <a:gd name="T12" fmla="*/ 866 w 889"/>
                  <a:gd name="T13" fmla="*/ 0 h 1163"/>
                  <a:gd name="T14" fmla="*/ 889 w 889"/>
                  <a:gd name="T15" fmla="*/ 22 h 1163"/>
                  <a:gd name="T16" fmla="*/ 889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889" y="1140"/>
                    </a:moveTo>
                    <a:cubicBezTo>
                      <a:pt x="889" y="1153"/>
                      <a:pt x="879" y="1163"/>
                      <a:pt x="866" y="1163"/>
                    </a:cubicBezTo>
                    <a:cubicBezTo>
                      <a:pt x="23" y="1163"/>
                      <a:pt x="23" y="1163"/>
                      <a:pt x="23" y="1163"/>
                    </a:cubicBezTo>
                    <a:cubicBezTo>
                      <a:pt x="10" y="1163"/>
                      <a:pt x="0" y="1153"/>
                      <a:pt x="0" y="114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866" y="0"/>
                      <a:pt x="866" y="0"/>
                      <a:pt x="866" y="0"/>
                    </a:cubicBezTo>
                    <a:cubicBezTo>
                      <a:pt x="879" y="0"/>
                      <a:pt x="889" y="10"/>
                      <a:pt x="889" y="22"/>
                    </a:cubicBezTo>
                    <a:lnTo>
                      <a:pt x="889" y="1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BD2EFF0D-AF24-4AAD-A945-B81606AE3866}"/>
                </a:ext>
              </a:extLst>
            </p:cNvPr>
            <p:cNvGrpSpPr/>
            <p:nvPr/>
          </p:nvGrpSpPr>
          <p:grpSpPr>
            <a:xfrm>
              <a:off x="2518276" y="1578385"/>
              <a:ext cx="7156609" cy="4225835"/>
              <a:chOff x="673100" y="93663"/>
              <a:chExt cx="7404100" cy="4371975"/>
            </a:xfrm>
            <a:solidFill>
              <a:schemeClr val="bg1">
                <a:lumMod val="75000"/>
              </a:schemeClr>
            </a:solidFill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79" name="任意多边形: 形状 78">
                <a:extLst>
                  <a:ext uri="{FF2B5EF4-FFF2-40B4-BE49-F238E27FC236}">
                    <a16:creationId xmlns:a16="http://schemas.microsoft.com/office/drawing/2014/main" xmlns="" id="{7E512F17-E46A-48F3-A6DD-8C65D15E9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100" y="93663"/>
                <a:ext cx="3338512" cy="4371975"/>
              </a:xfrm>
              <a:custGeom>
                <a:avLst/>
                <a:gdLst>
                  <a:gd name="T0" fmla="*/ 0 w 889"/>
                  <a:gd name="T1" fmla="*/ 1140 h 1163"/>
                  <a:gd name="T2" fmla="*/ 23 w 889"/>
                  <a:gd name="T3" fmla="*/ 1163 h 1163"/>
                  <a:gd name="T4" fmla="*/ 867 w 889"/>
                  <a:gd name="T5" fmla="*/ 1163 h 1163"/>
                  <a:gd name="T6" fmla="*/ 889 w 889"/>
                  <a:gd name="T7" fmla="*/ 1140 h 1163"/>
                  <a:gd name="T8" fmla="*/ 889 w 889"/>
                  <a:gd name="T9" fmla="*/ 22 h 1163"/>
                  <a:gd name="T10" fmla="*/ 867 w 889"/>
                  <a:gd name="T11" fmla="*/ 0 h 1163"/>
                  <a:gd name="T12" fmla="*/ 23 w 889"/>
                  <a:gd name="T13" fmla="*/ 0 h 1163"/>
                  <a:gd name="T14" fmla="*/ 0 w 889"/>
                  <a:gd name="T15" fmla="*/ 22 h 1163"/>
                  <a:gd name="T16" fmla="*/ 0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0" y="1140"/>
                    </a:moveTo>
                    <a:cubicBezTo>
                      <a:pt x="0" y="1153"/>
                      <a:pt x="11" y="1163"/>
                      <a:pt x="23" y="1163"/>
                    </a:cubicBezTo>
                    <a:cubicBezTo>
                      <a:pt x="867" y="1163"/>
                      <a:pt x="867" y="1163"/>
                      <a:pt x="867" y="1163"/>
                    </a:cubicBezTo>
                    <a:cubicBezTo>
                      <a:pt x="879" y="1163"/>
                      <a:pt x="889" y="1153"/>
                      <a:pt x="889" y="1140"/>
                    </a:cubicBezTo>
                    <a:cubicBezTo>
                      <a:pt x="889" y="22"/>
                      <a:pt x="889" y="22"/>
                      <a:pt x="889" y="22"/>
                    </a:cubicBezTo>
                    <a:cubicBezTo>
                      <a:pt x="889" y="10"/>
                      <a:pt x="879" y="0"/>
                      <a:pt x="86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2"/>
                    </a:cubicBezTo>
                    <a:lnTo>
                      <a:pt x="0" y="1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任意多边形: 形状 79">
                <a:extLst>
                  <a:ext uri="{FF2B5EF4-FFF2-40B4-BE49-F238E27FC236}">
                    <a16:creationId xmlns:a16="http://schemas.microsoft.com/office/drawing/2014/main" xmlns="" id="{4D0121EA-D33E-4D0A-AE7F-D263665E5B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0275" y="93663"/>
                <a:ext cx="3336925" cy="4371975"/>
              </a:xfrm>
              <a:custGeom>
                <a:avLst/>
                <a:gdLst>
                  <a:gd name="T0" fmla="*/ 889 w 889"/>
                  <a:gd name="T1" fmla="*/ 1140 h 1163"/>
                  <a:gd name="T2" fmla="*/ 866 w 889"/>
                  <a:gd name="T3" fmla="*/ 1163 h 1163"/>
                  <a:gd name="T4" fmla="*/ 23 w 889"/>
                  <a:gd name="T5" fmla="*/ 1163 h 1163"/>
                  <a:gd name="T6" fmla="*/ 0 w 889"/>
                  <a:gd name="T7" fmla="*/ 1140 h 1163"/>
                  <a:gd name="T8" fmla="*/ 0 w 889"/>
                  <a:gd name="T9" fmla="*/ 22 h 1163"/>
                  <a:gd name="T10" fmla="*/ 23 w 889"/>
                  <a:gd name="T11" fmla="*/ 0 h 1163"/>
                  <a:gd name="T12" fmla="*/ 866 w 889"/>
                  <a:gd name="T13" fmla="*/ 0 h 1163"/>
                  <a:gd name="T14" fmla="*/ 889 w 889"/>
                  <a:gd name="T15" fmla="*/ 22 h 1163"/>
                  <a:gd name="T16" fmla="*/ 889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889" y="1140"/>
                    </a:moveTo>
                    <a:cubicBezTo>
                      <a:pt x="889" y="1153"/>
                      <a:pt x="879" y="1163"/>
                      <a:pt x="866" y="1163"/>
                    </a:cubicBezTo>
                    <a:cubicBezTo>
                      <a:pt x="23" y="1163"/>
                      <a:pt x="23" y="1163"/>
                      <a:pt x="23" y="1163"/>
                    </a:cubicBezTo>
                    <a:cubicBezTo>
                      <a:pt x="10" y="1163"/>
                      <a:pt x="0" y="1153"/>
                      <a:pt x="0" y="114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866" y="0"/>
                      <a:pt x="866" y="0"/>
                      <a:pt x="866" y="0"/>
                    </a:cubicBezTo>
                    <a:cubicBezTo>
                      <a:pt x="879" y="0"/>
                      <a:pt x="889" y="10"/>
                      <a:pt x="889" y="22"/>
                    </a:cubicBezTo>
                    <a:lnTo>
                      <a:pt x="889" y="1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0D40DF66-B62D-4384-A185-F07F085BBD9C}"/>
                </a:ext>
              </a:extLst>
            </p:cNvPr>
            <p:cNvGrpSpPr/>
            <p:nvPr/>
          </p:nvGrpSpPr>
          <p:grpSpPr>
            <a:xfrm>
              <a:off x="2576585" y="1578385"/>
              <a:ext cx="7039991" cy="4225835"/>
              <a:chOff x="733425" y="93663"/>
              <a:chExt cx="7283450" cy="4371975"/>
            </a:xfrm>
            <a:solidFill>
              <a:schemeClr val="bg1">
                <a:lumMod val="85000"/>
              </a:schemeClr>
            </a:solidFill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77" name="任意多边形: 形状 76">
                <a:extLst>
                  <a:ext uri="{FF2B5EF4-FFF2-40B4-BE49-F238E27FC236}">
                    <a16:creationId xmlns:a16="http://schemas.microsoft.com/office/drawing/2014/main" xmlns="" id="{ACDCC350-6362-4040-B64F-D4E0B5C50C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25" y="93663"/>
                <a:ext cx="3338512" cy="4371975"/>
              </a:xfrm>
              <a:custGeom>
                <a:avLst/>
                <a:gdLst>
                  <a:gd name="T0" fmla="*/ 0 w 889"/>
                  <a:gd name="T1" fmla="*/ 1140 h 1163"/>
                  <a:gd name="T2" fmla="*/ 23 w 889"/>
                  <a:gd name="T3" fmla="*/ 1163 h 1163"/>
                  <a:gd name="T4" fmla="*/ 867 w 889"/>
                  <a:gd name="T5" fmla="*/ 1163 h 1163"/>
                  <a:gd name="T6" fmla="*/ 889 w 889"/>
                  <a:gd name="T7" fmla="*/ 1140 h 1163"/>
                  <a:gd name="T8" fmla="*/ 889 w 889"/>
                  <a:gd name="T9" fmla="*/ 22 h 1163"/>
                  <a:gd name="T10" fmla="*/ 867 w 889"/>
                  <a:gd name="T11" fmla="*/ 0 h 1163"/>
                  <a:gd name="T12" fmla="*/ 23 w 889"/>
                  <a:gd name="T13" fmla="*/ 0 h 1163"/>
                  <a:gd name="T14" fmla="*/ 0 w 889"/>
                  <a:gd name="T15" fmla="*/ 22 h 1163"/>
                  <a:gd name="T16" fmla="*/ 0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0" y="1140"/>
                    </a:moveTo>
                    <a:cubicBezTo>
                      <a:pt x="0" y="1153"/>
                      <a:pt x="11" y="1163"/>
                      <a:pt x="23" y="1163"/>
                    </a:cubicBezTo>
                    <a:cubicBezTo>
                      <a:pt x="867" y="1163"/>
                      <a:pt x="867" y="1163"/>
                      <a:pt x="867" y="1163"/>
                    </a:cubicBezTo>
                    <a:cubicBezTo>
                      <a:pt x="879" y="1163"/>
                      <a:pt x="889" y="1153"/>
                      <a:pt x="889" y="1140"/>
                    </a:cubicBezTo>
                    <a:cubicBezTo>
                      <a:pt x="889" y="22"/>
                      <a:pt x="889" y="22"/>
                      <a:pt x="889" y="22"/>
                    </a:cubicBezTo>
                    <a:cubicBezTo>
                      <a:pt x="889" y="10"/>
                      <a:pt x="879" y="0"/>
                      <a:pt x="86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2"/>
                    </a:cubicBezTo>
                    <a:lnTo>
                      <a:pt x="0" y="1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任意多边形: 形状 77">
                <a:extLst>
                  <a:ext uri="{FF2B5EF4-FFF2-40B4-BE49-F238E27FC236}">
                    <a16:creationId xmlns:a16="http://schemas.microsoft.com/office/drawing/2014/main" xmlns="" id="{5BF08129-0D4C-455C-ADBC-C0B48C386A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9950" y="93663"/>
                <a:ext cx="3336925" cy="4371975"/>
              </a:xfrm>
              <a:custGeom>
                <a:avLst/>
                <a:gdLst>
                  <a:gd name="T0" fmla="*/ 889 w 889"/>
                  <a:gd name="T1" fmla="*/ 1140 h 1163"/>
                  <a:gd name="T2" fmla="*/ 866 w 889"/>
                  <a:gd name="T3" fmla="*/ 1163 h 1163"/>
                  <a:gd name="T4" fmla="*/ 23 w 889"/>
                  <a:gd name="T5" fmla="*/ 1163 h 1163"/>
                  <a:gd name="T6" fmla="*/ 0 w 889"/>
                  <a:gd name="T7" fmla="*/ 1140 h 1163"/>
                  <a:gd name="T8" fmla="*/ 0 w 889"/>
                  <a:gd name="T9" fmla="*/ 22 h 1163"/>
                  <a:gd name="T10" fmla="*/ 23 w 889"/>
                  <a:gd name="T11" fmla="*/ 0 h 1163"/>
                  <a:gd name="T12" fmla="*/ 866 w 889"/>
                  <a:gd name="T13" fmla="*/ 0 h 1163"/>
                  <a:gd name="T14" fmla="*/ 889 w 889"/>
                  <a:gd name="T15" fmla="*/ 22 h 1163"/>
                  <a:gd name="T16" fmla="*/ 889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889" y="1140"/>
                    </a:moveTo>
                    <a:cubicBezTo>
                      <a:pt x="889" y="1153"/>
                      <a:pt x="879" y="1163"/>
                      <a:pt x="866" y="1163"/>
                    </a:cubicBezTo>
                    <a:cubicBezTo>
                      <a:pt x="23" y="1163"/>
                      <a:pt x="23" y="1163"/>
                      <a:pt x="23" y="1163"/>
                    </a:cubicBezTo>
                    <a:cubicBezTo>
                      <a:pt x="10" y="1163"/>
                      <a:pt x="0" y="1153"/>
                      <a:pt x="0" y="114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866" y="0"/>
                      <a:pt x="866" y="0"/>
                      <a:pt x="866" y="0"/>
                    </a:cubicBezTo>
                    <a:cubicBezTo>
                      <a:pt x="879" y="0"/>
                      <a:pt x="889" y="10"/>
                      <a:pt x="889" y="22"/>
                    </a:cubicBezTo>
                    <a:lnTo>
                      <a:pt x="889" y="1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6C48C7CB-FBC6-4322-BBE6-F2CF9245C310}"/>
                </a:ext>
              </a:extLst>
            </p:cNvPr>
            <p:cNvGrpSpPr/>
            <p:nvPr/>
          </p:nvGrpSpPr>
          <p:grpSpPr>
            <a:xfrm>
              <a:off x="2634894" y="1578385"/>
              <a:ext cx="6924908" cy="4225835"/>
              <a:chOff x="793750" y="93663"/>
              <a:chExt cx="7164387" cy="4371975"/>
            </a:xfrm>
            <a:solidFill>
              <a:schemeClr val="bg1">
                <a:lumMod val="85000"/>
              </a:schemeClr>
            </a:solidFill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75" name="任意多边形: 形状 74">
                <a:extLst>
                  <a:ext uri="{FF2B5EF4-FFF2-40B4-BE49-F238E27FC236}">
                    <a16:creationId xmlns:a16="http://schemas.microsoft.com/office/drawing/2014/main" xmlns="" id="{840B2190-6407-4D1C-BB48-C47DD18428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3750" y="93663"/>
                <a:ext cx="3336925" cy="4371975"/>
              </a:xfrm>
              <a:custGeom>
                <a:avLst/>
                <a:gdLst>
                  <a:gd name="T0" fmla="*/ 0 w 889"/>
                  <a:gd name="T1" fmla="*/ 1140 h 1163"/>
                  <a:gd name="T2" fmla="*/ 23 w 889"/>
                  <a:gd name="T3" fmla="*/ 1163 h 1163"/>
                  <a:gd name="T4" fmla="*/ 867 w 889"/>
                  <a:gd name="T5" fmla="*/ 1163 h 1163"/>
                  <a:gd name="T6" fmla="*/ 889 w 889"/>
                  <a:gd name="T7" fmla="*/ 1140 h 1163"/>
                  <a:gd name="T8" fmla="*/ 889 w 889"/>
                  <a:gd name="T9" fmla="*/ 22 h 1163"/>
                  <a:gd name="T10" fmla="*/ 867 w 889"/>
                  <a:gd name="T11" fmla="*/ 0 h 1163"/>
                  <a:gd name="T12" fmla="*/ 23 w 889"/>
                  <a:gd name="T13" fmla="*/ 0 h 1163"/>
                  <a:gd name="T14" fmla="*/ 0 w 889"/>
                  <a:gd name="T15" fmla="*/ 22 h 1163"/>
                  <a:gd name="T16" fmla="*/ 0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0" y="1140"/>
                    </a:moveTo>
                    <a:cubicBezTo>
                      <a:pt x="0" y="1153"/>
                      <a:pt x="11" y="1163"/>
                      <a:pt x="23" y="1163"/>
                    </a:cubicBezTo>
                    <a:cubicBezTo>
                      <a:pt x="867" y="1163"/>
                      <a:pt x="867" y="1163"/>
                      <a:pt x="867" y="1163"/>
                    </a:cubicBezTo>
                    <a:cubicBezTo>
                      <a:pt x="879" y="1163"/>
                      <a:pt x="889" y="1153"/>
                      <a:pt x="889" y="1140"/>
                    </a:cubicBezTo>
                    <a:cubicBezTo>
                      <a:pt x="889" y="22"/>
                      <a:pt x="889" y="22"/>
                      <a:pt x="889" y="22"/>
                    </a:cubicBezTo>
                    <a:cubicBezTo>
                      <a:pt x="889" y="10"/>
                      <a:pt x="879" y="0"/>
                      <a:pt x="86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2"/>
                    </a:cubicBezTo>
                    <a:lnTo>
                      <a:pt x="0" y="1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任意多边形: 形状 75">
                <a:extLst>
                  <a:ext uri="{FF2B5EF4-FFF2-40B4-BE49-F238E27FC236}">
                    <a16:creationId xmlns:a16="http://schemas.microsoft.com/office/drawing/2014/main" xmlns="" id="{74FCE330-4A4F-4A2E-9C9B-62472F98E6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9625" y="93663"/>
                <a:ext cx="3338512" cy="4371975"/>
              </a:xfrm>
              <a:custGeom>
                <a:avLst/>
                <a:gdLst>
                  <a:gd name="T0" fmla="*/ 889 w 889"/>
                  <a:gd name="T1" fmla="*/ 1140 h 1163"/>
                  <a:gd name="T2" fmla="*/ 866 w 889"/>
                  <a:gd name="T3" fmla="*/ 1163 h 1163"/>
                  <a:gd name="T4" fmla="*/ 23 w 889"/>
                  <a:gd name="T5" fmla="*/ 1163 h 1163"/>
                  <a:gd name="T6" fmla="*/ 0 w 889"/>
                  <a:gd name="T7" fmla="*/ 1140 h 1163"/>
                  <a:gd name="T8" fmla="*/ 0 w 889"/>
                  <a:gd name="T9" fmla="*/ 22 h 1163"/>
                  <a:gd name="T10" fmla="*/ 23 w 889"/>
                  <a:gd name="T11" fmla="*/ 0 h 1163"/>
                  <a:gd name="T12" fmla="*/ 866 w 889"/>
                  <a:gd name="T13" fmla="*/ 0 h 1163"/>
                  <a:gd name="T14" fmla="*/ 889 w 889"/>
                  <a:gd name="T15" fmla="*/ 22 h 1163"/>
                  <a:gd name="T16" fmla="*/ 889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889" y="1140"/>
                    </a:moveTo>
                    <a:cubicBezTo>
                      <a:pt x="889" y="1153"/>
                      <a:pt x="879" y="1163"/>
                      <a:pt x="866" y="1163"/>
                    </a:cubicBezTo>
                    <a:cubicBezTo>
                      <a:pt x="23" y="1163"/>
                      <a:pt x="23" y="1163"/>
                      <a:pt x="23" y="1163"/>
                    </a:cubicBezTo>
                    <a:cubicBezTo>
                      <a:pt x="10" y="1163"/>
                      <a:pt x="0" y="1153"/>
                      <a:pt x="0" y="114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866" y="0"/>
                      <a:pt x="866" y="0"/>
                      <a:pt x="866" y="0"/>
                    </a:cubicBezTo>
                    <a:cubicBezTo>
                      <a:pt x="879" y="0"/>
                      <a:pt x="889" y="10"/>
                      <a:pt x="889" y="22"/>
                    </a:cubicBezTo>
                    <a:lnTo>
                      <a:pt x="889" y="1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C065D6B6-2BC4-4A6C-9D44-FDE408BACF33}"/>
                </a:ext>
              </a:extLst>
            </p:cNvPr>
            <p:cNvGrpSpPr/>
            <p:nvPr/>
          </p:nvGrpSpPr>
          <p:grpSpPr>
            <a:xfrm>
              <a:off x="2693202" y="1578385"/>
              <a:ext cx="6808291" cy="4225835"/>
              <a:chOff x="854075" y="93663"/>
              <a:chExt cx="7043737" cy="4371975"/>
            </a:xfrm>
            <a:solidFill>
              <a:schemeClr val="bg1">
                <a:lumMod val="85000"/>
              </a:schemeClr>
            </a:solidFill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73" name="任意多边形: 形状 72">
                <a:extLst>
                  <a:ext uri="{FF2B5EF4-FFF2-40B4-BE49-F238E27FC236}">
                    <a16:creationId xmlns:a16="http://schemas.microsoft.com/office/drawing/2014/main" xmlns="" id="{BB2145C8-ED89-4E01-AE64-BDBBC42D0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075" y="93663"/>
                <a:ext cx="3336925" cy="4371975"/>
              </a:xfrm>
              <a:custGeom>
                <a:avLst/>
                <a:gdLst>
                  <a:gd name="T0" fmla="*/ 0 w 889"/>
                  <a:gd name="T1" fmla="*/ 1140 h 1163"/>
                  <a:gd name="T2" fmla="*/ 23 w 889"/>
                  <a:gd name="T3" fmla="*/ 1163 h 1163"/>
                  <a:gd name="T4" fmla="*/ 867 w 889"/>
                  <a:gd name="T5" fmla="*/ 1163 h 1163"/>
                  <a:gd name="T6" fmla="*/ 889 w 889"/>
                  <a:gd name="T7" fmla="*/ 1140 h 1163"/>
                  <a:gd name="T8" fmla="*/ 889 w 889"/>
                  <a:gd name="T9" fmla="*/ 22 h 1163"/>
                  <a:gd name="T10" fmla="*/ 867 w 889"/>
                  <a:gd name="T11" fmla="*/ 0 h 1163"/>
                  <a:gd name="T12" fmla="*/ 23 w 889"/>
                  <a:gd name="T13" fmla="*/ 0 h 1163"/>
                  <a:gd name="T14" fmla="*/ 0 w 889"/>
                  <a:gd name="T15" fmla="*/ 22 h 1163"/>
                  <a:gd name="T16" fmla="*/ 0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0" y="1140"/>
                    </a:moveTo>
                    <a:cubicBezTo>
                      <a:pt x="0" y="1153"/>
                      <a:pt x="11" y="1163"/>
                      <a:pt x="23" y="1163"/>
                    </a:cubicBezTo>
                    <a:cubicBezTo>
                      <a:pt x="867" y="1163"/>
                      <a:pt x="867" y="1163"/>
                      <a:pt x="867" y="1163"/>
                    </a:cubicBezTo>
                    <a:cubicBezTo>
                      <a:pt x="879" y="1163"/>
                      <a:pt x="889" y="1153"/>
                      <a:pt x="889" y="1140"/>
                    </a:cubicBezTo>
                    <a:cubicBezTo>
                      <a:pt x="889" y="22"/>
                      <a:pt x="889" y="22"/>
                      <a:pt x="889" y="22"/>
                    </a:cubicBezTo>
                    <a:cubicBezTo>
                      <a:pt x="889" y="10"/>
                      <a:pt x="879" y="0"/>
                      <a:pt x="86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2"/>
                    </a:cubicBezTo>
                    <a:lnTo>
                      <a:pt x="0" y="1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任意多边形: 形状 73">
                <a:extLst>
                  <a:ext uri="{FF2B5EF4-FFF2-40B4-BE49-F238E27FC236}">
                    <a16:creationId xmlns:a16="http://schemas.microsoft.com/office/drawing/2014/main" xmlns="" id="{C3284FCE-A20A-444B-9A00-6E41B5500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9300" y="93663"/>
                <a:ext cx="3338512" cy="4371975"/>
              </a:xfrm>
              <a:custGeom>
                <a:avLst/>
                <a:gdLst>
                  <a:gd name="T0" fmla="*/ 889 w 889"/>
                  <a:gd name="T1" fmla="*/ 1140 h 1163"/>
                  <a:gd name="T2" fmla="*/ 866 w 889"/>
                  <a:gd name="T3" fmla="*/ 1163 h 1163"/>
                  <a:gd name="T4" fmla="*/ 23 w 889"/>
                  <a:gd name="T5" fmla="*/ 1163 h 1163"/>
                  <a:gd name="T6" fmla="*/ 0 w 889"/>
                  <a:gd name="T7" fmla="*/ 1140 h 1163"/>
                  <a:gd name="T8" fmla="*/ 0 w 889"/>
                  <a:gd name="T9" fmla="*/ 22 h 1163"/>
                  <a:gd name="T10" fmla="*/ 23 w 889"/>
                  <a:gd name="T11" fmla="*/ 0 h 1163"/>
                  <a:gd name="T12" fmla="*/ 866 w 889"/>
                  <a:gd name="T13" fmla="*/ 0 h 1163"/>
                  <a:gd name="T14" fmla="*/ 889 w 889"/>
                  <a:gd name="T15" fmla="*/ 22 h 1163"/>
                  <a:gd name="T16" fmla="*/ 889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889" y="1140"/>
                    </a:moveTo>
                    <a:cubicBezTo>
                      <a:pt x="889" y="1153"/>
                      <a:pt x="879" y="1163"/>
                      <a:pt x="866" y="1163"/>
                    </a:cubicBezTo>
                    <a:cubicBezTo>
                      <a:pt x="23" y="1163"/>
                      <a:pt x="23" y="1163"/>
                      <a:pt x="23" y="1163"/>
                    </a:cubicBezTo>
                    <a:cubicBezTo>
                      <a:pt x="10" y="1163"/>
                      <a:pt x="0" y="1153"/>
                      <a:pt x="0" y="114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866" y="0"/>
                      <a:pt x="866" y="0"/>
                      <a:pt x="866" y="0"/>
                    </a:cubicBezTo>
                    <a:cubicBezTo>
                      <a:pt x="879" y="0"/>
                      <a:pt x="889" y="10"/>
                      <a:pt x="889" y="22"/>
                    </a:cubicBezTo>
                    <a:lnTo>
                      <a:pt x="889" y="1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7A531750-F704-48A7-8B10-98BC5345021E}"/>
                </a:ext>
              </a:extLst>
            </p:cNvPr>
            <p:cNvGrpSpPr/>
            <p:nvPr/>
          </p:nvGrpSpPr>
          <p:grpSpPr>
            <a:xfrm>
              <a:off x="2749977" y="1578385"/>
              <a:ext cx="6693208" cy="4225835"/>
              <a:chOff x="912813" y="93663"/>
              <a:chExt cx="6924674" cy="4371975"/>
            </a:xfrm>
            <a:solidFill>
              <a:schemeClr val="bg1">
                <a:lumMod val="95000"/>
              </a:schemeClr>
            </a:solidFill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71" name="任意多边形: 形状 70">
                <a:extLst>
                  <a:ext uri="{FF2B5EF4-FFF2-40B4-BE49-F238E27FC236}">
                    <a16:creationId xmlns:a16="http://schemas.microsoft.com/office/drawing/2014/main" xmlns="" id="{BABDA7D3-293D-40C7-818A-0BF4DAA8A5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813" y="93663"/>
                <a:ext cx="3338512" cy="4371975"/>
              </a:xfrm>
              <a:custGeom>
                <a:avLst/>
                <a:gdLst>
                  <a:gd name="T0" fmla="*/ 0 w 889"/>
                  <a:gd name="T1" fmla="*/ 1140 h 1163"/>
                  <a:gd name="T2" fmla="*/ 23 w 889"/>
                  <a:gd name="T3" fmla="*/ 1163 h 1163"/>
                  <a:gd name="T4" fmla="*/ 867 w 889"/>
                  <a:gd name="T5" fmla="*/ 1163 h 1163"/>
                  <a:gd name="T6" fmla="*/ 889 w 889"/>
                  <a:gd name="T7" fmla="*/ 1140 h 1163"/>
                  <a:gd name="T8" fmla="*/ 889 w 889"/>
                  <a:gd name="T9" fmla="*/ 22 h 1163"/>
                  <a:gd name="T10" fmla="*/ 867 w 889"/>
                  <a:gd name="T11" fmla="*/ 0 h 1163"/>
                  <a:gd name="T12" fmla="*/ 23 w 889"/>
                  <a:gd name="T13" fmla="*/ 0 h 1163"/>
                  <a:gd name="T14" fmla="*/ 0 w 889"/>
                  <a:gd name="T15" fmla="*/ 22 h 1163"/>
                  <a:gd name="T16" fmla="*/ 0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0" y="1140"/>
                    </a:moveTo>
                    <a:cubicBezTo>
                      <a:pt x="0" y="1153"/>
                      <a:pt x="11" y="1163"/>
                      <a:pt x="23" y="1163"/>
                    </a:cubicBezTo>
                    <a:cubicBezTo>
                      <a:pt x="867" y="1163"/>
                      <a:pt x="867" y="1163"/>
                      <a:pt x="867" y="1163"/>
                    </a:cubicBezTo>
                    <a:cubicBezTo>
                      <a:pt x="879" y="1163"/>
                      <a:pt x="889" y="1153"/>
                      <a:pt x="889" y="1140"/>
                    </a:cubicBezTo>
                    <a:cubicBezTo>
                      <a:pt x="889" y="22"/>
                      <a:pt x="889" y="22"/>
                      <a:pt x="889" y="22"/>
                    </a:cubicBezTo>
                    <a:cubicBezTo>
                      <a:pt x="889" y="10"/>
                      <a:pt x="879" y="0"/>
                      <a:pt x="86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2"/>
                    </a:cubicBezTo>
                    <a:lnTo>
                      <a:pt x="0" y="1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任意多边形: 形状 71">
                <a:extLst>
                  <a:ext uri="{FF2B5EF4-FFF2-40B4-BE49-F238E27FC236}">
                    <a16:creationId xmlns:a16="http://schemas.microsoft.com/office/drawing/2014/main" xmlns="" id="{ADFB65A6-EF49-44F4-9E81-2752C7D90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8975" y="93663"/>
                <a:ext cx="3338512" cy="4371975"/>
              </a:xfrm>
              <a:custGeom>
                <a:avLst/>
                <a:gdLst>
                  <a:gd name="T0" fmla="*/ 889 w 889"/>
                  <a:gd name="T1" fmla="*/ 1140 h 1163"/>
                  <a:gd name="T2" fmla="*/ 866 w 889"/>
                  <a:gd name="T3" fmla="*/ 1163 h 1163"/>
                  <a:gd name="T4" fmla="*/ 23 w 889"/>
                  <a:gd name="T5" fmla="*/ 1163 h 1163"/>
                  <a:gd name="T6" fmla="*/ 0 w 889"/>
                  <a:gd name="T7" fmla="*/ 1140 h 1163"/>
                  <a:gd name="T8" fmla="*/ 0 w 889"/>
                  <a:gd name="T9" fmla="*/ 22 h 1163"/>
                  <a:gd name="T10" fmla="*/ 23 w 889"/>
                  <a:gd name="T11" fmla="*/ 0 h 1163"/>
                  <a:gd name="T12" fmla="*/ 866 w 889"/>
                  <a:gd name="T13" fmla="*/ 0 h 1163"/>
                  <a:gd name="T14" fmla="*/ 889 w 889"/>
                  <a:gd name="T15" fmla="*/ 22 h 1163"/>
                  <a:gd name="T16" fmla="*/ 889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889" y="1140"/>
                    </a:moveTo>
                    <a:cubicBezTo>
                      <a:pt x="889" y="1153"/>
                      <a:pt x="879" y="1163"/>
                      <a:pt x="866" y="1163"/>
                    </a:cubicBezTo>
                    <a:cubicBezTo>
                      <a:pt x="23" y="1163"/>
                      <a:pt x="23" y="1163"/>
                      <a:pt x="23" y="1163"/>
                    </a:cubicBezTo>
                    <a:cubicBezTo>
                      <a:pt x="10" y="1163"/>
                      <a:pt x="0" y="1153"/>
                      <a:pt x="0" y="114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866" y="0"/>
                      <a:pt x="866" y="0"/>
                      <a:pt x="866" y="0"/>
                    </a:cubicBezTo>
                    <a:cubicBezTo>
                      <a:pt x="879" y="0"/>
                      <a:pt x="889" y="10"/>
                      <a:pt x="889" y="22"/>
                    </a:cubicBezTo>
                    <a:lnTo>
                      <a:pt x="889" y="1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2666CC8B-CBDC-4BBE-AB8B-5555D57622FF}"/>
                </a:ext>
              </a:extLst>
            </p:cNvPr>
            <p:cNvGrpSpPr/>
            <p:nvPr/>
          </p:nvGrpSpPr>
          <p:grpSpPr>
            <a:xfrm>
              <a:off x="2808285" y="1578385"/>
              <a:ext cx="6576591" cy="4225835"/>
              <a:chOff x="973138" y="93663"/>
              <a:chExt cx="6804024" cy="4371975"/>
            </a:xfrm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69" name="任意多边形: 形状 68">
                <a:extLst>
                  <a:ext uri="{FF2B5EF4-FFF2-40B4-BE49-F238E27FC236}">
                    <a16:creationId xmlns:a16="http://schemas.microsoft.com/office/drawing/2014/main" xmlns="" id="{95D79101-4CE2-4B67-A068-A351F37942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3138" y="93663"/>
                <a:ext cx="3338512" cy="4371975"/>
              </a:xfrm>
              <a:custGeom>
                <a:avLst/>
                <a:gdLst>
                  <a:gd name="T0" fmla="*/ 0 w 889"/>
                  <a:gd name="T1" fmla="*/ 1140 h 1163"/>
                  <a:gd name="T2" fmla="*/ 23 w 889"/>
                  <a:gd name="T3" fmla="*/ 1163 h 1163"/>
                  <a:gd name="T4" fmla="*/ 867 w 889"/>
                  <a:gd name="T5" fmla="*/ 1163 h 1163"/>
                  <a:gd name="T6" fmla="*/ 889 w 889"/>
                  <a:gd name="T7" fmla="*/ 1140 h 1163"/>
                  <a:gd name="T8" fmla="*/ 889 w 889"/>
                  <a:gd name="T9" fmla="*/ 22 h 1163"/>
                  <a:gd name="T10" fmla="*/ 867 w 889"/>
                  <a:gd name="T11" fmla="*/ 0 h 1163"/>
                  <a:gd name="T12" fmla="*/ 23 w 889"/>
                  <a:gd name="T13" fmla="*/ 0 h 1163"/>
                  <a:gd name="T14" fmla="*/ 0 w 889"/>
                  <a:gd name="T15" fmla="*/ 22 h 1163"/>
                  <a:gd name="T16" fmla="*/ 0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0" y="1140"/>
                    </a:moveTo>
                    <a:cubicBezTo>
                      <a:pt x="0" y="1153"/>
                      <a:pt x="11" y="1163"/>
                      <a:pt x="23" y="1163"/>
                    </a:cubicBezTo>
                    <a:cubicBezTo>
                      <a:pt x="867" y="1163"/>
                      <a:pt x="867" y="1163"/>
                      <a:pt x="867" y="1163"/>
                    </a:cubicBezTo>
                    <a:cubicBezTo>
                      <a:pt x="879" y="1163"/>
                      <a:pt x="889" y="1153"/>
                      <a:pt x="889" y="1140"/>
                    </a:cubicBezTo>
                    <a:cubicBezTo>
                      <a:pt x="889" y="22"/>
                      <a:pt x="889" y="22"/>
                      <a:pt x="889" y="22"/>
                    </a:cubicBezTo>
                    <a:cubicBezTo>
                      <a:pt x="889" y="10"/>
                      <a:pt x="879" y="0"/>
                      <a:pt x="86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2"/>
                    </a:cubicBezTo>
                    <a:lnTo>
                      <a:pt x="0" y="11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任意多边形: 形状 69">
                <a:extLst>
                  <a:ext uri="{FF2B5EF4-FFF2-40B4-BE49-F238E27FC236}">
                    <a16:creationId xmlns:a16="http://schemas.microsoft.com/office/drawing/2014/main" xmlns="" id="{5FB1F5DC-2F39-4EB1-B525-CE08BF504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8650" y="93663"/>
                <a:ext cx="3338512" cy="4371975"/>
              </a:xfrm>
              <a:custGeom>
                <a:avLst/>
                <a:gdLst>
                  <a:gd name="T0" fmla="*/ 889 w 889"/>
                  <a:gd name="T1" fmla="*/ 1140 h 1163"/>
                  <a:gd name="T2" fmla="*/ 866 w 889"/>
                  <a:gd name="T3" fmla="*/ 1163 h 1163"/>
                  <a:gd name="T4" fmla="*/ 23 w 889"/>
                  <a:gd name="T5" fmla="*/ 1163 h 1163"/>
                  <a:gd name="T6" fmla="*/ 0 w 889"/>
                  <a:gd name="T7" fmla="*/ 1140 h 1163"/>
                  <a:gd name="T8" fmla="*/ 0 w 889"/>
                  <a:gd name="T9" fmla="*/ 22 h 1163"/>
                  <a:gd name="T10" fmla="*/ 23 w 889"/>
                  <a:gd name="T11" fmla="*/ 0 h 1163"/>
                  <a:gd name="T12" fmla="*/ 866 w 889"/>
                  <a:gd name="T13" fmla="*/ 0 h 1163"/>
                  <a:gd name="T14" fmla="*/ 889 w 889"/>
                  <a:gd name="T15" fmla="*/ 22 h 1163"/>
                  <a:gd name="T16" fmla="*/ 889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889" y="1140"/>
                    </a:moveTo>
                    <a:cubicBezTo>
                      <a:pt x="889" y="1153"/>
                      <a:pt x="879" y="1163"/>
                      <a:pt x="866" y="1163"/>
                    </a:cubicBezTo>
                    <a:cubicBezTo>
                      <a:pt x="23" y="1163"/>
                      <a:pt x="23" y="1163"/>
                      <a:pt x="23" y="1163"/>
                    </a:cubicBezTo>
                    <a:cubicBezTo>
                      <a:pt x="10" y="1163"/>
                      <a:pt x="0" y="1153"/>
                      <a:pt x="0" y="114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866" y="0"/>
                      <a:pt x="866" y="0"/>
                      <a:pt x="866" y="0"/>
                    </a:cubicBezTo>
                    <a:cubicBezTo>
                      <a:pt x="879" y="0"/>
                      <a:pt x="889" y="10"/>
                      <a:pt x="889" y="22"/>
                    </a:cubicBezTo>
                    <a:lnTo>
                      <a:pt x="889" y="11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xmlns="" id="{A30DDF5D-3CC2-41F1-9F8F-44F145391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2248" y="1843842"/>
              <a:ext cx="115082" cy="3691851"/>
            </a:xfrm>
            <a:custGeom>
              <a:avLst/>
              <a:gdLst>
                <a:gd name="T0" fmla="*/ 16 w 32"/>
                <a:gd name="T1" fmla="*/ 0 h 1016"/>
                <a:gd name="T2" fmla="*/ 16 w 32"/>
                <a:gd name="T3" fmla="*/ 32 h 1016"/>
                <a:gd name="T4" fmla="*/ 16 w 32"/>
                <a:gd name="T5" fmla="*/ 82 h 1016"/>
                <a:gd name="T6" fmla="*/ 16 w 32"/>
                <a:gd name="T7" fmla="*/ 114 h 1016"/>
                <a:gd name="T8" fmla="*/ 16 w 32"/>
                <a:gd name="T9" fmla="*/ 82 h 1016"/>
                <a:gd name="T10" fmla="*/ 0 w 32"/>
                <a:gd name="T11" fmla="*/ 180 h 1016"/>
                <a:gd name="T12" fmla="*/ 32 w 32"/>
                <a:gd name="T13" fmla="*/ 180 h 1016"/>
                <a:gd name="T14" fmla="*/ 16 w 32"/>
                <a:gd name="T15" fmla="*/ 246 h 1016"/>
                <a:gd name="T16" fmla="*/ 16 w 32"/>
                <a:gd name="T17" fmla="*/ 278 h 1016"/>
                <a:gd name="T18" fmla="*/ 16 w 32"/>
                <a:gd name="T19" fmla="*/ 246 h 1016"/>
                <a:gd name="T20" fmla="*/ 0 w 32"/>
                <a:gd name="T21" fmla="*/ 344 h 1016"/>
                <a:gd name="T22" fmla="*/ 32 w 32"/>
                <a:gd name="T23" fmla="*/ 344 h 1016"/>
                <a:gd name="T24" fmla="*/ 16 w 32"/>
                <a:gd name="T25" fmla="*/ 410 h 1016"/>
                <a:gd name="T26" fmla="*/ 16 w 32"/>
                <a:gd name="T27" fmla="*/ 442 h 1016"/>
                <a:gd name="T28" fmla="*/ 16 w 32"/>
                <a:gd name="T29" fmla="*/ 410 h 1016"/>
                <a:gd name="T30" fmla="*/ 0 w 32"/>
                <a:gd name="T31" fmla="*/ 508 h 1016"/>
                <a:gd name="T32" fmla="*/ 32 w 32"/>
                <a:gd name="T33" fmla="*/ 508 h 1016"/>
                <a:gd name="T34" fmla="*/ 16 w 32"/>
                <a:gd name="T35" fmla="*/ 574 h 1016"/>
                <a:gd name="T36" fmla="*/ 16 w 32"/>
                <a:gd name="T37" fmla="*/ 606 h 1016"/>
                <a:gd name="T38" fmla="*/ 16 w 32"/>
                <a:gd name="T39" fmla="*/ 574 h 1016"/>
                <a:gd name="T40" fmla="*/ 0 w 32"/>
                <a:gd name="T41" fmla="*/ 672 h 1016"/>
                <a:gd name="T42" fmla="*/ 32 w 32"/>
                <a:gd name="T43" fmla="*/ 672 h 1016"/>
                <a:gd name="T44" fmla="*/ 16 w 32"/>
                <a:gd name="T45" fmla="*/ 738 h 1016"/>
                <a:gd name="T46" fmla="*/ 16 w 32"/>
                <a:gd name="T47" fmla="*/ 770 h 1016"/>
                <a:gd name="T48" fmla="*/ 16 w 32"/>
                <a:gd name="T49" fmla="*/ 738 h 1016"/>
                <a:gd name="T50" fmla="*/ 0 w 32"/>
                <a:gd name="T51" fmla="*/ 836 h 1016"/>
                <a:gd name="T52" fmla="*/ 32 w 32"/>
                <a:gd name="T53" fmla="*/ 836 h 1016"/>
                <a:gd name="T54" fmla="*/ 16 w 32"/>
                <a:gd name="T55" fmla="*/ 902 h 1016"/>
                <a:gd name="T56" fmla="*/ 16 w 32"/>
                <a:gd name="T57" fmla="*/ 934 h 1016"/>
                <a:gd name="T58" fmla="*/ 16 w 32"/>
                <a:gd name="T59" fmla="*/ 902 h 1016"/>
                <a:gd name="T60" fmla="*/ 0 w 32"/>
                <a:gd name="T61" fmla="*/ 1000 h 1016"/>
                <a:gd name="T62" fmla="*/ 32 w 32"/>
                <a:gd name="T63" fmla="*/ 100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1016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lose/>
                  <a:moveTo>
                    <a:pt x="16" y="82"/>
                  </a:moveTo>
                  <a:cubicBezTo>
                    <a:pt x="7" y="82"/>
                    <a:pt x="0" y="89"/>
                    <a:pt x="0" y="98"/>
                  </a:cubicBezTo>
                  <a:cubicBezTo>
                    <a:pt x="0" y="107"/>
                    <a:pt x="7" y="114"/>
                    <a:pt x="16" y="114"/>
                  </a:cubicBezTo>
                  <a:cubicBezTo>
                    <a:pt x="25" y="114"/>
                    <a:pt x="32" y="107"/>
                    <a:pt x="32" y="98"/>
                  </a:cubicBezTo>
                  <a:cubicBezTo>
                    <a:pt x="32" y="89"/>
                    <a:pt x="25" y="82"/>
                    <a:pt x="16" y="82"/>
                  </a:cubicBezTo>
                  <a:close/>
                  <a:moveTo>
                    <a:pt x="16" y="164"/>
                  </a:moveTo>
                  <a:cubicBezTo>
                    <a:pt x="7" y="164"/>
                    <a:pt x="0" y="171"/>
                    <a:pt x="0" y="180"/>
                  </a:cubicBezTo>
                  <a:cubicBezTo>
                    <a:pt x="0" y="189"/>
                    <a:pt x="7" y="196"/>
                    <a:pt x="16" y="196"/>
                  </a:cubicBezTo>
                  <a:cubicBezTo>
                    <a:pt x="25" y="196"/>
                    <a:pt x="32" y="189"/>
                    <a:pt x="32" y="180"/>
                  </a:cubicBezTo>
                  <a:cubicBezTo>
                    <a:pt x="32" y="171"/>
                    <a:pt x="25" y="164"/>
                    <a:pt x="16" y="164"/>
                  </a:cubicBezTo>
                  <a:close/>
                  <a:moveTo>
                    <a:pt x="16" y="246"/>
                  </a:moveTo>
                  <a:cubicBezTo>
                    <a:pt x="7" y="246"/>
                    <a:pt x="0" y="253"/>
                    <a:pt x="0" y="262"/>
                  </a:cubicBezTo>
                  <a:cubicBezTo>
                    <a:pt x="0" y="271"/>
                    <a:pt x="7" y="278"/>
                    <a:pt x="16" y="278"/>
                  </a:cubicBezTo>
                  <a:cubicBezTo>
                    <a:pt x="25" y="278"/>
                    <a:pt x="32" y="271"/>
                    <a:pt x="32" y="262"/>
                  </a:cubicBezTo>
                  <a:cubicBezTo>
                    <a:pt x="32" y="253"/>
                    <a:pt x="25" y="246"/>
                    <a:pt x="16" y="246"/>
                  </a:cubicBezTo>
                  <a:close/>
                  <a:moveTo>
                    <a:pt x="16" y="328"/>
                  </a:moveTo>
                  <a:cubicBezTo>
                    <a:pt x="7" y="328"/>
                    <a:pt x="0" y="335"/>
                    <a:pt x="0" y="344"/>
                  </a:cubicBezTo>
                  <a:cubicBezTo>
                    <a:pt x="0" y="353"/>
                    <a:pt x="7" y="360"/>
                    <a:pt x="16" y="360"/>
                  </a:cubicBezTo>
                  <a:cubicBezTo>
                    <a:pt x="25" y="360"/>
                    <a:pt x="32" y="353"/>
                    <a:pt x="32" y="344"/>
                  </a:cubicBezTo>
                  <a:cubicBezTo>
                    <a:pt x="32" y="335"/>
                    <a:pt x="25" y="328"/>
                    <a:pt x="16" y="328"/>
                  </a:cubicBezTo>
                  <a:close/>
                  <a:moveTo>
                    <a:pt x="16" y="410"/>
                  </a:moveTo>
                  <a:cubicBezTo>
                    <a:pt x="7" y="410"/>
                    <a:pt x="0" y="417"/>
                    <a:pt x="0" y="426"/>
                  </a:cubicBezTo>
                  <a:cubicBezTo>
                    <a:pt x="0" y="435"/>
                    <a:pt x="7" y="442"/>
                    <a:pt x="16" y="442"/>
                  </a:cubicBezTo>
                  <a:cubicBezTo>
                    <a:pt x="25" y="442"/>
                    <a:pt x="32" y="435"/>
                    <a:pt x="32" y="426"/>
                  </a:cubicBezTo>
                  <a:cubicBezTo>
                    <a:pt x="32" y="417"/>
                    <a:pt x="25" y="410"/>
                    <a:pt x="16" y="410"/>
                  </a:cubicBezTo>
                  <a:close/>
                  <a:moveTo>
                    <a:pt x="16" y="492"/>
                  </a:moveTo>
                  <a:cubicBezTo>
                    <a:pt x="7" y="492"/>
                    <a:pt x="0" y="499"/>
                    <a:pt x="0" y="508"/>
                  </a:cubicBezTo>
                  <a:cubicBezTo>
                    <a:pt x="0" y="517"/>
                    <a:pt x="7" y="524"/>
                    <a:pt x="16" y="524"/>
                  </a:cubicBezTo>
                  <a:cubicBezTo>
                    <a:pt x="25" y="524"/>
                    <a:pt x="32" y="517"/>
                    <a:pt x="32" y="508"/>
                  </a:cubicBezTo>
                  <a:cubicBezTo>
                    <a:pt x="32" y="499"/>
                    <a:pt x="25" y="492"/>
                    <a:pt x="16" y="492"/>
                  </a:cubicBezTo>
                  <a:close/>
                  <a:moveTo>
                    <a:pt x="16" y="574"/>
                  </a:moveTo>
                  <a:cubicBezTo>
                    <a:pt x="7" y="574"/>
                    <a:pt x="0" y="581"/>
                    <a:pt x="0" y="590"/>
                  </a:cubicBezTo>
                  <a:cubicBezTo>
                    <a:pt x="0" y="599"/>
                    <a:pt x="7" y="606"/>
                    <a:pt x="16" y="606"/>
                  </a:cubicBezTo>
                  <a:cubicBezTo>
                    <a:pt x="25" y="606"/>
                    <a:pt x="32" y="599"/>
                    <a:pt x="32" y="590"/>
                  </a:cubicBezTo>
                  <a:cubicBezTo>
                    <a:pt x="32" y="581"/>
                    <a:pt x="25" y="574"/>
                    <a:pt x="16" y="574"/>
                  </a:cubicBezTo>
                  <a:close/>
                  <a:moveTo>
                    <a:pt x="16" y="656"/>
                  </a:moveTo>
                  <a:cubicBezTo>
                    <a:pt x="7" y="656"/>
                    <a:pt x="0" y="663"/>
                    <a:pt x="0" y="672"/>
                  </a:cubicBezTo>
                  <a:cubicBezTo>
                    <a:pt x="0" y="681"/>
                    <a:pt x="7" y="688"/>
                    <a:pt x="16" y="688"/>
                  </a:cubicBezTo>
                  <a:cubicBezTo>
                    <a:pt x="25" y="688"/>
                    <a:pt x="32" y="681"/>
                    <a:pt x="32" y="672"/>
                  </a:cubicBezTo>
                  <a:cubicBezTo>
                    <a:pt x="32" y="663"/>
                    <a:pt x="25" y="656"/>
                    <a:pt x="16" y="656"/>
                  </a:cubicBezTo>
                  <a:close/>
                  <a:moveTo>
                    <a:pt x="16" y="738"/>
                  </a:moveTo>
                  <a:cubicBezTo>
                    <a:pt x="7" y="738"/>
                    <a:pt x="0" y="745"/>
                    <a:pt x="0" y="754"/>
                  </a:cubicBezTo>
                  <a:cubicBezTo>
                    <a:pt x="0" y="763"/>
                    <a:pt x="7" y="770"/>
                    <a:pt x="16" y="770"/>
                  </a:cubicBezTo>
                  <a:cubicBezTo>
                    <a:pt x="25" y="770"/>
                    <a:pt x="32" y="763"/>
                    <a:pt x="32" y="754"/>
                  </a:cubicBezTo>
                  <a:cubicBezTo>
                    <a:pt x="32" y="745"/>
                    <a:pt x="25" y="738"/>
                    <a:pt x="16" y="738"/>
                  </a:cubicBezTo>
                  <a:close/>
                  <a:moveTo>
                    <a:pt x="16" y="820"/>
                  </a:moveTo>
                  <a:cubicBezTo>
                    <a:pt x="7" y="820"/>
                    <a:pt x="0" y="827"/>
                    <a:pt x="0" y="836"/>
                  </a:cubicBezTo>
                  <a:cubicBezTo>
                    <a:pt x="0" y="845"/>
                    <a:pt x="7" y="852"/>
                    <a:pt x="16" y="852"/>
                  </a:cubicBezTo>
                  <a:cubicBezTo>
                    <a:pt x="25" y="852"/>
                    <a:pt x="32" y="845"/>
                    <a:pt x="32" y="836"/>
                  </a:cubicBezTo>
                  <a:cubicBezTo>
                    <a:pt x="32" y="827"/>
                    <a:pt x="25" y="820"/>
                    <a:pt x="16" y="820"/>
                  </a:cubicBezTo>
                  <a:close/>
                  <a:moveTo>
                    <a:pt x="16" y="902"/>
                  </a:moveTo>
                  <a:cubicBezTo>
                    <a:pt x="7" y="902"/>
                    <a:pt x="0" y="909"/>
                    <a:pt x="0" y="918"/>
                  </a:cubicBezTo>
                  <a:cubicBezTo>
                    <a:pt x="0" y="927"/>
                    <a:pt x="7" y="934"/>
                    <a:pt x="16" y="934"/>
                  </a:cubicBezTo>
                  <a:cubicBezTo>
                    <a:pt x="25" y="934"/>
                    <a:pt x="32" y="927"/>
                    <a:pt x="32" y="918"/>
                  </a:cubicBezTo>
                  <a:cubicBezTo>
                    <a:pt x="32" y="909"/>
                    <a:pt x="25" y="902"/>
                    <a:pt x="16" y="902"/>
                  </a:cubicBezTo>
                  <a:close/>
                  <a:moveTo>
                    <a:pt x="16" y="984"/>
                  </a:moveTo>
                  <a:cubicBezTo>
                    <a:pt x="7" y="984"/>
                    <a:pt x="0" y="991"/>
                    <a:pt x="0" y="1000"/>
                  </a:cubicBezTo>
                  <a:cubicBezTo>
                    <a:pt x="0" y="1009"/>
                    <a:pt x="7" y="1016"/>
                    <a:pt x="16" y="1016"/>
                  </a:cubicBezTo>
                  <a:cubicBezTo>
                    <a:pt x="25" y="1016"/>
                    <a:pt x="32" y="1009"/>
                    <a:pt x="32" y="1000"/>
                  </a:cubicBezTo>
                  <a:cubicBezTo>
                    <a:pt x="32" y="991"/>
                    <a:pt x="25" y="984"/>
                    <a:pt x="16" y="98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xmlns="" id="{8FBDCAE7-66E4-48EF-B5AF-B4A206D79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2248" y="1843842"/>
              <a:ext cx="75187" cy="3691851"/>
            </a:xfrm>
            <a:custGeom>
              <a:avLst/>
              <a:gdLst>
                <a:gd name="T0" fmla="*/ 16 w 21"/>
                <a:gd name="T1" fmla="*/ 246 h 1016"/>
                <a:gd name="T2" fmla="*/ 9 w 21"/>
                <a:gd name="T3" fmla="*/ 262 h 1016"/>
                <a:gd name="T4" fmla="*/ 16 w 21"/>
                <a:gd name="T5" fmla="*/ 278 h 1016"/>
                <a:gd name="T6" fmla="*/ 16 w 21"/>
                <a:gd name="T7" fmla="*/ 524 h 1016"/>
                <a:gd name="T8" fmla="*/ 9 w 21"/>
                <a:gd name="T9" fmla="*/ 508 h 1016"/>
                <a:gd name="T10" fmla="*/ 16 w 21"/>
                <a:gd name="T11" fmla="*/ 492 h 1016"/>
                <a:gd name="T12" fmla="*/ 16 w 21"/>
                <a:gd name="T13" fmla="*/ 524 h 1016"/>
                <a:gd name="T14" fmla="*/ 21 w 21"/>
                <a:gd name="T15" fmla="*/ 359 h 1016"/>
                <a:gd name="T16" fmla="*/ 21 w 21"/>
                <a:gd name="T17" fmla="*/ 329 h 1016"/>
                <a:gd name="T18" fmla="*/ 0 w 21"/>
                <a:gd name="T19" fmla="*/ 344 h 1016"/>
                <a:gd name="T20" fmla="*/ 16 w 21"/>
                <a:gd name="T21" fmla="*/ 442 h 1016"/>
                <a:gd name="T22" fmla="*/ 9 w 21"/>
                <a:gd name="T23" fmla="*/ 426 h 1016"/>
                <a:gd name="T24" fmla="*/ 16 w 21"/>
                <a:gd name="T25" fmla="*/ 410 h 1016"/>
                <a:gd name="T26" fmla="*/ 16 w 21"/>
                <a:gd name="T27" fmla="*/ 442 h 1016"/>
                <a:gd name="T28" fmla="*/ 21 w 21"/>
                <a:gd name="T29" fmla="*/ 113 h 1016"/>
                <a:gd name="T30" fmla="*/ 21 w 21"/>
                <a:gd name="T31" fmla="*/ 83 h 1016"/>
                <a:gd name="T32" fmla="*/ 0 w 21"/>
                <a:gd name="T33" fmla="*/ 98 h 1016"/>
                <a:gd name="T34" fmla="*/ 16 w 21"/>
                <a:gd name="T35" fmla="*/ 32 h 1016"/>
                <a:gd name="T36" fmla="*/ 9 w 21"/>
                <a:gd name="T37" fmla="*/ 16 h 1016"/>
                <a:gd name="T38" fmla="*/ 16 w 21"/>
                <a:gd name="T39" fmla="*/ 0 h 1016"/>
                <a:gd name="T40" fmla="*/ 16 w 21"/>
                <a:gd name="T41" fmla="*/ 32 h 1016"/>
                <a:gd name="T42" fmla="*/ 21 w 21"/>
                <a:gd name="T43" fmla="*/ 195 h 1016"/>
                <a:gd name="T44" fmla="*/ 21 w 21"/>
                <a:gd name="T45" fmla="*/ 165 h 1016"/>
                <a:gd name="T46" fmla="*/ 0 w 21"/>
                <a:gd name="T47" fmla="*/ 180 h 1016"/>
                <a:gd name="T48" fmla="*/ 16 w 21"/>
                <a:gd name="T49" fmla="*/ 934 h 1016"/>
                <a:gd name="T50" fmla="*/ 9 w 21"/>
                <a:gd name="T51" fmla="*/ 918 h 1016"/>
                <a:gd name="T52" fmla="*/ 16 w 21"/>
                <a:gd name="T53" fmla="*/ 902 h 1016"/>
                <a:gd name="T54" fmla="*/ 16 w 21"/>
                <a:gd name="T55" fmla="*/ 934 h 1016"/>
                <a:gd name="T56" fmla="*/ 21 w 21"/>
                <a:gd name="T57" fmla="*/ 985 h 1016"/>
                <a:gd name="T58" fmla="*/ 0 w 21"/>
                <a:gd name="T59" fmla="*/ 1000 h 1016"/>
                <a:gd name="T60" fmla="*/ 21 w 21"/>
                <a:gd name="T61" fmla="*/ 1015 h 1016"/>
                <a:gd name="T62" fmla="*/ 16 w 21"/>
                <a:gd name="T63" fmla="*/ 852 h 1016"/>
                <a:gd name="T64" fmla="*/ 9 w 21"/>
                <a:gd name="T65" fmla="*/ 836 h 1016"/>
                <a:gd name="T66" fmla="*/ 16 w 21"/>
                <a:gd name="T67" fmla="*/ 820 h 1016"/>
                <a:gd name="T68" fmla="*/ 16 w 21"/>
                <a:gd name="T69" fmla="*/ 852 h 1016"/>
                <a:gd name="T70" fmla="*/ 21 w 21"/>
                <a:gd name="T71" fmla="*/ 687 h 1016"/>
                <a:gd name="T72" fmla="*/ 21 w 21"/>
                <a:gd name="T73" fmla="*/ 657 h 1016"/>
                <a:gd name="T74" fmla="*/ 0 w 21"/>
                <a:gd name="T75" fmla="*/ 672 h 1016"/>
                <a:gd name="T76" fmla="*/ 16 w 21"/>
                <a:gd name="T77" fmla="*/ 770 h 1016"/>
                <a:gd name="T78" fmla="*/ 9 w 21"/>
                <a:gd name="T79" fmla="*/ 754 h 1016"/>
                <a:gd name="T80" fmla="*/ 16 w 21"/>
                <a:gd name="T81" fmla="*/ 738 h 1016"/>
                <a:gd name="T82" fmla="*/ 16 w 21"/>
                <a:gd name="T83" fmla="*/ 770 h 1016"/>
                <a:gd name="T84" fmla="*/ 21 w 21"/>
                <a:gd name="T85" fmla="*/ 605 h 1016"/>
                <a:gd name="T86" fmla="*/ 21 w 21"/>
                <a:gd name="T87" fmla="*/ 575 h 1016"/>
                <a:gd name="T88" fmla="*/ 0 w 21"/>
                <a:gd name="T89" fmla="*/ 59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" h="1016">
                  <a:moveTo>
                    <a:pt x="0" y="262"/>
                  </a:moveTo>
                  <a:cubicBezTo>
                    <a:pt x="0" y="253"/>
                    <a:pt x="7" y="246"/>
                    <a:pt x="16" y="246"/>
                  </a:cubicBezTo>
                  <a:cubicBezTo>
                    <a:pt x="18" y="246"/>
                    <a:pt x="19" y="247"/>
                    <a:pt x="21" y="247"/>
                  </a:cubicBezTo>
                  <a:cubicBezTo>
                    <a:pt x="14" y="249"/>
                    <a:pt x="9" y="255"/>
                    <a:pt x="9" y="262"/>
                  </a:cubicBezTo>
                  <a:cubicBezTo>
                    <a:pt x="9" y="269"/>
                    <a:pt x="14" y="275"/>
                    <a:pt x="21" y="277"/>
                  </a:cubicBezTo>
                  <a:cubicBezTo>
                    <a:pt x="19" y="278"/>
                    <a:pt x="18" y="278"/>
                    <a:pt x="16" y="278"/>
                  </a:cubicBezTo>
                  <a:cubicBezTo>
                    <a:pt x="7" y="278"/>
                    <a:pt x="0" y="271"/>
                    <a:pt x="0" y="262"/>
                  </a:cubicBezTo>
                  <a:close/>
                  <a:moveTo>
                    <a:pt x="16" y="524"/>
                  </a:moveTo>
                  <a:cubicBezTo>
                    <a:pt x="18" y="524"/>
                    <a:pt x="19" y="524"/>
                    <a:pt x="21" y="523"/>
                  </a:cubicBezTo>
                  <a:cubicBezTo>
                    <a:pt x="14" y="521"/>
                    <a:pt x="9" y="515"/>
                    <a:pt x="9" y="508"/>
                  </a:cubicBezTo>
                  <a:cubicBezTo>
                    <a:pt x="9" y="501"/>
                    <a:pt x="14" y="495"/>
                    <a:pt x="21" y="493"/>
                  </a:cubicBezTo>
                  <a:cubicBezTo>
                    <a:pt x="19" y="493"/>
                    <a:pt x="18" y="492"/>
                    <a:pt x="16" y="492"/>
                  </a:cubicBezTo>
                  <a:cubicBezTo>
                    <a:pt x="7" y="492"/>
                    <a:pt x="0" y="499"/>
                    <a:pt x="0" y="508"/>
                  </a:cubicBezTo>
                  <a:cubicBezTo>
                    <a:pt x="0" y="517"/>
                    <a:pt x="7" y="524"/>
                    <a:pt x="16" y="524"/>
                  </a:cubicBezTo>
                  <a:close/>
                  <a:moveTo>
                    <a:pt x="16" y="360"/>
                  </a:moveTo>
                  <a:cubicBezTo>
                    <a:pt x="18" y="360"/>
                    <a:pt x="19" y="360"/>
                    <a:pt x="21" y="359"/>
                  </a:cubicBezTo>
                  <a:cubicBezTo>
                    <a:pt x="14" y="357"/>
                    <a:pt x="9" y="351"/>
                    <a:pt x="9" y="344"/>
                  </a:cubicBezTo>
                  <a:cubicBezTo>
                    <a:pt x="9" y="337"/>
                    <a:pt x="14" y="331"/>
                    <a:pt x="21" y="329"/>
                  </a:cubicBezTo>
                  <a:cubicBezTo>
                    <a:pt x="19" y="329"/>
                    <a:pt x="18" y="328"/>
                    <a:pt x="16" y="328"/>
                  </a:cubicBezTo>
                  <a:cubicBezTo>
                    <a:pt x="7" y="328"/>
                    <a:pt x="0" y="335"/>
                    <a:pt x="0" y="344"/>
                  </a:cubicBezTo>
                  <a:cubicBezTo>
                    <a:pt x="0" y="353"/>
                    <a:pt x="7" y="360"/>
                    <a:pt x="16" y="360"/>
                  </a:cubicBezTo>
                  <a:close/>
                  <a:moveTo>
                    <a:pt x="16" y="442"/>
                  </a:moveTo>
                  <a:cubicBezTo>
                    <a:pt x="18" y="442"/>
                    <a:pt x="19" y="442"/>
                    <a:pt x="21" y="441"/>
                  </a:cubicBezTo>
                  <a:cubicBezTo>
                    <a:pt x="14" y="439"/>
                    <a:pt x="9" y="433"/>
                    <a:pt x="9" y="426"/>
                  </a:cubicBezTo>
                  <a:cubicBezTo>
                    <a:pt x="9" y="419"/>
                    <a:pt x="14" y="413"/>
                    <a:pt x="21" y="411"/>
                  </a:cubicBezTo>
                  <a:cubicBezTo>
                    <a:pt x="19" y="411"/>
                    <a:pt x="18" y="410"/>
                    <a:pt x="16" y="410"/>
                  </a:cubicBezTo>
                  <a:cubicBezTo>
                    <a:pt x="7" y="410"/>
                    <a:pt x="0" y="417"/>
                    <a:pt x="0" y="426"/>
                  </a:cubicBezTo>
                  <a:cubicBezTo>
                    <a:pt x="0" y="435"/>
                    <a:pt x="7" y="442"/>
                    <a:pt x="16" y="442"/>
                  </a:cubicBezTo>
                  <a:close/>
                  <a:moveTo>
                    <a:pt x="16" y="114"/>
                  </a:moveTo>
                  <a:cubicBezTo>
                    <a:pt x="18" y="114"/>
                    <a:pt x="19" y="114"/>
                    <a:pt x="21" y="113"/>
                  </a:cubicBezTo>
                  <a:cubicBezTo>
                    <a:pt x="14" y="111"/>
                    <a:pt x="9" y="105"/>
                    <a:pt x="9" y="98"/>
                  </a:cubicBezTo>
                  <a:cubicBezTo>
                    <a:pt x="9" y="91"/>
                    <a:pt x="14" y="85"/>
                    <a:pt x="21" y="83"/>
                  </a:cubicBezTo>
                  <a:cubicBezTo>
                    <a:pt x="19" y="83"/>
                    <a:pt x="18" y="82"/>
                    <a:pt x="16" y="82"/>
                  </a:cubicBezTo>
                  <a:cubicBezTo>
                    <a:pt x="7" y="82"/>
                    <a:pt x="0" y="89"/>
                    <a:pt x="0" y="98"/>
                  </a:cubicBezTo>
                  <a:cubicBezTo>
                    <a:pt x="0" y="107"/>
                    <a:pt x="7" y="114"/>
                    <a:pt x="16" y="114"/>
                  </a:cubicBezTo>
                  <a:close/>
                  <a:moveTo>
                    <a:pt x="16" y="32"/>
                  </a:moveTo>
                  <a:cubicBezTo>
                    <a:pt x="18" y="32"/>
                    <a:pt x="19" y="32"/>
                    <a:pt x="21" y="31"/>
                  </a:cubicBezTo>
                  <a:cubicBezTo>
                    <a:pt x="14" y="29"/>
                    <a:pt x="9" y="23"/>
                    <a:pt x="9" y="16"/>
                  </a:cubicBezTo>
                  <a:cubicBezTo>
                    <a:pt x="9" y="9"/>
                    <a:pt x="14" y="3"/>
                    <a:pt x="21" y="1"/>
                  </a:cubicBezTo>
                  <a:cubicBezTo>
                    <a:pt x="19" y="1"/>
                    <a:pt x="18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lose/>
                  <a:moveTo>
                    <a:pt x="16" y="196"/>
                  </a:moveTo>
                  <a:cubicBezTo>
                    <a:pt x="18" y="196"/>
                    <a:pt x="19" y="196"/>
                    <a:pt x="21" y="195"/>
                  </a:cubicBezTo>
                  <a:cubicBezTo>
                    <a:pt x="14" y="193"/>
                    <a:pt x="9" y="187"/>
                    <a:pt x="9" y="180"/>
                  </a:cubicBezTo>
                  <a:cubicBezTo>
                    <a:pt x="9" y="173"/>
                    <a:pt x="14" y="167"/>
                    <a:pt x="21" y="165"/>
                  </a:cubicBezTo>
                  <a:cubicBezTo>
                    <a:pt x="19" y="165"/>
                    <a:pt x="18" y="164"/>
                    <a:pt x="16" y="164"/>
                  </a:cubicBezTo>
                  <a:cubicBezTo>
                    <a:pt x="7" y="164"/>
                    <a:pt x="0" y="171"/>
                    <a:pt x="0" y="180"/>
                  </a:cubicBezTo>
                  <a:cubicBezTo>
                    <a:pt x="0" y="189"/>
                    <a:pt x="7" y="196"/>
                    <a:pt x="16" y="196"/>
                  </a:cubicBezTo>
                  <a:close/>
                  <a:moveTo>
                    <a:pt x="16" y="934"/>
                  </a:moveTo>
                  <a:cubicBezTo>
                    <a:pt x="18" y="934"/>
                    <a:pt x="19" y="934"/>
                    <a:pt x="21" y="933"/>
                  </a:cubicBezTo>
                  <a:cubicBezTo>
                    <a:pt x="14" y="931"/>
                    <a:pt x="9" y="925"/>
                    <a:pt x="9" y="918"/>
                  </a:cubicBezTo>
                  <a:cubicBezTo>
                    <a:pt x="9" y="911"/>
                    <a:pt x="14" y="905"/>
                    <a:pt x="21" y="903"/>
                  </a:cubicBezTo>
                  <a:cubicBezTo>
                    <a:pt x="19" y="903"/>
                    <a:pt x="18" y="902"/>
                    <a:pt x="16" y="902"/>
                  </a:cubicBezTo>
                  <a:cubicBezTo>
                    <a:pt x="7" y="902"/>
                    <a:pt x="0" y="909"/>
                    <a:pt x="0" y="918"/>
                  </a:cubicBezTo>
                  <a:cubicBezTo>
                    <a:pt x="0" y="927"/>
                    <a:pt x="7" y="934"/>
                    <a:pt x="16" y="934"/>
                  </a:cubicBezTo>
                  <a:close/>
                  <a:moveTo>
                    <a:pt x="9" y="1000"/>
                  </a:moveTo>
                  <a:cubicBezTo>
                    <a:pt x="9" y="993"/>
                    <a:pt x="14" y="987"/>
                    <a:pt x="21" y="985"/>
                  </a:cubicBezTo>
                  <a:cubicBezTo>
                    <a:pt x="19" y="985"/>
                    <a:pt x="18" y="984"/>
                    <a:pt x="16" y="984"/>
                  </a:cubicBezTo>
                  <a:cubicBezTo>
                    <a:pt x="7" y="984"/>
                    <a:pt x="0" y="991"/>
                    <a:pt x="0" y="1000"/>
                  </a:cubicBezTo>
                  <a:cubicBezTo>
                    <a:pt x="0" y="1009"/>
                    <a:pt x="7" y="1016"/>
                    <a:pt x="16" y="1016"/>
                  </a:cubicBezTo>
                  <a:cubicBezTo>
                    <a:pt x="18" y="1016"/>
                    <a:pt x="19" y="1016"/>
                    <a:pt x="21" y="1015"/>
                  </a:cubicBezTo>
                  <a:cubicBezTo>
                    <a:pt x="14" y="1013"/>
                    <a:pt x="9" y="1007"/>
                    <a:pt x="9" y="1000"/>
                  </a:cubicBezTo>
                  <a:close/>
                  <a:moveTo>
                    <a:pt x="16" y="852"/>
                  </a:moveTo>
                  <a:cubicBezTo>
                    <a:pt x="18" y="852"/>
                    <a:pt x="19" y="852"/>
                    <a:pt x="21" y="851"/>
                  </a:cubicBezTo>
                  <a:cubicBezTo>
                    <a:pt x="14" y="849"/>
                    <a:pt x="9" y="843"/>
                    <a:pt x="9" y="836"/>
                  </a:cubicBezTo>
                  <a:cubicBezTo>
                    <a:pt x="9" y="829"/>
                    <a:pt x="14" y="823"/>
                    <a:pt x="21" y="821"/>
                  </a:cubicBezTo>
                  <a:cubicBezTo>
                    <a:pt x="19" y="821"/>
                    <a:pt x="18" y="820"/>
                    <a:pt x="16" y="820"/>
                  </a:cubicBezTo>
                  <a:cubicBezTo>
                    <a:pt x="7" y="820"/>
                    <a:pt x="0" y="827"/>
                    <a:pt x="0" y="836"/>
                  </a:cubicBezTo>
                  <a:cubicBezTo>
                    <a:pt x="0" y="845"/>
                    <a:pt x="7" y="852"/>
                    <a:pt x="16" y="852"/>
                  </a:cubicBezTo>
                  <a:close/>
                  <a:moveTo>
                    <a:pt x="16" y="688"/>
                  </a:moveTo>
                  <a:cubicBezTo>
                    <a:pt x="18" y="688"/>
                    <a:pt x="19" y="688"/>
                    <a:pt x="21" y="687"/>
                  </a:cubicBezTo>
                  <a:cubicBezTo>
                    <a:pt x="14" y="685"/>
                    <a:pt x="9" y="679"/>
                    <a:pt x="9" y="672"/>
                  </a:cubicBezTo>
                  <a:cubicBezTo>
                    <a:pt x="9" y="665"/>
                    <a:pt x="14" y="659"/>
                    <a:pt x="21" y="657"/>
                  </a:cubicBezTo>
                  <a:cubicBezTo>
                    <a:pt x="19" y="657"/>
                    <a:pt x="18" y="656"/>
                    <a:pt x="16" y="656"/>
                  </a:cubicBezTo>
                  <a:cubicBezTo>
                    <a:pt x="7" y="656"/>
                    <a:pt x="0" y="663"/>
                    <a:pt x="0" y="672"/>
                  </a:cubicBezTo>
                  <a:cubicBezTo>
                    <a:pt x="0" y="681"/>
                    <a:pt x="7" y="688"/>
                    <a:pt x="16" y="688"/>
                  </a:cubicBezTo>
                  <a:close/>
                  <a:moveTo>
                    <a:pt x="16" y="770"/>
                  </a:moveTo>
                  <a:cubicBezTo>
                    <a:pt x="18" y="770"/>
                    <a:pt x="19" y="770"/>
                    <a:pt x="21" y="769"/>
                  </a:cubicBezTo>
                  <a:cubicBezTo>
                    <a:pt x="14" y="767"/>
                    <a:pt x="9" y="761"/>
                    <a:pt x="9" y="754"/>
                  </a:cubicBezTo>
                  <a:cubicBezTo>
                    <a:pt x="9" y="747"/>
                    <a:pt x="14" y="741"/>
                    <a:pt x="21" y="739"/>
                  </a:cubicBezTo>
                  <a:cubicBezTo>
                    <a:pt x="19" y="739"/>
                    <a:pt x="18" y="738"/>
                    <a:pt x="16" y="738"/>
                  </a:cubicBezTo>
                  <a:cubicBezTo>
                    <a:pt x="7" y="738"/>
                    <a:pt x="0" y="745"/>
                    <a:pt x="0" y="754"/>
                  </a:cubicBezTo>
                  <a:cubicBezTo>
                    <a:pt x="0" y="763"/>
                    <a:pt x="7" y="770"/>
                    <a:pt x="16" y="770"/>
                  </a:cubicBezTo>
                  <a:close/>
                  <a:moveTo>
                    <a:pt x="16" y="606"/>
                  </a:moveTo>
                  <a:cubicBezTo>
                    <a:pt x="18" y="606"/>
                    <a:pt x="19" y="606"/>
                    <a:pt x="21" y="605"/>
                  </a:cubicBezTo>
                  <a:cubicBezTo>
                    <a:pt x="14" y="603"/>
                    <a:pt x="9" y="597"/>
                    <a:pt x="9" y="590"/>
                  </a:cubicBezTo>
                  <a:cubicBezTo>
                    <a:pt x="9" y="583"/>
                    <a:pt x="14" y="577"/>
                    <a:pt x="21" y="575"/>
                  </a:cubicBezTo>
                  <a:cubicBezTo>
                    <a:pt x="19" y="575"/>
                    <a:pt x="18" y="574"/>
                    <a:pt x="16" y="574"/>
                  </a:cubicBezTo>
                  <a:cubicBezTo>
                    <a:pt x="7" y="574"/>
                    <a:pt x="0" y="581"/>
                    <a:pt x="0" y="590"/>
                  </a:cubicBezTo>
                  <a:cubicBezTo>
                    <a:pt x="0" y="599"/>
                    <a:pt x="7" y="606"/>
                    <a:pt x="16" y="606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xmlns="" id="{3BB225EE-386C-4C56-856E-9343D25ED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5831" y="1843842"/>
              <a:ext cx="116617" cy="3691851"/>
            </a:xfrm>
            <a:custGeom>
              <a:avLst/>
              <a:gdLst>
                <a:gd name="T0" fmla="*/ 0 w 32"/>
                <a:gd name="T1" fmla="*/ 16 h 1016"/>
                <a:gd name="T2" fmla="*/ 32 w 32"/>
                <a:gd name="T3" fmla="*/ 16 h 1016"/>
                <a:gd name="T4" fmla="*/ 0 w 32"/>
                <a:gd name="T5" fmla="*/ 98 h 1016"/>
                <a:gd name="T6" fmla="*/ 32 w 32"/>
                <a:gd name="T7" fmla="*/ 98 h 1016"/>
                <a:gd name="T8" fmla="*/ 0 w 32"/>
                <a:gd name="T9" fmla="*/ 98 h 1016"/>
                <a:gd name="T10" fmla="*/ 16 w 32"/>
                <a:gd name="T11" fmla="*/ 196 h 1016"/>
                <a:gd name="T12" fmla="*/ 16 w 32"/>
                <a:gd name="T13" fmla="*/ 164 h 1016"/>
                <a:gd name="T14" fmla="*/ 0 w 32"/>
                <a:gd name="T15" fmla="*/ 262 h 1016"/>
                <a:gd name="T16" fmla="*/ 32 w 32"/>
                <a:gd name="T17" fmla="*/ 262 h 1016"/>
                <a:gd name="T18" fmla="*/ 0 w 32"/>
                <a:gd name="T19" fmla="*/ 262 h 1016"/>
                <a:gd name="T20" fmla="*/ 16 w 32"/>
                <a:gd name="T21" fmla="*/ 360 h 1016"/>
                <a:gd name="T22" fmla="*/ 16 w 32"/>
                <a:gd name="T23" fmla="*/ 328 h 1016"/>
                <a:gd name="T24" fmla="*/ 0 w 32"/>
                <a:gd name="T25" fmla="*/ 426 h 1016"/>
                <a:gd name="T26" fmla="*/ 32 w 32"/>
                <a:gd name="T27" fmla="*/ 426 h 1016"/>
                <a:gd name="T28" fmla="*/ 0 w 32"/>
                <a:gd name="T29" fmla="*/ 426 h 1016"/>
                <a:gd name="T30" fmla="*/ 16 w 32"/>
                <a:gd name="T31" fmla="*/ 524 h 1016"/>
                <a:gd name="T32" fmla="*/ 16 w 32"/>
                <a:gd name="T33" fmla="*/ 492 h 1016"/>
                <a:gd name="T34" fmla="*/ 0 w 32"/>
                <a:gd name="T35" fmla="*/ 590 h 1016"/>
                <a:gd name="T36" fmla="*/ 32 w 32"/>
                <a:gd name="T37" fmla="*/ 590 h 1016"/>
                <a:gd name="T38" fmla="*/ 0 w 32"/>
                <a:gd name="T39" fmla="*/ 590 h 1016"/>
                <a:gd name="T40" fmla="*/ 16 w 32"/>
                <a:gd name="T41" fmla="*/ 688 h 1016"/>
                <a:gd name="T42" fmla="*/ 16 w 32"/>
                <a:gd name="T43" fmla="*/ 656 h 1016"/>
                <a:gd name="T44" fmla="*/ 0 w 32"/>
                <a:gd name="T45" fmla="*/ 754 h 1016"/>
                <a:gd name="T46" fmla="*/ 32 w 32"/>
                <a:gd name="T47" fmla="*/ 754 h 1016"/>
                <a:gd name="T48" fmla="*/ 0 w 32"/>
                <a:gd name="T49" fmla="*/ 754 h 1016"/>
                <a:gd name="T50" fmla="*/ 16 w 32"/>
                <a:gd name="T51" fmla="*/ 852 h 1016"/>
                <a:gd name="T52" fmla="*/ 16 w 32"/>
                <a:gd name="T53" fmla="*/ 820 h 1016"/>
                <a:gd name="T54" fmla="*/ 0 w 32"/>
                <a:gd name="T55" fmla="*/ 918 h 1016"/>
                <a:gd name="T56" fmla="*/ 32 w 32"/>
                <a:gd name="T57" fmla="*/ 918 h 1016"/>
                <a:gd name="T58" fmla="*/ 0 w 32"/>
                <a:gd name="T59" fmla="*/ 918 h 1016"/>
                <a:gd name="T60" fmla="*/ 16 w 32"/>
                <a:gd name="T61" fmla="*/ 1016 h 1016"/>
                <a:gd name="T62" fmla="*/ 16 w 32"/>
                <a:gd name="T63" fmla="*/ 984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1016">
                  <a:moveTo>
                    <a:pt x="16" y="32"/>
                  </a:moveTo>
                  <a:cubicBezTo>
                    <a:pt x="8" y="32"/>
                    <a:pt x="0" y="25"/>
                    <a:pt x="0" y="16"/>
                  </a:cubicBezTo>
                  <a:cubicBezTo>
                    <a:pt x="0" y="7"/>
                    <a:pt x="8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  <a:moveTo>
                    <a:pt x="0" y="98"/>
                  </a:moveTo>
                  <a:cubicBezTo>
                    <a:pt x="0" y="107"/>
                    <a:pt x="8" y="114"/>
                    <a:pt x="16" y="114"/>
                  </a:cubicBezTo>
                  <a:cubicBezTo>
                    <a:pt x="25" y="114"/>
                    <a:pt x="32" y="107"/>
                    <a:pt x="32" y="98"/>
                  </a:cubicBezTo>
                  <a:cubicBezTo>
                    <a:pt x="32" y="89"/>
                    <a:pt x="25" y="82"/>
                    <a:pt x="16" y="82"/>
                  </a:cubicBezTo>
                  <a:cubicBezTo>
                    <a:pt x="8" y="82"/>
                    <a:pt x="0" y="89"/>
                    <a:pt x="0" y="98"/>
                  </a:cubicBezTo>
                  <a:close/>
                  <a:moveTo>
                    <a:pt x="0" y="180"/>
                  </a:moveTo>
                  <a:cubicBezTo>
                    <a:pt x="0" y="189"/>
                    <a:pt x="8" y="196"/>
                    <a:pt x="16" y="196"/>
                  </a:cubicBezTo>
                  <a:cubicBezTo>
                    <a:pt x="25" y="196"/>
                    <a:pt x="32" y="189"/>
                    <a:pt x="32" y="180"/>
                  </a:cubicBezTo>
                  <a:cubicBezTo>
                    <a:pt x="32" y="171"/>
                    <a:pt x="25" y="164"/>
                    <a:pt x="16" y="164"/>
                  </a:cubicBezTo>
                  <a:cubicBezTo>
                    <a:pt x="8" y="164"/>
                    <a:pt x="0" y="171"/>
                    <a:pt x="0" y="180"/>
                  </a:cubicBezTo>
                  <a:close/>
                  <a:moveTo>
                    <a:pt x="0" y="262"/>
                  </a:moveTo>
                  <a:cubicBezTo>
                    <a:pt x="0" y="271"/>
                    <a:pt x="8" y="278"/>
                    <a:pt x="16" y="278"/>
                  </a:cubicBezTo>
                  <a:cubicBezTo>
                    <a:pt x="25" y="278"/>
                    <a:pt x="32" y="271"/>
                    <a:pt x="32" y="262"/>
                  </a:cubicBezTo>
                  <a:cubicBezTo>
                    <a:pt x="32" y="253"/>
                    <a:pt x="25" y="246"/>
                    <a:pt x="16" y="246"/>
                  </a:cubicBezTo>
                  <a:cubicBezTo>
                    <a:pt x="8" y="246"/>
                    <a:pt x="0" y="253"/>
                    <a:pt x="0" y="262"/>
                  </a:cubicBezTo>
                  <a:close/>
                  <a:moveTo>
                    <a:pt x="0" y="344"/>
                  </a:moveTo>
                  <a:cubicBezTo>
                    <a:pt x="0" y="353"/>
                    <a:pt x="8" y="360"/>
                    <a:pt x="16" y="360"/>
                  </a:cubicBezTo>
                  <a:cubicBezTo>
                    <a:pt x="25" y="360"/>
                    <a:pt x="32" y="353"/>
                    <a:pt x="32" y="344"/>
                  </a:cubicBezTo>
                  <a:cubicBezTo>
                    <a:pt x="32" y="335"/>
                    <a:pt x="25" y="328"/>
                    <a:pt x="16" y="328"/>
                  </a:cubicBezTo>
                  <a:cubicBezTo>
                    <a:pt x="8" y="328"/>
                    <a:pt x="0" y="335"/>
                    <a:pt x="0" y="344"/>
                  </a:cubicBezTo>
                  <a:close/>
                  <a:moveTo>
                    <a:pt x="0" y="426"/>
                  </a:moveTo>
                  <a:cubicBezTo>
                    <a:pt x="0" y="435"/>
                    <a:pt x="8" y="442"/>
                    <a:pt x="16" y="442"/>
                  </a:cubicBezTo>
                  <a:cubicBezTo>
                    <a:pt x="25" y="442"/>
                    <a:pt x="32" y="435"/>
                    <a:pt x="32" y="426"/>
                  </a:cubicBezTo>
                  <a:cubicBezTo>
                    <a:pt x="32" y="417"/>
                    <a:pt x="25" y="410"/>
                    <a:pt x="16" y="410"/>
                  </a:cubicBezTo>
                  <a:cubicBezTo>
                    <a:pt x="8" y="410"/>
                    <a:pt x="0" y="417"/>
                    <a:pt x="0" y="426"/>
                  </a:cubicBezTo>
                  <a:close/>
                  <a:moveTo>
                    <a:pt x="0" y="508"/>
                  </a:moveTo>
                  <a:cubicBezTo>
                    <a:pt x="0" y="517"/>
                    <a:pt x="8" y="524"/>
                    <a:pt x="16" y="524"/>
                  </a:cubicBezTo>
                  <a:cubicBezTo>
                    <a:pt x="25" y="524"/>
                    <a:pt x="32" y="517"/>
                    <a:pt x="32" y="508"/>
                  </a:cubicBezTo>
                  <a:cubicBezTo>
                    <a:pt x="32" y="499"/>
                    <a:pt x="25" y="492"/>
                    <a:pt x="16" y="492"/>
                  </a:cubicBezTo>
                  <a:cubicBezTo>
                    <a:pt x="8" y="492"/>
                    <a:pt x="0" y="499"/>
                    <a:pt x="0" y="508"/>
                  </a:cubicBezTo>
                  <a:close/>
                  <a:moveTo>
                    <a:pt x="0" y="590"/>
                  </a:moveTo>
                  <a:cubicBezTo>
                    <a:pt x="0" y="599"/>
                    <a:pt x="8" y="606"/>
                    <a:pt x="16" y="606"/>
                  </a:cubicBezTo>
                  <a:cubicBezTo>
                    <a:pt x="25" y="606"/>
                    <a:pt x="32" y="599"/>
                    <a:pt x="32" y="590"/>
                  </a:cubicBezTo>
                  <a:cubicBezTo>
                    <a:pt x="32" y="581"/>
                    <a:pt x="25" y="574"/>
                    <a:pt x="16" y="574"/>
                  </a:cubicBezTo>
                  <a:cubicBezTo>
                    <a:pt x="8" y="574"/>
                    <a:pt x="0" y="581"/>
                    <a:pt x="0" y="590"/>
                  </a:cubicBezTo>
                  <a:close/>
                  <a:moveTo>
                    <a:pt x="0" y="672"/>
                  </a:moveTo>
                  <a:cubicBezTo>
                    <a:pt x="0" y="681"/>
                    <a:pt x="8" y="688"/>
                    <a:pt x="16" y="688"/>
                  </a:cubicBezTo>
                  <a:cubicBezTo>
                    <a:pt x="25" y="688"/>
                    <a:pt x="32" y="681"/>
                    <a:pt x="32" y="672"/>
                  </a:cubicBezTo>
                  <a:cubicBezTo>
                    <a:pt x="32" y="663"/>
                    <a:pt x="25" y="656"/>
                    <a:pt x="16" y="656"/>
                  </a:cubicBezTo>
                  <a:cubicBezTo>
                    <a:pt x="8" y="656"/>
                    <a:pt x="0" y="663"/>
                    <a:pt x="0" y="672"/>
                  </a:cubicBezTo>
                  <a:close/>
                  <a:moveTo>
                    <a:pt x="0" y="754"/>
                  </a:moveTo>
                  <a:cubicBezTo>
                    <a:pt x="0" y="763"/>
                    <a:pt x="8" y="770"/>
                    <a:pt x="16" y="770"/>
                  </a:cubicBezTo>
                  <a:cubicBezTo>
                    <a:pt x="25" y="770"/>
                    <a:pt x="32" y="763"/>
                    <a:pt x="32" y="754"/>
                  </a:cubicBezTo>
                  <a:cubicBezTo>
                    <a:pt x="32" y="745"/>
                    <a:pt x="25" y="738"/>
                    <a:pt x="16" y="738"/>
                  </a:cubicBezTo>
                  <a:cubicBezTo>
                    <a:pt x="8" y="738"/>
                    <a:pt x="0" y="745"/>
                    <a:pt x="0" y="754"/>
                  </a:cubicBezTo>
                  <a:close/>
                  <a:moveTo>
                    <a:pt x="0" y="836"/>
                  </a:moveTo>
                  <a:cubicBezTo>
                    <a:pt x="0" y="845"/>
                    <a:pt x="8" y="852"/>
                    <a:pt x="16" y="852"/>
                  </a:cubicBezTo>
                  <a:cubicBezTo>
                    <a:pt x="25" y="852"/>
                    <a:pt x="32" y="845"/>
                    <a:pt x="32" y="836"/>
                  </a:cubicBezTo>
                  <a:cubicBezTo>
                    <a:pt x="32" y="827"/>
                    <a:pt x="25" y="820"/>
                    <a:pt x="16" y="820"/>
                  </a:cubicBezTo>
                  <a:cubicBezTo>
                    <a:pt x="8" y="820"/>
                    <a:pt x="0" y="827"/>
                    <a:pt x="0" y="836"/>
                  </a:cubicBezTo>
                  <a:close/>
                  <a:moveTo>
                    <a:pt x="0" y="918"/>
                  </a:moveTo>
                  <a:cubicBezTo>
                    <a:pt x="0" y="927"/>
                    <a:pt x="8" y="934"/>
                    <a:pt x="16" y="934"/>
                  </a:cubicBezTo>
                  <a:cubicBezTo>
                    <a:pt x="25" y="934"/>
                    <a:pt x="32" y="927"/>
                    <a:pt x="32" y="918"/>
                  </a:cubicBezTo>
                  <a:cubicBezTo>
                    <a:pt x="32" y="909"/>
                    <a:pt x="25" y="902"/>
                    <a:pt x="16" y="902"/>
                  </a:cubicBezTo>
                  <a:cubicBezTo>
                    <a:pt x="8" y="902"/>
                    <a:pt x="0" y="909"/>
                    <a:pt x="0" y="918"/>
                  </a:cubicBezTo>
                  <a:close/>
                  <a:moveTo>
                    <a:pt x="0" y="1000"/>
                  </a:moveTo>
                  <a:cubicBezTo>
                    <a:pt x="0" y="1009"/>
                    <a:pt x="8" y="1016"/>
                    <a:pt x="16" y="1016"/>
                  </a:cubicBezTo>
                  <a:cubicBezTo>
                    <a:pt x="25" y="1016"/>
                    <a:pt x="32" y="1009"/>
                    <a:pt x="32" y="1000"/>
                  </a:cubicBezTo>
                  <a:cubicBezTo>
                    <a:pt x="32" y="991"/>
                    <a:pt x="25" y="984"/>
                    <a:pt x="16" y="984"/>
                  </a:cubicBezTo>
                  <a:cubicBezTo>
                    <a:pt x="8" y="984"/>
                    <a:pt x="0" y="991"/>
                    <a:pt x="0" y="100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xmlns="" id="{6178E20F-239F-4874-89B8-1D0F43B2D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8795" y="1843842"/>
              <a:ext cx="73653" cy="3691851"/>
            </a:xfrm>
            <a:custGeom>
              <a:avLst/>
              <a:gdLst>
                <a:gd name="T0" fmla="*/ 0 w 20"/>
                <a:gd name="T1" fmla="*/ 277 h 1016"/>
                <a:gd name="T2" fmla="*/ 0 w 20"/>
                <a:gd name="T3" fmla="*/ 247 h 1016"/>
                <a:gd name="T4" fmla="*/ 20 w 20"/>
                <a:gd name="T5" fmla="*/ 262 h 1016"/>
                <a:gd name="T6" fmla="*/ 20 w 20"/>
                <a:gd name="T7" fmla="*/ 508 h 1016"/>
                <a:gd name="T8" fmla="*/ 0 w 20"/>
                <a:gd name="T9" fmla="*/ 493 h 1016"/>
                <a:gd name="T10" fmla="*/ 0 w 20"/>
                <a:gd name="T11" fmla="*/ 523 h 1016"/>
                <a:gd name="T12" fmla="*/ 20 w 20"/>
                <a:gd name="T13" fmla="*/ 508 h 1016"/>
                <a:gd name="T14" fmla="*/ 4 w 20"/>
                <a:gd name="T15" fmla="*/ 328 h 1016"/>
                <a:gd name="T16" fmla="*/ 11 w 20"/>
                <a:gd name="T17" fmla="*/ 344 h 1016"/>
                <a:gd name="T18" fmla="*/ 4 w 20"/>
                <a:gd name="T19" fmla="*/ 360 h 1016"/>
                <a:gd name="T20" fmla="*/ 20 w 20"/>
                <a:gd name="T21" fmla="*/ 426 h 1016"/>
                <a:gd name="T22" fmla="*/ 0 w 20"/>
                <a:gd name="T23" fmla="*/ 411 h 1016"/>
                <a:gd name="T24" fmla="*/ 0 w 20"/>
                <a:gd name="T25" fmla="*/ 441 h 1016"/>
                <a:gd name="T26" fmla="*/ 20 w 20"/>
                <a:gd name="T27" fmla="*/ 426 h 1016"/>
                <a:gd name="T28" fmla="*/ 4 w 20"/>
                <a:gd name="T29" fmla="*/ 82 h 1016"/>
                <a:gd name="T30" fmla="*/ 11 w 20"/>
                <a:gd name="T31" fmla="*/ 98 h 1016"/>
                <a:gd name="T32" fmla="*/ 4 w 20"/>
                <a:gd name="T33" fmla="*/ 114 h 1016"/>
                <a:gd name="T34" fmla="*/ 20 w 20"/>
                <a:gd name="T35" fmla="*/ 16 h 1016"/>
                <a:gd name="T36" fmla="*/ 0 w 20"/>
                <a:gd name="T37" fmla="*/ 1 h 1016"/>
                <a:gd name="T38" fmla="*/ 0 w 20"/>
                <a:gd name="T39" fmla="*/ 31 h 1016"/>
                <a:gd name="T40" fmla="*/ 20 w 20"/>
                <a:gd name="T41" fmla="*/ 16 h 1016"/>
                <a:gd name="T42" fmla="*/ 4 w 20"/>
                <a:gd name="T43" fmla="*/ 164 h 1016"/>
                <a:gd name="T44" fmla="*/ 11 w 20"/>
                <a:gd name="T45" fmla="*/ 180 h 1016"/>
                <a:gd name="T46" fmla="*/ 4 w 20"/>
                <a:gd name="T47" fmla="*/ 196 h 1016"/>
                <a:gd name="T48" fmla="*/ 20 w 20"/>
                <a:gd name="T49" fmla="*/ 918 h 1016"/>
                <a:gd name="T50" fmla="*/ 0 w 20"/>
                <a:gd name="T51" fmla="*/ 903 h 1016"/>
                <a:gd name="T52" fmla="*/ 0 w 20"/>
                <a:gd name="T53" fmla="*/ 933 h 1016"/>
                <a:gd name="T54" fmla="*/ 20 w 20"/>
                <a:gd name="T55" fmla="*/ 918 h 1016"/>
                <a:gd name="T56" fmla="*/ 4 w 20"/>
                <a:gd name="T57" fmla="*/ 1016 h 1016"/>
                <a:gd name="T58" fmla="*/ 4 w 20"/>
                <a:gd name="T59" fmla="*/ 984 h 1016"/>
                <a:gd name="T60" fmla="*/ 11 w 20"/>
                <a:gd name="T61" fmla="*/ 1000 h 1016"/>
                <a:gd name="T62" fmla="*/ 20 w 20"/>
                <a:gd name="T63" fmla="*/ 836 h 1016"/>
                <a:gd name="T64" fmla="*/ 0 w 20"/>
                <a:gd name="T65" fmla="*/ 821 h 1016"/>
                <a:gd name="T66" fmla="*/ 0 w 20"/>
                <a:gd name="T67" fmla="*/ 851 h 1016"/>
                <a:gd name="T68" fmla="*/ 20 w 20"/>
                <a:gd name="T69" fmla="*/ 836 h 1016"/>
                <a:gd name="T70" fmla="*/ 4 w 20"/>
                <a:gd name="T71" fmla="*/ 656 h 1016"/>
                <a:gd name="T72" fmla="*/ 11 w 20"/>
                <a:gd name="T73" fmla="*/ 672 h 1016"/>
                <a:gd name="T74" fmla="*/ 4 w 20"/>
                <a:gd name="T75" fmla="*/ 688 h 1016"/>
                <a:gd name="T76" fmla="*/ 20 w 20"/>
                <a:gd name="T77" fmla="*/ 754 h 1016"/>
                <a:gd name="T78" fmla="*/ 0 w 20"/>
                <a:gd name="T79" fmla="*/ 739 h 1016"/>
                <a:gd name="T80" fmla="*/ 0 w 20"/>
                <a:gd name="T81" fmla="*/ 769 h 1016"/>
                <a:gd name="T82" fmla="*/ 20 w 20"/>
                <a:gd name="T83" fmla="*/ 754 h 1016"/>
                <a:gd name="T84" fmla="*/ 4 w 20"/>
                <a:gd name="T85" fmla="*/ 574 h 1016"/>
                <a:gd name="T86" fmla="*/ 11 w 20"/>
                <a:gd name="T87" fmla="*/ 590 h 1016"/>
                <a:gd name="T88" fmla="*/ 4 w 20"/>
                <a:gd name="T89" fmla="*/ 60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" h="1016">
                  <a:moveTo>
                    <a:pt x="4" y="278"/>
                  </a:moveTo>
                  <a:cubicBezTo>
                    <a:pt x="3" y="278"/>
                    <a:pt x="1" y="278"/>
                    <a:pt x="0" y="277"/>
                  </a:cubicBezTo>
                  <a:cubicBezTo>
                    <a:pt x="6" y="275"/>
                    <a:pt x="11" y="269"/>
                    <a:pt x="11" y="262"/>
                  </a:cubicBezTo>
                  <a:cubicBezTo>
                    <a:pt x="11" y="255"/>
                    <a:pt x="6" y="249"/>
                    <a:pt x="0" y="247"/>
                  </a:cubicBezTo>
                  <a:cubicBezTo>
                    <a:pt x="1" y="247"/>
                    <a:pt x="3" y="246"/>
                    <a:pt x="4" y="246"/>
                  </a:cubicBezTo>
                  <a:cubicBezTo>
                    <a:pt x="13" y="246"/>
                    <a:pt x="20" y="253"/>
                    <a:pt x="20" y="262"/>
                  </a:cubicBezTo>
                  <a:cubicBezTo>
                    <a:pt x="20" y="271"/>
                    <a:pt x="13" y="278"/>
                    <a:pt x="4" y="278"/>
                  </a:cubicBezTo>
                  <a:close/>
                  <a:moveTo>
                    <a:pt x="20" y="508"/>
                  </a:moveTo>
                  <a:cubicBezTo>
                    <a:pt x="20" y="499"/>
                    <a:pt x="13" y="492"/>
                    <a:pt x="4" y="492"/>
                  </a:cubicBezTo>
                  <a:cubicBezTo>
                    <a:pt x="3" y="492"/>
                    <a:pt x="1" y="493"/>
                    <a:pt x="0" y="493"/>
                  </a:cubicBezTo>
                  <a:cubicBezTo>
                    <a:pt x="6" y="495"/>
                    <a:pt x="11" y="501"/>
                    <a:pt x="11" y="508"/>
                  </a:cubicBezTo>
                  <a:cubicBezTo>
                    <a:pt x="11" y="515"/>
                    <a:pt x="6" y="521"/>
                    <a:pt x="0" y="523"/>
                  </a:cubicBezTo>
                  <a:cubicBezTo>
                    <a:pt x="1" y="524"/>
                    <a:pt x="3" y="524"/>
                    <a:pt x="4" y="524"/>
                  </a:cubicBezTo>
                  <a:cubicBezTo>
                    <a:pt x="13" y="524"/>
                    <a:pt x="20" y="517"/>
                    <a:pt x="20" y="508"/>
                  </a:cubicBezTo>
                  <a:close/>
                  <a:moveTo>
                    <a:pt x="20" y="344"/>
                  </a:moveTo>
                  <a:cubicBezTo>
                    <a:pt x="20" y="335"/>
                    <a:pt x="13" y="328"/>
                    <a:pt x="4" y="328"/>
                  </a:cubicBezTo>
                  <a:cubicBezTo>
                    <a:pt x="3" y="328"/>
                    <a:pt x="1" y="329"/>
                    <a:pt x="0" y="329"/>
                  </a:cubicBezTo>
                  <a:cubicBezTo>
                    <a:pt x="6" y="331"/>
                    <a:pt x="11" y="337"/>
                    <a:pt x="11" y="344"/>
                  </a:cubicBezTo>
                  <a:cubicBezTo>
                    <a:pt x="11" y="351"/>
                    <a:pt x="6" y="357"/>
                    <a:pt x="0" y="359"/>
                  </a:cubicBezTo>
                  <a:cubicBezTo>
                    <a:pt x="1" y="360"/>
                    <a:pt x="3" y="360"/>
                    <a:pt x="4" y="360"/>
                  </a:cubicBezTo>
                  <a:cubicBezTo>
                    <a:pt x="13" y="360"/>
                    <a:pt x="20" y="353"/>
                    <a:pt x="20" y="344"/>
                  </a:cubicBezTo>
                  <a:close/>
                  <a:moveTo>
                    <a:pt x="20" y="426"/>
                  </a:moveTo>
                  <a:cubicBezTo>
                    <a:pt x="20" y="417"/>
                    <a:pt x="13" y="410"/>
                    <a:pt x="4" y="410"/>
                  </a:cubicBezTo>
                  <a:cubicBezTo>
                    <a:pt x="3" y="410"/>
                    <a:pt x="1" y="411"/>
                    <a:pt x="0" y="411"/>
                  </a:cubicBezTo>
                  <a:cubicBezTo>
                    <a:pt x="6" y="413"/>
                    <a:pt x="11" y="419"/>
                    <a:pt x="11" y="426"/>
                  </a:cubicBezTo>
                  <a:cubicBezTo>
                    <a:pt x="11" y="433"/>
                    <a:pt x="6" y="439"/>
                    <a:pt x="0" y="441"/>
                  </a:cubicBezTo>
                  <a:cubicBezTo>
                    <a:pt x="1" y="442"/>
                    <a:pt x="3" y="442"/>
                    <a:pt x="4" y="442"/>
                  </a:cubicBezTo>
                  <a:cubicBezTo>
                    <a:pt x="13" y="442"/>
                    <a:pt x="20" y="435"/>
                    <a:pt x="20" y="426"/>
                  </a:cubicBezTo>
                  <a:close/>
                  <a:moveTo>
                    <a:pt x="20" y="98"/>
                  </a:moveTo>
                  <a:cubicBezTo>
                    <a:pt x="20" y="89"/>
                    <a:pt x="13" y="82"/>
                    <a:pt x="4" y="82"/>
                  </a:cubicBezTo>
                  <a:cubicBezTo>
                    <a:pt x="3" y="82"/>
                    <a:pt x="1" y="83"/>
                    <a:pt x="0" y="83"/>
                  </a:cubicBezTo>
                  <a:cubicBezTo>
                    <a:pt x="6" y="85"/>
                    <a:pt x="11" y="91"/>
                    <a:pt x="11" y="98"/>
                  </a:cubicBezTo>
                  <a:cubicBezTo>
                    <a:pt x="11" y="105"/>
                    <a:pt x="6" y="111"/>
                    <a:pt x="0" y="113"/>
                  </a:cubicBezTo>
                  <a:cubicBezTo>
                    <a:pt x="1" y="114"/>
                    <a:pt x="3" y="114"/>
                    <a:pt x="4" y="114"/>
                  </a:cubicBezTo>
                  <a:cubicBezTo>
                    <a:pt x="13" y="114"/>
                    <a:pt x="20" y="107"/>
                    <a:pt x="20" y="98"/>
                  </a:cubicBezTo>
                  <a:close/>
                  <a:moveTo>
                    <a:pt x="20" y="16"/>
                  </a:moveTo>
                  <a:cubicBezTo>
                    <a:pt x="20" y="7"/>
                    <a:pt x="13" y="0"/>
                    <a:pt x="4" y="0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6" y="3"/>
                    <a:pt x="11" y="9"/>
                    <a:pt x="11" y="16"/>
                  </a:cubicBezTo>
                  <a:cubicBezTo>
                    <a:pt x="11" y="23"/>
                    <a:pt x="6" y="29"/>
                    <a:pt x="0" y="31"/>
                  </a:cubicBezTo>
                  <a:cubicBezTo>
                    <a:pt x="1" y="32"/>
                    <a:pt x="3" y="32"/>
                    <a:pt x="4" y="32"/>
                  </a:cubicBezTo>
                  <a:cubicBezTo>
                    <a:pt x="13" y="32"/>
                    <a:pt x="20" y="25"/>
                    <a:pt x="20" y="16"/>
                  </a:cubicBezTo>
                  <a:close/>
                  <a:moveTo>
                    <a:pt x="20" y="180"/>
                  </a:moveTo>
                  <a:cubicBezTo>
                    <a:pt x="20" y="171"/>
                    <a:pt x="13" y="164"/>
                    <a:pt x="4" y="164"/>
                  </a:cubicBezTo>
                  <a:cubicBezTo>
                    <a:pt x="3" y="164"/>
                    <a:pt x="1" y="165"/>
                    <a:pt x="0" y="165"/>
                  </a:cubicBezTo>
                  <a:cubicBezTo>
                    <a:pt x="6" y="167"/>
                    <a:pt x="11" y="173"/>
                    <a:pt x="11" y="180"/>
                  </a:cubicBezTo>
                  <a:cubicBezTo>
                    <a:pt x="11" y="187"/>
                    <a:pt x="6" y="193"/>
                    <a:pt x="0" y="195"/>
                  </a:cubicBezTo>
                  <a:cubicBezTo>
                    <a:pt x="1" y="196"/>
                    <a:pt x="3" y="196"/>
                    <a:pt x="4" y="196"/>
                  </a:cubicBezTo>
                  <a:cubicBezTo>
                    <a:pt x="13" y="196"/>
                    <a:pt x="20" y="189"/>
                    <a:pt x="20" y="180"/>
                  </a:cubicBezTo>
                  <a:close/>
                  <a:moveTo>
                    <a:pt x="20" y="918"/>
                  </a:moveTo>
                  <a:cubicBezTo>
                    <a:pt x="20" y="909"/>
                    <a:pt x="13" y="902"/>
                    <a:pt x="4" y="902"/>
                  </a:cubicBezTo>
                  <a:cubicBezTo>
                    <a:pt x="3" y="902"/>
                    <a:pt x="1" y="903"/>
                    <a:pt x="0" y="903"/>
                  </a:cubicBezTo>
                  <a:cubicBezTo>
                    <a:pt x="6" y="905"/>
                    <a:pt x="11" y="911"/>
                    <a:pt x="11" y="918"/>
                  </a:cubicBezTo>
                  <a:cubicBezTo>
                    <a:pt x="11" y="925"/>
                    <a:pt x="6" y="931"/>
                    <a:pt x="0" y="933"/>
                  </a:cubicBezTo>
                  <a:cubicBezTo>
                    <a:pt x="1" y="934"/>
                    <a:pt x="3" y="934"/>
                    <a:pt x="4" y="934"/>
                  </a:cubicBezTo>
                  <a:cubicBezTo>
                    <a:pt x="13" y="934"/>
                    <a:pt x="20" y="927"/>
                    <a:pt x="20" y="918"/>
                  </a:cubicBezTo>
                  <a:close/>
                  <a:moveTo>
                    <a:pt x="0" y="1015"/>
                  </a:moveTo>
                  <a:cubicBezTo>
                    <a:pt x="1" y="1016"/>
                    <a:pt x="3" y="1016"/>
                    <a:pt x="4" y="1016"/>
                  </a:cubicBezTo>
                  <a:cubicBezTo>
                    <a:pt x="13" y="1016"/>
                    <a:pt x="20" y="1009"/>
                    <a:pt x="20" y="1000"/>
                  </a:cubicBezTo>
                  <a:cubicBezTo>
                    <a:pt x="20" y="991"/>
                    <a:pt x="13" y="984"/>
                    <a:pt x="4" y="984"/>
                  </a:cubicBezTo>
                  <a:cubicBezTo>
                    <a:pt x="3" y="984"/>
                    <a:pt x="1" y="985"/>
                    <a:pt x="0" y="985"/>
                  </a:cubicBezTo>
                  <a:cubicBezTo>
                    <a:pt x="6" y="987"/>
                    <a:pt x="11" y="993"/>
                    <a:pt x="11" y="1000"/>
                  </a:cubicBezTo>
                  <a:cubicBezTo>
                    <a:pt x="11" y="1007"/>
                    <a:pt x="6" y="1013"/>
                    <a:pt x="0" y="1015"/>
                  </a:cubicBezTo>
                  <a:close/>
                  <a:moveTo>
                    <a:pt x="20" y="836"/>
                  </a:moveTo>
                  <a:cubicBezTo>
                    <a:pt x="20" y="827"/>
                    <a:pt x="13" y="820"/>
                    <a:pt x="4" y="820"/>
                  </a:cubicBezTo>
                  <a:cubicBezTo>
                    <a:pt x="3" y="820"/>
                    <a:pt x="1" y="821"/>
                    <a:pt x="0" y="821"/>
                  </a:cubicBezTo>
                  <a:cubicBezTo>
                    <a:pt x="6" y="823"/>
                    <a:pt x="11" y="829"/>
                    <a:pt x="11" y="836"/>
                  </a:cubicBezTo>
                  <a:cubicBezTo>
                    <a:pt x="11" y="843"/>
                    <a:pt x="6" y="849"/>
                    <a:pt x="0" y="851"/>
                  </a:cubicBezTo>
                  <a:cubicBezTo>
                    <a:pt x="1" y="852"/>
                    <a:pt x="3" y="852"/>
                    <a:pt x="4" y="852"/>
                  </a:cubicBezTo>
                  <a:cubicBezTo>
                    <a:pt x="13" y="852"/>
                    <a:pt x="20" y="845"/>
                    <a:pt x="20" y="836"/>
                  </a:cubicBezTo>
                  <a:close/>
                  <a:moveTo>
                    <a:pt x="20" y="672"/>
                  </a:moveTo>
                  <a:cubicBezTo>
                    <a:pt x="20" y="663"/>
                    <a:pt x="13" y="656"/>
                    <a:pt x="4" y="656"/>
                  </a:cubicBezTo>
                  <a:cubicBezTo>
                    <a:pt x="3" y="656"/>
                    <a:pt x="1" y="657"/>
                    <a:pt x="0" y="657"/>
                  </a:cubicBezTo>
                  <a:cubicBezTo>
                    <a:pt x="6" y="659"/>
                    <a:pt x="11" y="665"/>
                    <a:pt x="11" y="672"/>
                  </a:cubicBezTo>
                  <a:cubicBezTo>
                    <a:pt x="11" y="679"/>
                    <a:pt x="6" y="685"/>
                    <a:pt x="0" y="687"/>
                  </a:cubicBezTo>
                  <a:cubicBezTo>
                    <a:pt x="1" y="688"/>
                    <a:pt x="3" y="688"/>
                    <a:pt x="4" y="688"/>
                  </a:cubicBezTo>
                  <a:cubicBezTo>
                    <a:pt x="13" y="688"/>
                    <a:pt x="20" y="681"/>
                    <a:pt x="20" y="672"/>
                  </a:cubicBezTo>
                  <a:close/>
                  <a:moveTo>
                    <a:pt x="20" y="754"/>
                  </a:moveTo>
                  <a:cubicBezTo>
                    <a:pt x="20" y="745"/>
                    <a:pt x="13" y="738"/>
                    <a:pt x="4" y="738"/>
                  </a:cubicBezTo>
                  <a:cubicBezTo>
                    <a:pt x="3" y="738"/>
                    <a:pt x="1" y="739"/>
                    <a:pt x="0" y="739"/>
                  </a:cubicBezTo>
                  <a:cubicBezTo>
                    <a:pt x="6" y="741"/>
                    <a:pt x="11" y="747"/>
                    <a:pt x="11" y="754"/>
                  </a:cubicBezTo>
                  <a:cubicBezTo>
                    <a:pt x="11" y="761"/>
                    <a:pt x="6" y="767"/>
                    <a:pt x="0" y="769"/>
                  </a:cubicBezTo>
                  <a:cubicBezTo>
                    <a:pt x="1" y="770"/>
                    <a:pt x="3" y="770"/>
                    <a:pt x="4" y="770"/>
                  </a:cubicBezTo>
                  <a:cubicBezTo>
                    <a:pt x="13" y="770"/>
                    <a:pt x="20" y="763"/>
                    <a:pt x="20" y="754"/>
                  </a:cubicBezTo>
                  <a:close/>
                  <a:moveTo>
                    <a:pt x="20" y="590"/>
                  </a:moveTo>
                  <a:cubicBezTo>
                    <a:pt x="20" y="581"/>
                    <a:pt x="13" y="574"/>
                    <a:pt x="4" y="574"/>
                  </a:cubicBezTo>
                  <a:cubicBezTo>
                    <a:pt x="3" y="574"/>
                    <a:pt x="1" y="575"/>
                    <a:pt x="0" y="575"/>
                  </a:cubicBezTo>
                  <a:cubicBezTo>
                    <a:pt x="6" y="577"/>
                    <a:pt x="11" y="583"/>
                    <a:pt x="11" y="590"/>
                  </a:cubicBezTo>
                  <a:cubicBezTo>
                    <a:pt x="11" y="597"/>
                    <a:pt x="6" y="603"/>
                    <a:pt x="0" y="605"/>
                  </a:cubicBezTo>
                  <a:cubicBezTo>
                    <a:pt x="1" y="606"/>
                    <a:pt x="3" y="606"/>
                    <a:pt x="4" y="606"/>
                  </a:cubicBezTo>
                  <a:cubicBezTo>
                    <a:pt x="13" y="606"/>
                    <a:pt x="20" y="599"/>
                    <a:pt x="20" y="59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92C8FB24-BEBC-4736-B593-BDB1B0EFB1CD}"/>
                </a:ext>
              </a:extLst>
            </p:cNvPr>
            <p:cNvGrpSpPr/>
            <p:nvPr/>
          </p:nvGrpSpPr>
          <p:grpSpPr>
            <a:xfrm>
              <a:off x="5828054" y="1865324"/>
              <a:ext cx="537053" cy="3648888"/>
              <a:chOff x="4097337" y="390525"/>
              <a:chExt cx="555626" cy="3775076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66" name="任意多边形: 形状 65">
                <a:extLst>
                  <a:ext uri="{FF2B5EF4-FFF2-40B4-BE49-F238E27FC236}">
                    <a16:creationId xmlns:a16="http://schemas.microsoft.com/office/drawing/2014/main" xmlns="" id="{673D95E6-5E02-4139-A250-30244F9A6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338" y="390525"/>
                <a:ext cx="555625" cy="3775075"/>
              </a:xfrm>
              <a:custGeom>
                <a:avLst/>
                <a:gdLst>
                  <a:gd name="T0" fmla="*/ 10 w 148"/>
                  <a:gd name="T1" fmla="*/ 0 h 1004"/>
                  <a:gd name="T2" fmla="*/ 148 w 148"/>
                  <a:gd name="T3" fmla="*/ 10 h 1004"/>
                  <a:gd name="T4" fmla="*/ 10 w 148"/>
                  <a:gd name="T5" fmla="*/ 20 h 1004"/>
                  <a:gd name="T6" fmla="*/ 138 w 148"/>
                  <a:gd name="T7" fmla="*/ 82 h 1004"/>
                  <a:gd name="T8" fmla="*/ 0 w 148"/>
                  <a:gd name="T9" fmla="*/ 92 h 1004"/>
                  <a:gd name="T10" fmla="*/ 138 w 148"/>
                  <a:gd name="T11" fmla="*/ 102 h 1004"/>
                  <a:gd name="T12" fmla="*/ 138 w 148"/>
                  <a:gd name="T13" fmla="*/ 82 h 1004"/>
                  <a:gd name="T14" fmla="*/ 10 w 148"/>
                  <a:gd name="T15" fmla="*/ 164 h 1004"/>
                  <a:gd name="T16" fmla="*/ 10 w 148"/>
                  <a:gd name="T17" fmla="*/ 184 h 1004"/>
                  <a:gd name="T18" fmla="*/ 148 w 148"/>
                  <a:gd name="T19" fmla="*/ 174 h 1004"/>
                  <a:gd name="T20" fmla="*/ 138 w 148"/>
                  <a:gd name="T21" fmla="*/ 246 h 1004"/>
                  <a:gd name="T22" fmla="*/ 0 w 148"/>
                  <a:gd name="T23" fmla="*/ 256 h 1004"/>
                  <a:gd name="T24" fmla="*/ 138 w 148"/>
                  <a:gd name="T25" fmla="*/ 266 h 1004"/>
                  <a:gd name="T26" fmla="*/ 138 w 148"/>
                  <a:gd name="T27" fmla="*/ 246 h 1004"/>
                  <a:gd name="T28" fmla="*/ 10 w 148"/>
                  <a:gd name="T29" fmla="*/ 328 h 1004"/>
                  <a:gd name="T30" fmla="*/ 10 w 148"/>
                  <a:gd name="T31" fmla="*/ 348 h 1004"/>
                  <a:gd name="T32" fmla="*/ 148 w 148"/>
                  <a:gd name="T33" fmla="*/ 338 h 1004"/>
                  <a:gd name="T34" fmla="*/ 138 w 148"/>
                  <a:gd name="T35" fmla="*/ 410 h 1004"/>
                  <a:gd name="T36" fmla="*/ 0 w 148"/>
                  <a:gd name="T37" fmla="*/ 420 h 1004"/>
                  <a:gd name="T38" fmla="*/ 138 w 148"/>
                  <a:gd name="T39" fmla="*/ 430 h 1004"/>
                  <a:gd name="T40" fmla="*/ 138 w 148"/>
                  <a:gd name="T41" fmla="*/ 410 h 1004"/>
                  <a:gd name="T42" fmla="*/ 10 w 148"/>
                  <a:gd name="T43" fmla="*/ 492 h 1004"/>
                  <a:gd name="T44" fmla="*/ 10 w 148"/>
                  <a:gd name="T45" fmla="*/ 512 h 1004"/>
                  <a:gd name="T46" fmla="*/ 148 w 148"/>
                  <a:gd name="T47" fmla="*/ 502 h 1004"/>
                  <a:gd name="T48" fmla="*/ 138 w 148"/>
                  <a:gd name="T49" fmla="*/ 574 h 1004"/>
                  <a:gd name="T50" fmla="*/ 0 w 148"/>
                  <a:gd name="T51" fmla="*/ 584 h 1004"/>
                  <a:gd name="T52" fmla="*/ 138 w 148"/>
                  <a:gd name="T53" fmla="*/ 594 h 1004"/>
                  <a:gd name="T54" fmla="*/ 138 w 148"/>
                  <a:gd name="T55" fmla="*/ 574 h 1004"/>
                  <a:gd name="T56" fmla="*/ 10 w 148"/>
                  <a:gd name="T57" fmla="*/ 656 h 1004"/>
                  <a:gd name="T58" fmla="*/ 10 w 148"/>
                  <a:gd name="T59" fmla="*/ 676 h 1004"/>
                  <a:gd name="T60" fmla="*/ 148 w 148"/>
                  <a:gd name="T61" fmla="*/ 666 h 1004"/>
                  <a:gd name="T62" fmla="*/ 138 w 148"/>
                  <a:gd name="T63" fmla="*/ 738 h 1004"/>
                  <a:gd name="T64" fmla="*/ 0 w 148"/>
                  <a:gd name="T65" fmla="*/ 748 h 1004"/>
                  <a:gd name="T66" fmla="*/ 138 w 148"/>
                  <a:gd name="T67" fmla="*/ 758 h 1004"/>
                  <a:gd name="T68" fmla="*/ 138 w 148"/>
                  <a:gd name="T69" fmla="*/ 738 h 1004"/>
                  <a:gd name="T70" fmla="*/ 10 w 148"/>
                  <a:gd name="T71" fmla="*/ 820 h 1004"/>
                  <a:gd name="T72" fmla="*/ 10 w 148"/>
                  <a:gd name="T73" fmla="*/ 840 h 1004"/>
                  <a:gd name="T74" fmla="*/ 148 w 148"/>
                  <a:gd name="T75" fmla="*/ 830 h 1004"/>
                  <a:gd name="T76" fmla="*/ 138 w 148"/>
                  <a:gd name="T77" fmla="*/ 902 h 1004"/>
                  <a:gd name="T78" fmla="*/ 0 w 148"/>
                  <a:gd name="T79" fmla="*/ 912 h 1004"/>
                  <a:gd name="T80" fmla="*/ 138 w 148"/>
                  <a:gd name="T81" fmla="*/ 922 h 1004"/>
                  <a:gd name="T82" fmla="*/ 138 w 148"/>
                  <a:gd name="T83" fmla="*/ 902 h 1004"/>
                  <a:gd name="T84" fmla="*/ 10 w 148"/>
                  <a:gd name="T85" fmla="*/ 984 h 1004"/>
                  <a:gd name="T86" fmla="*/ 10 w 148"/>
                  <a:gd name="T87" fmla="*/ 1004 h 1004"/>
                  <a:gd name="T88" fmla="*/ 148 w 148"/>
                  <a:gd name="T89" fmla="*/ 994 h 10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8" h="1004">
                    <a:moveTo>
                      <a:pt x="0" y="10"/>
                    </a:moveTo>
                    <a:cubicBezTo>
                      <a:pt x="0" y="5"/>
                      <a:pt x="5" y="0"/>
                      <a:pt x="10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44" y="0"/>
                      <a:pt x="148" y="5"/>
                      <a:pt x="148" y="10"/>
                    </a:cubicBezTo>
                    <a:cubicBezTo>
                      <a:pt x="148" y="16"/>
                      <a:pt x="144" y="20"/>
                      <a:pt x="138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5" y="20"/>
                      <a:pt x="0" y="16"/>
                      <a:pt x="0" y="10"/>
                    </a:cubicBezTo>
                    <a:close/>
                    <a:moveTo>
                      <a:pt x="138" y="82"/>
                    </a:moveTo>
                    <a:cubicBezTo>
                      <a:pt x="10" y="82"/>
                      <a:pt x="10" y="82"/>
                      <a:pt x="10" y="82"/>
                    </a:cubicBezTo>
                    <a:cubicBezTo>
                      <a:pt x="5" y="82"/>
                      <a:pt x="0" y="87"/>
                      <a:pt x="0" y="92"/>
                    </a:cubicBezTo>
                    <a:cubicBezTo>
                      <a:pt x="0" y="98"/>
                      <a:pt x="5" y="102"/>
                      <a:pt x="10" y="102"/>
                    </a:cubicBezTo>
                    <a:cubicBezTo>
                      <a:pt x="138" y="102"/>
                      <a:pt x="138" y="102"/>
                      <a:pt x="138" y="102"/>
                    </a:cubicBezTo>
                    <a:cubicBezTo>
                      <a:pt x="144" y="102"/>
                      <a:pt x="148" y="98"/>
                      <a:pt x="148" y="92"/>
                    </a:cubicBezTo>
                    <a:cubicBezTo>
                      <a:pt x="148" y="87"/>
                      <a:pt x="144" y="82"/>
                      <a:pt x="138" y="82"/>
                    </a:cubicBezTo>
                    <a:close/>
                    <a:moveTo>
                      <a:pt x="138" y="164"/>
                    </a:moveTo>
                    <a:cubicBezTo>
                      <a:pt x="10" y="164"/>
                      <a:pt x="10" y="164"/>
                      <a:pt x="10" y="164"/>
                    </a:cubicBezTo>
                    <a:cubicBezTo>
                      <a:pt x="5" y="164"/>
                      <a:pt x="0" y="169"/>
                      <a:pt x="0" y="174"/>
                    </a:cubicBezTo>
                    <a:cubicBezTo>
                      <a:pt x="0" y="180"/>
                      <a:pt x="5" y="184"/>
                      <a:pt x="10" y="184"/>
                    </a:cubicBezTo>
                    <a:cubicBezTo>
                      <a:pt x="138" y="184"/>
                      <a:pt x="138" y="184"/>
                      <a:pt x="138" y="184"/>
                    </a:cubicBezTo>
                    <a:cubicBezTo>
                      <a:pt x="144" y="184"/>
                      <a:pt x="148" y="180"/>
                      <a:pt x="148" y="174"/>
                    </a:cubicBezTo>
                    <a:cubicBezTo>
                      <a:pt x="148" y="169"/>
                      <a:pt x="144" y="164"/>
                      <a:pt x="138" y="164"/>
                    </a:cubicBezTo>
                    <a:close/>
                    <a:moveTo>
                      <a:pt x="138" y="246"/>
                    </a:moveTo>
                    <a:cubicBezTo>
                      <a:pt x="10" y="246"/>
                      <a:pt x="10" y="246"/>
                      <a:pt x="10" y="246"/>
                    </a:cubicBezTo>
                    <a:cubicBezTo>
                      <a:pt x="5" y="246"/>
                      <a:pt x="0" y="251"/>
                      <a:pt x="0" y="256"/>
                    </a:cubicBezTo>
                    <a:cubicBezTo>
                      <a:pt x="0" y="262"/>
                      <a:pt x="5" y="266"/>
                      <a:pt x="10" y="266"/>
                    </a:cubicBezTo>
                    <a:cubicBezTo>
                      <a:pt x="138" y="266"/>
                      <a:pt x="138" y="266"/>
                      <a:pt x="138" y="266"/>
                    </a:cubicBezTo>
                    <a:cubicBezTo>
                      <a:pt x="144" y="266"/>
                      <a:pt x="148" y="262"/>
                      <a:pt x="148" y="256"/>
                    </a:cubicBezTo>
                    <a:cubicBezTo>
                      <a:pt x="148" y="251"/>
                      <a:pt x="144" y="246"/>
                      <a:pt x="138" y="246"/>
                    </a:cubicBezTo>
                    <a:close/>
                    <a:moveTo>
                      <a:pt x="138" y="328"/>
                    </a:moveTo>
                    <a:cubicBezTo>
                      <a:pt x="10" y="328"/>
                      <a:pt x="10" y="328"/>
                      <a:pt x="10" y="328"/>
                    </a:cubicBezTo>
                    <a:cubicBezTo>
                      <a:pt x="5" y="328"/>
                      <a:pt x="0" y="333"/>
                      <a:pt x="0" y="338"/>
                    </a:cubicBezTo>
                    <a:cubicBezTo>
                      <a:pt x="0" y="344"/>
                      <a:pt x="5" y="348"/>
                      <a:pt x="10" y="348"/>
                    </a:cubicBezTo>
                    <a:cubicBezTo>
                      <a:pt x="138" y="348"/>
                      <a:pt x="138" y="348"/>
                      <a:pt x="138" y="348"/>
                    </a:cubicBezTo>
                    <a:cubicBezTo>
                      <a:pt x="144" y="348"/>
                      <a:pt x="148" y="344"/>
                      <a:pt x="148" y="338"/>
                    </a:cubicBezTo>
                    <a:cubicBezTo>
                      <a:pt x="148" y="333"/>
                      <a:pt x="144" y="328"/>
                      <a:pt x="138" y="328"/>
                    </a:cubicBezTo>
                    <a:close/>
                    <a:moveTo>
                      <a:pt x="138" y="410"/>
                    </a:moveTo>
                    <a:cubicBezTo>
                      <a:pt x="10" y="410"/>
                      <a:pt x="10" y="410"/>
                      <a:pt x="10" y="410"/>
                    </a:cubicBezTo>
                    <a:cubicBezTo>
                      <a:pt x="5" y="410"/>
                      <a:pt x="0" y="415"/>
                      <a:pt x="0" y="420"/>
                    </a:cubicBezTo>
                    <a:cubicBezTo>
                      <a:pt x="0" y="426"/>
                      <a:pt x="5" y="430"/>
                      <a:pt x="10" y="430"/>
                    </a:cubicBezTo>
                    <a:cubicBezTo>
                      <a:pt x="138" y="430"/>
                      <a:pt x="138" y="430"/>
                      <a:pt x="138" y="430"/>
                    </a:cubicBezTo>
                    <a:cubicBezTo>
                      <a:pt x="144" y="430"/>
                      <a:pt x="148" y="426"/>
                      <a:pt x="148" y="420"/>
                    </a:cubicBezTo>
                    <a:cubicBezTo>
                      <a:pt x="148" y="415"/>
                      <a:pt x="144" y="410"/>
                      <a:pt x="138" y="410"/>
                    </a:cubicBezTo>
                    <a:close/>
                    <a:moveTo>
                      <a:pt x="138" y="492"/>
                    </a:moveTo>
                    <a:cubicBezTo>
                      <a:pt x="10" y="492"/>
                      <a:pt x="10" y="492"/>
                      <a:pt x="10" y="492"/>
                    </a:cubicBezTo>
                    <a:cubicBezTo>
                      <a:pt x="5" y="492"/>
                      <a:pt x="0" y="497"/>
                      <a:pt x="0" y="502"/>
                    </a:cubicBezTo>
                    <a:cubicBezTo>
                      <a:pt x="0" y="508"/>
                      <a:pt x="5" y="512"/>
                      <a:pt x="10" y="512"/>
                    </a:cubicBezTo>
                    <a:cubicBezTo>
                      <a:pt x="138" y="512"/>
                      <a:pt x="138" y="512"/>
                      <a:pt x="138" y="512"/>
                    </a:cubicBezTo>
                    <a:cubicBezTo>
                      <a:pt x="144" y="512"/>
                      <a:pt x="148" y="508"/>
                      <a:pt x="148" y="502"/>
                    </a:cubicBezTo>
                    <a:cubicBezTo>
                      <a:pt x="148" y="497"/>
                      <a:pt x="144" y="492"/>
                      <a:pt x="138" y="492"/>
                    </a:cubicBezTo>
                    <a:close/>
                    <a:moveTo>
                      <a:pt x="138" y="574"/>
                    </a:moveTo>
                    <a:cubicBezTo>
                      <a:pt x="10" y="574"/>
                      <a:pt x="10" y="574"/>
                      <a:pt x="10" y="574"/>
                    </a:cubicBezTo>
                    <a:cubicBezTo>
                      <a:pt x="5" y="574"/>
                      <a:pt x="0" y="579"/>
                      <a:pt x="0" y="584"/>
                    </a:cubicBezTo>
                    <a:cubicBezTo>
                      <a:pt x="0" y="590"/>
                      <a:pt x="5" y="594"/>
                      <a:pt x="10" y="594"/>
                    </a:cubicBezTo>
                    <a:cubicBezTo>
                      <a:pt x="138" y="594"/>
                      <a:pt x="138" y="594"/>
                      <a:pt x="138" y="594"/>
                    </a:cubicBezTo>
                    <a:cubicBezTo>
                      <a:pt x="144" y="594"/>
                      <a:pt x="148" y="590"/>
                      <a:pt x="148" y="584"/>
                    </a:cubicBezTo>
                    <a:cubicBezTo>
                      <a:pt x="148" y="579"/>
                      <a:pt x="144" y="574"/>
                      <a:pt x="138" y="574"/>
                    </a:cubicBezTo>
                    <a:close/>
                    <a:moveTo>
                      <a:pt x="138" y="656"/>
                    </a:moveTo>
                    <a:cubicBezTo>
                      <a:pt x="10" y="656"/>
                      <a:pt x="10" y="656"/>
                      <a:pt x="10" y="656"/>
                    </a:cubicBezTo>
                    <a:cubicBezTo>
                      <a:pt x="5" y="656"/>
                      <a:pt x="0" y="661"/>
                      <a:pt x="0" y="666"/>
                    </a:cubicBezTo>
                    <a:cubicBezTo>
                      <a:pt x="0" y="672"/>
                      <a:pt x="5" y="676"/>
                      <a:pt x="10" y="676"/>
                    </a:cubicBezTo>
                    <a:cubicBezTo>
                      <a:pt x="138" y="676"/>
                      <a:pt x="138" y="676"/>
                      <a:pt x="138" y="676"/>
                    </a:cubicBezTo>
                    <a:cubicBezTo>
                      <a:pt x="144" y="676"/>
                      <a:pt x="148" y="672"/>
                      <a:pt x="148" y="666"/>
                    </a:cubicBezTo>
                    <a:cubicBezTo>
                      <a:pt x="148" y="661"/>
                      <a:pt x="144" y="656"/>
                      <a:pt x="138" y="656"/>
                    </a:cubicBezTo>
                    <a:close/>
                    <a:moveTo>
                      <a:pt x="138" y="738"/>
                    </a:moveTo>
                    <a:cubicBezTo>
                      <a:pt x="10" y="738"/>
                      <a:pt x="10" y="738"/>
                      <a:pt x="10" y="738"/>
                    </a:cubicBezTo>
                    <a:cubicBezTo>
                      <a:pt x="5" y="738"/>
                      <a:pt x="0" y="743"/>
                      <a:pt x="0" y="748"/>
                    </a:cubicBezTo>
                    <a:cubicBezTo>
                      <a:pt x="0" y="754"/>
                      <a:pt x="5" y="758"/>
                      <a:pt x="10" y="758"/>
                    </a:cubicBezTo>
                    <a:cubicBezTo>
                      <a:pt x="138" y="758"/>
                      <a:pt x="138" y="758"/>
                      <a:pt x="138" y="758"/>
                    </a:cubicBezTo>
                    <a:cubicBezTo>
                      <a:pt x="144" y="758"/>
                      <a:pt x="148" y="754"/>
                      <a:pt x="148" y="748"/>
                    </a:cubicBezTo>
                    <a:cubicBezTo>
                      <a:pt x="148" y="743"/>
                      <a:pt x="144" y="738"/>
                      <a:pt x="138" y="738"/>
                    </a:cubicBezTo>
                    <a:close/>
                    <a:moveTo>
                      <a:pt x="138" y="820"/>
                    </a:moveTo>
                    <a:cubicBezTo>
                      <a:pt x="10" y="820"/>
                      <a:pt x="10" y="820"/>
                      <a:pt x="10" y="820"/>
                    </a:cubicBezTo>
                    <a:cubicBezTo>
                      <a:pt x="5" y="820"/>
                      <a:pt x="0" y="825"/>
                      <a:pt x="0" y="830"/>
                    </a:cubicBezTo>
                    <a:cubicBezTo>
                      <a:pt x="0" y="836"/>
                      <a:pt x="5" y="840"/>
                      <a:pt x="10" y="840"/>
                    </a:cubicBezTo>
                    <a:cubicBezTo>
                      <a:pt x="138" y="840"/>
                      <a:pt x="138" y="840"/>
                      <a:pt x="138" y="840"/>
                    </a:cubicBezTo>
                    <a:cubicBezTo>
                      <a:pt x="144" y="840"/>
                      <a:pt x="148" y="836"/>
                      <a:pt x="148" y="830"/>
                    </a:cubicBezTo>
                    <a:cubicBezTo>
                      <a:pt x="148" y="825"/>
                      <a:pt x="144" y="820"/>
                      <a:pt x="138" y="820"/>
                    </a:cubicBezTo>
                    <a:close/>
                    <a:moveTo>
                      <a:pt x="138" y="902"/>
                    </a:moveTo>
                    <a:cubicBezTo>
                      <a:pt x="10" y="902"/>
                      <a:pt x="10" y="902"/>
                      <a:pt x="10" y="902"/>
                    </a:cubicBezTo>
                    <a:cubicBezTo>
                      <a:pt x="5" y="902"/>
                      <a:pt x="0" y="907"/>
                      <a:pt x="0" y="912"/>
                    </a:cubicBezTo>
                    <a:cubicBezTo>
                      <a:pt x="0" y="918"/>
                      <a:pt x="5" y="922"/>
                      <a:pt x="10" y="922"/>
                    </a:cubicBezTo>
                    <a:cubicBezTo>
                      <a:pt x="138" y="922"/>
                      <a:pt x="138" y="922"/>
                      <a:pt x="138" y="922"/>
                    </a:cubicBezTo>
                    <a:cubicBezTo>
                      <a:pt x="144" y="922"/>
                      <a:pt x="148" y="918"/>
                      <a:pt x="148" y="912"/>
                    </a:cubicBezTo>
                    <a:cubicBezTo>
                      <a:pt x="148" y="907"/>
                      <a:pt x="144" y="902"/>
                      <a:pt x="138" y="902"/>
                    </a:cubicBezTo>
                    <a:close/>
                    <a:moveTo>
                      <a:pt x="138" y="984"/>
                    </a:moveTo>
                    <a:cubicBezTo>
                      <a:pt x="10" y="984"/>
                      <a:pt x="10" y="984"/>
                      <a:pt x="10" y="984"/>
                    </a:cubicBezTo>
                    <a:cubicBezTo>
                      <a:pt x="5" y="984"/>
                      <a:pt x="0" y="989"/>
                      <a:pt x="0" y="994"/>
                    </a:cubicBezTo>
                    <a:cubicBezTo>
                      <a:pt x="0" y="1000"/>
                      <a:pt x="5" y="1004"/>
                      <a:pt x="10" y="1004"/>
                    </a:cubicBezTo>
                    <a:cubicBezTo>
                      <a:pt x="138" y="1004"/>
                      <a:pt x="138" y="1004"/>
                      <a:pt x="138" y="1004"/>
                    </a:cubicBezTo>
                    <a:cubicBezTo>
                      <a:pt x="144" y="1004"/>
                      <a:pt x="148" y="1000"/>
                      <a:pt x="148" y="994"/>
                    </a:cubicBezTo>
                    <a:cubicBezTo>
                      <a:pt x="148" y="989"/>
                      <a:pt x="144" y="984"/>
                      <a:pt x="138" y="984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/>
                  </a:gs>
                  <a:gs pos="15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50000"/>
                    </a:schemeClr>
                  </a:gs>
                  <a:gs pos="85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任意多边形: 形状 66">
                <a:extLst>
                  <a:ext uri="{FF2B5EF4-FFF2-40B4-BE49-F238E27FC236}">
                    <a16:creationId xmlns:a16="http://schemas.microsoft.com/office/drawing/2014/main" xmlns="" id="{6FC8A2B4-6F6F-4ABF-AE4E-D6DF67857D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3213" y="390525"/>
                <a:ext cx="528637" cy="3709988"/>
              </a:xfrm>
              <a:custGeom>
                <a:avLst/>
                <a:gdLst>
                  <a:gd name="T0" fmla="*/ 141 w 141"/>
                  <a:gd name="T1" fmla="*/ 659 h 987"/>
                  <a:gd name="T2" fmla="*/ 6 w 141"/>
                  <a:gd name="T3" fmla="*/ 656 h 987"/>
                  <a:gd name="T4" fmla="*/ 6 w 141"/>
                  <a:gd name="T5" fmla="*/ 410 h 987"/>
                  <a:gd name="T6" fmla="*/ 141 w 141"/>
                  <a:gd name="T7" fmla="*/ 413 h 987"/>
                  <a:gd name="T8" fmla="*/ 6 w 141"/>
                  <a:gd name="T9" fmla="*/ 410 h 987"/>
                  <a:gd name="T10" fmla="*/ 0 w 141"/>
                  <a:gd name="T11" fmla="*/ 495 h 987"/>
                  <a:gd name="T12" fmla="*/ 134 w 141"/>
                  <a:gd name="T13" fmla="*/ 492 h 987"/>
                  <a:gd name="T14" fmla="*/ 6 w 141"/>
                  <a:gd name="T15" fmla="*/ 574 h 987"/>
                  <a:gd name="T16" fmla="*/ 141 w 141"/>
                  <a:gd name="T17" fmla="*/ 577 h 987"/>
                  <a:gd name="T18" fmla="*/ 6 w 141"/>
                  <a:gd name="T19" fmla="*/ 574 h 987"/>
                  <a:gd name="T20" fmla="*/ 0 w 141"/>
                  <a:gd name="T21" fmla="*/ 741 h 987"/>
                  <a:gd name="T22" fmla="*/ 134 w 141"/>
                  <a:gd name="T23" fmla="*/ 738 h 987"/>
                  <a:gd name="T24" fmla="*/ 6 w 141"/>
                  <a:gd name="T25" fmla="*/ 902 h 987"/>
                  <a:gd name="T26" fmla="*/ 141 w 141"/>
                  <a:gd name="T27" fmla="*/ 905 h 987"/>
                  <a:gd name="T28" fmla="*/ 6 w 141"/>
                  <a:gd name="T29" fmla="*/ 902 h 987"/>
                  <a:gd name="T30" fmla="*/ 0 w 141"/>
                  <a:gd name="T31" fmla="*/ 823 h 987"/>
                  <a:gd name="T32" fmla="*/ 134 w 141"/>
                  <a:gd name="T33" fmla="*/ 820 h 987"/>
                  <a:gd name="T34" fmla="*/ 6 w 141"/>
                  <a:gd name="T35" fmla="*/ 984 h 987"/>
                  <a:gd name="T36" fmla="*/ 141 w 141"/>
                  <a:gd name="T37" fmla="*/ 987 h 987"/>
                  <a:gd name="T38" fmla="*/ 6 w 141"/>
                  <a:gd name="T39" fmla="*/ 984 h 987"/>
                  <a:gd name="T40" fmla="*/ 0 w 141"/>
                  <a:gd name="T41" fmla="*/ 85 h 987"/>
                  <a:gd name="T42" fmla="*/ 134 w 141"/>
                  <a:gd name="T43" fmla="*/ 82 h 987"/>
                  <a:gd name="T44" fmla="*/ 134 w 141"/>
                  <a:gd name="T45" fmla="*/ 0 h 987"/>
                  <a:gd name="T46" fmla="*/ 0 w 141"/>
                  <a:gd name="T47" fmla="*/ 3 h 987"/>
                  <a:gd name="T48" fmla="*/ 134 w 141"/>
                  <a:gd name="T49" fmla="*/ 0 h 987"/>
                  <a:gd name="T50" fmla="*/ 0 w 141"/>
                  <a:gd name="T51" fmla="*/ 331 h 987"/>
                  <a:gd name="T52" fmla="*/ 134 w 141"/>
                  <a:gd name="T53" fmla="*/ 328 h 987"/>
                  <a:gd name="T54" fmla="*/ 6 w 141"/>
                  <a:gd name="T55" fmla="*/ 164 h 987"/>
                  <a:gd name="T56" fmla="*/ 141 w 141"/>
                  <a:gd name="T57" fmla="*/ 167 h 987"/>
                  <a:gd name="T58" fmla="*/ 6 w 141"/>
                  <a:gd name="T59" fmla="*/ 164 h 987"/>
                  <a:gd name="T60" fmla="*/ 0 w 141"/>
                  <a:gd name="T61" fmla="*/ 249 h 987"/>
                  <a:gd name="T62" fmla="*/ 134 w 141"/>
                  <a:gd name="T63" fmla="*/ 246 h 9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1" h="987">
                    <a:moveTo>
                      <a:pt x="134" y="656"/>
                    </a:moveTo>
                    <a:cubicBezTo>
                      <a:pt x="137" y="656"/>
                      <a:pt x="139" y="657"/>
                      <a:pt x="141" y="659"/>
                    </a:cubicBezTo>
                    <a:cubicBezTo>
                      <a:pt x="0" y="659"/>
                      <a:pt x="0" y="659"/>
                      <a:pt x="0" y="659"/>
                    </a:cubicBezTo>
                    <a:cubicBezTo>
                      <a:pt x="1" y="657"/>
                      <a:pt x="4" y="656"/>
                      <a:pt x="6" y="656"/>
                    </a:cubicBezTo>
                    <a:lnTo>
                      <a:pt x="134" y="656"/>
                    </a:lnTo>
                    <a:close/>
                    <a:moveTo>
                      <a:pt x="6" y="410"/>
                    </a:moveTo>
                    <a:cubicBezTo>
                      <a:pt x="4" y="410"/>
                      <a:pt x="1" y="411"/>
                      <a:pt x="0" y="413"/>
                    </a:cubicBezTo>
                    <a:cubicBezTo>
                      <a:pt x="141" y="413"/>
                      <a:pt x="141" y="413"/>
                      <a:pt x="141" y="413"/>
                    </a:cubicBezTo>
                    <a:cubicBezTo>
                      <a:pt x="139" y="411"/>
                      <a:pt x="137" y="410"/>
                      <a:pt x="134" y="410"/>
                    </a:cubicBezTo>
                    <a:lnTo>
                      <a:pt x="6" y="410"/>
                    </a:lnTo>
                    <a:close/>
                    <a:moveTo>
                      <a:pt x="6" y="492"/>
                    </a:moveTo>
                    <a:cubicBezTo>
                      <a:pt x="4" y="492"/>
                      <a:pt x="1" y="493"/>
                      <a:pt x="0" y="495"/>
                    </a:cubicBezTo>
                    <a:cubicBezTo>
                      <a:pt x="141" y="495"/>
                      <a:pt x="141" y="495"/>
                      <a:pt x="141" y="495"/>
                    </a:cubicBezTo>
                    <a:cubicBezTo>
                      <a:pt x="139" y="493"/>
                      <a:pt x="137" y="492"/>
                      <a:pt x="134" y="492"/>
                    </a:cubicBezTo>
                    <a:lnTo>
                      <a:pt x="6" y="492"/>
                    </a:lnTo>
                    <a:close/>
                    <a:moveTo>
                      <a:pt x="6" y="574"/>
                    </a:moveTo>
                    <a:cubicBezTo>
                      <a:pt x="4" y="574"/>
                      <a:pt x="1" y="575"/>
                      <a:pt x="0" y="577"/>
                    </a:cubicBezTo>
                    <a:cubicBezTo>
                      <a:pt x="141" y="577"/>
                      <a:pt x="141" y="577"/>
                      <a:pt x="141" y="577"/>
                    </a:cubicBezTo>
                    <a:cubicBezTo>
                      <a:pt x="139" y="575"/>
                      <a:pt x="137" y="574"/>
                      <a:pt x="134" y="574"/>
                    </a:cubicBezTo>
                    <a:lnTo>
                      <a:pt x="6" y="574"/>
                    </a:lnTo>
                    <a:close/>
                    <a:moveTo>
                      <a:pt x="6" y="738"/>
                    </a:moveTo>
                    <a:cubicBezTo>
                      <a:pt x="4" y="738"/>
                      <a:pt x="1" y="739"/>
                      <a:pt x="0" y="741"/>
                    </a:cubicBezTo>
                    <a:cubicBezTo>
                      <a:pt x="141" y="741"/>
                      <a:pt x="141" y="741"/>
                      <a:pt x="141" y="741"/>
                    </a:cubicBezTo>
                    <a:cubicBezTo>
                      <a:pt x="139" y="739"/>
                      <a:pt x="137" y="738"/>
                      <a:pt x="134" y="738"/>
                    </a:cubicBezTo>
                    <a:lnTo>
                      <a:pt x="6" y="738"/>
                    </a:lnTo>
                    <a:close/>
                    <a:moveTo>
                      <a:pt x="6" y="902"/>
                    </a:moveTo>
                    <a:cubicBezTo>
                      <a:pt x="4" y="902"/>
                      <a:pt x="1" y="903"/>
                      <a:pt x="0" y="905"/>
                    </a:cubicBezTo>
                    <a:cubicBezTo>
                      <a:pt x="141" y="905"/>
                      <a:pt x="141" y="905"/>
                      <a:pt x="141" y="905"/>
                    </a:cubicBezTo>
                    <a:cubicBezTo>
                      <a:pt x="139" y="903"/>
                      <a:pt x="137" y="902"/>
                      <a:pt x="134" y="902"/>
                    </a:cubicBezTo>
                    <a:lnTo>
                      <a:pt x="6" y="902"/>
                    </a:lnTo>
                    <a:close/>
                    <a:moveTo>
                      <a:pt x="6" y="820"/>
                    </a:moveTo>
                    <a:cubicBezTo>
                      <a:pt x="4" y="820"/>
                      <a:pt x="1" y="821"/>
                      <a:pt x="0" y="823"/>
                    </a:cubicBezTo>
                    <a:cubicBezTo>
                      <a:pt x="141" y="823"/>
                      <a:pt x="141" y="823"/>
                      <a:pt x="141" y="823"/>
                    </a:cubicBezTo>
                    <a:cubicBezTo>
                      <a:pt x="139" y="821"/>
                      <a:pt x="137" y="820"/>
                      <a:pt x="134" y="820"/>
                    </a:cubicBezTo>
                    <a:lnTo>
                      <a:pt x="6" y="820"/>
                    </a:lnTo>
                    <a:close/>
                    <a:moveTo>
                      <a:pt x="6" y="984"/>
                    </a:moveTo>
                    <a:cubicBezTo>
                      <a:pt x="4" y="984"/>
                      <a:pt x="1" y="985"/>
                      <a:pt x="0" y="987"/>
                    </a:cubicBezTo>
                    <a:cubicBezTo>
                      <a:pt x="141" y="987"/>
                      <a:pt x="141" y="987"/>
                      <a:pt x="141" y="987"/>
                    </a:cubicBezTo>
                    <a:cubicBezTo>
                      <a:pt x="139" y="985"/>
                      <a:pt x="137" y="984"/>
                      <a:pt x="134" y="984"/>
                    </a:cubicBezTo>
                    <a:lnTo>
                      <a:pt x="6" y="984"/>
                    </a:lnTo>
                    <a:close/>
                    <a:moveTo>
                      <a:pt x="6" y="82"/>
                    </a:moveTo>
                    <a:cubicBezTo>
                      <a:pt x="4" y="82"/>
                      <a:pt x="1" y="83"/>
                      <a:pt x="0" y="85"/>
                    </a:cubicBezTo>
                    <a:cubicBezTo>
                      <a:pt x="141" y="85"/>
                      <a:pt x="141" y="85"/>
                      <a:pt x="141" y="85"/>
                    </a:cubicBezTo>
                    <a:cubicBezTo>
                      <a:pt x="139" y="83"/>
                      <a:pt x="137" y="82"/>
                      <a:pt x="134" y="82"/>
                    </a:cubicBezTo>
                    <a:lnTo>
                      <a:pt x="6" y="82"/>
                    </a:lnTo>
                    <a:close/>
                    <a:moveTo>
                      <a:pt x="13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1" y="1"/>
                      <a:pt x="0" y="3"/>
                    </a:cubicBezTo>
                    <a:cubicBezTo>
                      <a:pt x="141" y="3"/>
                      <a:pt x="141" y="3"/>
                      <a:pt x="141" y="3"/>
                    </a:cubicBezTo>
                    <a:cubicBezTo>
                      <a:pt x="139" y="1"/>
                      <a:pt x="137" y="0"/>
                      <a:pt x="134" y="0"/>
                    </a:cubicBezTo>
                    <a:close/>
                    <a:moveTo>
                      <a:pt x="6" y="328"/>
                    </a:moveTo>
                    <a:cubicBezTo>
                      <a:pt x="4" y="328"/>
                      <a:pt x="1" y="329"/>
                      <a:pt x="0" y="331"/>
                    </a:cubicBezTo>
                    <a:cubicBezTo>
                      <a:pt x="141" y="331"/>
                      <a:pt x="141" y="331"/>
                      <a:pt x="141" y="331"/>
                    </a:cubicBezTo>
                    <a:cubicBezTo>
                      <a:pt x="139" y="329"/>
                      <a:pt x="137" y="328"/>
                      <a:pt x="134" y="328"/>
                    </a:cubicBezTo>
                    <a:lnTo>
                      <a:pt x="6" y="328"/>
                    </a:lnTo>
                    <a:close/>
                    <a:moveTo>
                      <a:pt x="6" y="164"/>
                    </a:moveTo>
                    <a:cubicBezTo>
                      <a:pt x="4" y="164"/>
                      <a:pt x="1" y="165"/>
                      <a:pt x="0" y="167"/>
                    </a:cubicBezTo>
                    <a:cubicBezTo>
                      <a:pt x="141" y="167"/>
                      <a:pt x="141" y="167"/>
                      <a:pt x="141" y="167"/>
                    </a:cubicBezTo>
                    <a:cubicBezTo>
                      <a:pt x="139" y="165"/>
                      <a:pt x="137" y="164"/>
                      <a:pt x="134" y="164"/>
                    </a:cubicBezTo>
                    <a:lnTo>
                      <a:pt x="6" y="164"/>
                    </a:lnTo>
                    <a:close/>
                    <a:moveTo>
                      <a:pt x="6" y="246"/>
                    </a:moveTo>
                    <a:cubicBezTo>
                      <a:pt x="4" y="246"/>
                      <a:pt x="1" y="247"/>
                      <a:pt x="0" y="249"/>
                    </a:cubicBezTo>
                    <a:cubicBezTo>
                      <a:pt x="141" y="249"/>
                      <a:pt x="141" y="249"/>
                      <a:pt x="141" y="249"/>
                    </a:cubicBezTo>
                    <a:cubicBezTo>
                      <a:pt x="139" y="247"/>
                      <a:pt x="137" y="246"/>
                      <a:pt x="134" y="246"/>
                    </a:cubicBezTo>
                    <a:lnTo>
                      <a:pt x="6" y="24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任意多边形: 形状 67">
                <a:extLst>
                  <a:ext uri="{FF2B5EF4-FFF2-40B4-BE49-F238E27FC236}">
                    <a16:creationId xmlns:a16="http://schemas.microsoft.com/office/drawing/2014/main" xmlns="" id="{F6787B4B-F9D0-4F4F-B259-599B37ACE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337" y="439738"/>
                <a:ext cx="555625" cy="3725863"/>
              </a:xfrm>
              <a:custGeom>
                <a:avLst/>
                <a:gdLst>
                  <a:gd name="T0" fmla="*/ 138 w 148"/>
                  <a:gd name="T1" fmla="*/ 663 h 991"/>
                  <a:gd name="T2" fmla="*/ 0 w 148"/>
                  <a:gd name="T3" fmla="*/ 656 h 991"/>
                  <a:gd name="T4" fmla="*/ 142 w 148"/>
                  <a:gd name="T5" fmla="*/ 657 h 991"/>
                  <a:gd name="T6" fmla="*/ 142 w 148"/>
                  <a:gd name="T7" fmla="*/ 739 h 991"/>
                  <a:gd name="T8" fmla="*/ 0 w 148"/>
                  <a:gd name="T9" fmla="*/ 738 h 991"/>
                  <a:gd name="T10" fmla="*/ 138 w 148"/>
                  <a:gd name="T11" fmla="*/ 745 h 991"/>
                  <a:gd name="T12" fmla="*/ 142 w 148"/>
                  <a:gd name="T13" fmla="*/ 739 h 991"/>
                  <a:gd name="T14" fmla="*/ 6 w 148"/>
                  <a:gd name="T15" fmla="*/ 575 h 991"/>
                  <a:gd name="T16" fmla="*/ 10 w 148"/>
                  <a:gd name="T17" fmla="*/ 581 h 991"/>
                  <a:gd name="T18" fmla="*/ 148 w 148"/>
                  <a:gd name="T19" fmla="*/ 574 h 991"/>
                  <a:gd name="T20" fmla="*/ 148 w 148"/>
                  <a:gd name="T21" fmla="*/ 902 h 991"/>
                  <a:gd name="T22" fmla="*/ 6 w 148"/>
                  <a:gd name="T23" fmla="*/ 903 h 991"/>
                  <a:gd name="T24" fmla="*/ 10 w 148"/>
                  <a:gd name="T25" fmla="*/ 909 h 991"/>
                  <a:gd name="T26" fmla="*/ 148 w 148"/>
                  <a:gd name="T27" fmla="*/ 902 h 991"/>
                  <a:gd name="T28" fmla="*/ 6 w 148"/>
                  <a:gd name="T29" fmla="*/ 821 h 991"/>
                  <a:gd name="T30" fmla="*/ 10 w 148"/>
                  <a:gd name="T31" fmla="*/ 827 h 991"/>
                  <a:gd name="T32" fmla="*/ 148 w 148"/>
                  <a:gd name="T33" fmla="*/ 820 h 991"/>
                  <a:gd name="T34" fmla="*/ 10 w 148"/>
                  <a:gd name="T35" fmla="*/ 7 h 991"/>
                  <a:gd name="T36" fmla="*/ 148 w 148"/>
                  <a:gd name="T37" fmla="*/ 0 h 991"/>
                  <a:gd name="T38" fmla="*/ 6 w 148"/>
                  <a:gd name="T39" fmla="*/ 1 h 991"/>
                  <a:gd name="T40" fmla="*/ 10 w 148"/>
                  <a:gd name="T41" fmla="*/ 7 h 991"/>
                  <a:gd name="T42" fmla="*/ 6 w 148"/>
                  <a:gd name="T43" fmla="*/ 493 h 991"/>
                  <a:gd name="T44" fmla="*/ 10 w 148"/>
                  <a:gd name="T45" fmla="*/ 499 h 991"/>
                  <a:gd name="T46" fmla="*/ 148 w 148"/>
                  <a:gd name="T47" fmla="*/ 492 h 991"/>
                  <a:gd name="T48" fmla="*/ 142 w 148"/>
                  <a:gd name="T49" fmla="*/ 83 h 991"/>
                  <a:gd name="T50" fmla="*/ 0 w 148"/>
                  <a:gd name="T51" fmla="*/ 82 h 991"/>
                  <a:gd name="T52" fmla="*/ 138 w 148"/>
                  <a:gd name="T53" fmla="*/ 89 h 991"/>
                  <a:gd name="T54" fmla="*/ 142 w 148"/>
                  <a:gd name="T55" fmla="*/ 83 h 991"/>
                  <a:gd name="T56" fmla="*/ 6 w 148"/>
                  <a:gd name="T57" fmla="*/ 985 h 991"/>
                  <a:gd name="T58" fmla="*/ 10 w 148"/>
                  <a:gd name="T59" fmla="*/ 991 h 991"/>
                  <a:gd name="T60" fmla="*/ 148 w 148"/>
                  <a:gd name="T61" fmla="*/ 984 h 991"/>
                  <a:gd name="T62" fmla="*/ 142 w 148"/>
                  <a:gd name="T63" fmla="*/ 411 h 991"/>
                  <a:gd name="T64" fmla="*/ 0 w 148"/>
                  <a:gd name="T65" fmla="*/ 410 h 991"/>
                  <a:gd name="T66" fmla="*/ 138 w 148"/>
                  <a:gd name="T67" fmla="*/ 417 h 991"/>
                  <a:gd name="T68" fmla="*/ 142 w 148"/>
                  <a:gd name="T69" fmla="*/ 411 h 991"/>
                  <a:gd name="T70" fmla="*/ 6 w 148"/>
                  <a:gd name="T71" fmla="*/ 165 h 991"/>
                  <a:gd name="T72" fmla="*/ 10 w 148"/>
                  <a:gd name="T73" fmla="*/ 171 h 991"/>
                  <a:gd name="T74" fmla="*/ 148 w 148"/>
                  <a:gd name="T75" fmla="*/ 164 h 991"/>
                  <a:gd name="T76" fmla="*/ 142 w 148"/>
                  <a:gd name="T77" fmla="*/ 329 h 991"/>
                  <a:gd name="T78" fmla="*/ 0 w 148"/>
                  <a:gd name="T79" fmla="*/ 328 h 991"/>
                  <a:gd name="T80" fmla="*/ 138 w 148"/>
                  <a:gd name="T81" fmla="*/ 335 h 991"/>
                  <a:gd name="T82" fmla="*/ 142 w 148"/>
                  <a:gd name="T83" fmla="*/ 329 h 991"/>
                  <a:gd name="T84" fmla="*/ 6 w 148"/>
                  <a:gd name="T85" fmla="*/ 247 h 991"/>
                  <a:gd name="T86" fmla="*/ 10 w 148"/>
                  <a:gd name="T87" fmla="*/ 253 h 991"/>
                  <a:gd name="T88" fmla="*/ 148 w 148"/>
                  <a:gd name="T89" fmla="*/ 246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8" h="991">
                    <a:moveTo>
                      <a:pt x="148" y="656"/>
                    </a:moveTo>
                    <a:cubicBezTo>
                      <a:pt x="147" y="660"/>
                      <a:pt x="143" y="663"/>
                      <a:pt x="138" y="663"/>
                    </a:cubicBezTo>
                    <a:cubicBezTo>
                      <a:pt x="10" y="663"/>
                      <a:pt x="10" y="663"/>
                      <a:pt x="10" y="663"/>
                    </a:cubicBezTo>
                    <a:cubicBezTo>
                      <a:pt x="5" y="663"/>
                      <a:pt x="2" y="660"/>
                      <a:pt x="0" y="656"/>
                    </a:cubicBezTo>
                    <a:cubicBezTo>
                      <a:pt x="2" y="657"/>
                      <a:pt x="4" y="657"/>
                      <a:pt x="6" y="657"/>
                    </a:cubicBezTo>
                    <a:cubicBezTo>
                      <a:pt x="142" y="657"/>
                      <a:pt x="142" y="657"/>
                      <a:pt x="142" y="657"/>
                    </a:cubicBezTo>
                    <a:cubicBezTo>
                      <a:pt x="144" y="657"/>
                      <a:pt x="146" y="657"/>
                      <a:pt x="148" y="656"/>
                    </a:cubicBezTo>
                    <a:close/>
                    <a:moveTo>
                      <a:pt x="142" y="739"/>
                    </a:moveTo>
                    <a:cubicBezTo>
                      <a:pt x="6" y="739"/>
                      <a:pt x="6" y="739"/>
                      <a:pt x="6" y="739"/>
                    </a:cubicBezTo>
                    <a:cubicBezTo>
                      <a:pt x="4" y="739"/>
                      <a:pt x="2" y="739"/>
                      <a:pt x="0" y="738"/>
                    </a:cubicBezTo>
                    <a:cubicBezTo>
                      <a:pt x="2" y="742"/>
                      <a:pt x="5" y="745"/>
                      <a:pt x="10" y="745"/>
                    </a:cubicBezTo>
                    <a:cubicBezTo>
                      <a:pt x="138" y="745"/>
                      <a:pt x="138" y="745"/>
                      <a:pt x="138" y="745"/>
                    </a:cubicBezTo>
                    <a:cubicBezTo>
                      <a:pt x="143" y="745"/>
                      <a:pt x="147" y="742"/>
                      <a:pt x="148" y="738"/>
                    </a:cubicBezTo>
                    <a:cubicBezTo>
                      <a:pt x="146" y="739"/>
                      <a:pt x="144" y="739"/>
                      <a:pt x="142" y="739"/>
                    </a:cubicBezTo>
                    <a:close/>
                    <a:moveTo>
                      <a:pt x="142" y="575"/>
                    </a:moveTo>
                    <a:cubicBezTo>
                      <a:pt x="6" y="575"/>
                      <a:pt x="6" y="575"/>
                      <a:pt x="6" y="575"/>
                    </a:cubicBezTo>
                    <a:cubicBezTo>
                      <a:pt x="4" y="575"/>
                      <a:pt x="2" y="575"/>
                      <a:pt x="0" y="574"/>
                    </a:cubicBezTo>
                    <a:cubicBezTo>
                      <a:pt x="2" y="578"/>
                      <a:pt x="5" y="581"/>
                      <a:pt x="10" y="581"/>
                    </a:cubicBezTo>
                    <a:cubicBezTo>
                      <a:pt x="138" y="581"/>
                      <a:pt x="138" y="581"/>
                      <a:pt x="138" y="581"/>
                    </a:cubicBezTo>
                    <a:cubicBezTo>
                      <a:pt x="143" y="581"/>
                      <a:pt x="147" y="578"/>
                      <a:pt x="148" y="574"/>
                    </a:cubicBezTo>
                    <a:cubicBezTo>
                      <a:pt x="146" y="575"/>
                      <a:pt x="144" y="575"/>
                      <a:pt x="142" y="575"/>
                    </a:cubicBezTo>
                    <a:close/>
                    <a:moveTo>
                      <a:pt x="148" y="902"/>
                    </a:moveTo>
                    <a:cubicBezTo>
                      <a:pt x="146" y="903"/>
                      <a:pt x="144" y="903"/>
                      <a:pt x="142" y="903"/>
                    </a:cubicBezTo>
                    <a:cubicBezTo>
                      <a:pt x="6" y="903"/>
                      <a:pt x="6" y="903"/>
                      <a:pt x="6" y="903"/>
                    </a:cubicBezTo>
                    <a:cubicBezTo>
                      <a:pt x="4" y="903"/>
                      <a:pt x="2" y="903"/>
                      <a:pt x="0" y="902"/>
                    </a:cubicBezTo>
                    <a:cubicBezTo>
                      <a:pt x="2" y="906"/>
                      <a:pt x="5" y="909"/>
                      <a:pt x="10" y="909"/>
                    </a:cubicBezTo>
                    <a:cubicBezTo>
                      <a:pt x="138" y="909"/>
                      <a:pt x="138" y="909"/>
                      <a:pt x="138" y="909"/>
                    </a:cubicBezTo>
                    <a:cubicBezTo>
                      <a:pt x="143" y="909"/>
                      <a:pt x="147" y="906"/>
                      <a:pt x="148" y="902"/>
                    </a:cubicBezTo>
                    <a:close/>
                    <a:moveTo>
                      <a:pt x="142" y="821"/>
                    </a:moveTo>
                    <a:cubicBezTo>
                      <a:pt x="6" y="821"/>
                      <a:pt x="6" y="821"/>
                      <a:pt x="6" y="821"/>
                    </a:cubicBezTo>
                    <a:cubicBezTo>
                      <a:pt x="4" y="821"/>
                      <a:pt x="2" y="821"/>
                      <a:pt x="0" y="820"/>
                    </a:cubicBezTo>
                    <a:cubicBezTo>
                      <a:pt x="2" y="824"/>
                      <a:pt x="5" y="827"/>
                      <a:pt x="10" y="827"/>
                    </a:cubicBezTo>
                    <a:cubicBezTo>
                      <a:pt x="138" y="827"/>
                      <a:pt x="138" y="827"/>
                      <a:pt x="138" y="827"/>
                    </a:cubicBezTo>
                    <a:cubicBezTo>
                      <a:pt x="143" y="827"/>
                      <a:pt x="147" y="824"/>
                      <a:pt x="148" y="820"/>
                    </a:cubicBezTo>
                    <a:cubicBezTo>
                      <a:pt x="146" y="821"/>
                      <a:pt x="144" y="821"/>
                      <a:pt x="142" y="821"/>
                    </a:cubicBezTo>
                    <a:close/>
                    <a:moveTo>
                      <a:pt x="10" y="7"/>
                    </a:moveTo>
                    <a:cubicBezTo>
                      <a:pt x="138" y="7"/>
                      <a:pt x="138" y="7"/>
                      <a:pt x="138" y="7"/>
                    </a:cubicBezTo>
                    <a:cubicBezTo>
                      <a:pt x="143" y="7"/>
                      <a:pt x="147" y="4"/>
                      <a:pt x="148" y="0"/>
                    </a:cubicBezTo>
                    <a:cubicBezTo>
                      <a:pt x="146" y="1"/>
                      <a:pt x="144" y="1"/>
                      <a:pt x="142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4" y="1"/>
                      <a:pt x="2" y="1"/>
                      <a:pt x="0" y="0"/>
                    </a:cubicBezTo>
                    <a:cubicBezTo>
                      <a:pt x="2" y="4"/>
                      <a:pt x="5" y="7"/>
                      <a:pt x="10" y="7"/>
                    </a:cubicBezTo>
                    <a:close/>
                    <a:moveTo>
                      <a:pt x="142" y="493"/>
                    </a:moveTo>
                    <a:cubicBezTo>
                      <a:pt x="6" y="493"/>
                      <a:pt x="6" y="493"/>
                      <a:pt x="6" y="493"/>
                    </a:cubicBezTo>
                    <a:cubicBezTo>
                      <a:pt x="4" y="493"/>
                      <a:pt x="2" y="493"/>
                      <a:pt x="0" y="492"/>
                    </a:cubicBezTo>
                    <a:cubicBezTo>
                      <a:pt x="2" y="496"/>
                      <a:pt x="5" y="499"/>
                      <a:pt x="10" y="499"/>
                    </a:cubicBezTo>
                    <a:cubicBezTo>
                      <a:pt x="138" y="499"/>
                      <a:pt x="138" y="499"/>
                      <a:pt x="138" y="499"/>
                    </a:cubicBezTo>
                    <a:cubicBezTo>
                      <a:pt x="143" y="499"/>
                      <a:pt x="147" y="496"/>
                      <a:pt x="148" y="492"/>
                    </a:cubicBezTo>
                    <a:cubicBezTo>
                      <a:pt x="146" y="493"/>
                      <a:pt x="144" y="493"/>
                      <a:pt x="142" y="493"/>
                    </a:cubicBezTo>
                    <a:close/>
                    <a:moveTo>
                      <a:pt x="142" y="83"/>
                    </a:moveTo>
                    <a:cubicBezTo>
                      <a:pt x="6" y="83"/>
                      <a:pt x="6" y="83"/>
                      <a:pt x="6" y="83"/>
                    </a:cubicBezTo>
                    <a:cubicBezTo>
                      <a:pt x="4" y="83"/>
                      <a:pt x="2" y="83"/>
                      <a:pt x="0" y="82"/>
                    </a:cubicBezTo>
                    <a:cubicBezTo>
                      <a:pt x="2" y="86"/>
                      <a:pt x="5" y="89"/>
                      <a:pt x="10" y="89"/>
                    </a:cubicBezTo>
                    <a:cubicBezTo>
                      <a:pt x="138" y="89"/>
                      <a:pt x="138" y="89"/>
                      <a:pt x="138" y="89"/>
                    </a:cubicBezTo>
                    <a:cubicBezTo>
                      <a:pt x="143" y="89"/>
                      <a:pt x="147" y="86"/>
                      <a:pt x="148" y="82"/>
                    </a:cubicBezTo>
                    <a:cubicBezTo>
                      <a:pt x="146" y="83"/>
                      <a:pt x="144" y="83"/>
                      <a:pt x="142" y="83"/>
                    </a:cubicBezTo>
                    <a:close/>
                    <a:moveTo>
                      <a:pt x="142" y="985"/>
                    </a:moveTo>
                    <a:cubicBezTo>
                      <a:pt x="6" y="985"/>
                      <a:pt x="6" y="985"/>
                      <a:pt x="6" y="985"/>
                    </a:cubicBezTo>
                    <a:cubicBezTo>
                      <a:pt x="4" y="985"/>
                      <a:pt x="2" y="985"/>
                      <a:pt x="0" y="984"/>
                    </a:cubicBezTo>
                    <a:cubicBezTo>
                      <a:pt x="2" y="988"/>
                      <a:pt x="5" y="991"/>
                      <a:pt x="10" y="991"/>
                    </a:cubicBezTo>
                    <a:cubicBezTo>
                      <a:pt x="138" y="991"/>
                      <a:pt x="138" y="991"/>
                      <a:pt x="138" y="991"/>
                    </a:cubicBezTo>
                    <a:cubicBezTo>
                      <a:pt x="143" y="991"/>
                      <a:pt x="147" y="988"/>
                      <a:pt x="148" y="984"/>
                    </a:cubicBezTo>
                    <a:cubicBezTo>
                      <a:pt x="146" y="985"/>
                      <a:pt x="144" y="985"/>
                      <a:pt x="142" y="985"/>
                    </a:cubicBezTo>
                    <a:close/>
                    <a:moveTo>
                      <a:pt x="142" y="411"/>
                    </a:moveTo>
                    <a:cubicBezTo>
                      <a:pt x="6" y="411"/>
                      <a:pt x="6" y="411"/>
                      <a:pt x="6" y="411"/>
                    </a:cubicBezTo>
                    <a:cubicBezTo>
                      <a:pt x="4" y="411"/>
                      <a:pt x="2" y="411"/>
                      <a:pt x="0" y="410"/>
                    </a:cubicBezTo>
                    <a:cubicBezTo>
                      <a:pt x="2" y="414"/>
                      <a:pt x="5" y="417"/>
                      <a:pt x="10" y="417"/>
                    </a:cubicBezTo>
                    <a:cubicBezTo>
                      <a:pt x="138" y="417"/>
                      <a:pt x="138" y="417"/>
                      <a:pt x="138" y="417"/>
                    </a:cubicBezTo>
                    <a:cubicBezTo>
                      <a:pt x="143" y="417"/>
                      <a:pt x="147" y="414"/>
                      <a:pt x="148" y="410"/>
                    </a:cubicBezTo>
                    <a:cubicBezTo>
                      <a:pt x="146" y="411"/>
                      <a:pt x="144" y="411"/>
                      <a:pt x="142" y="411"/>
                    </a:cubicBezTo>
                    <a:close/>
                    <a:moveTo>
                      <a:pt x="142" y="165"/>
                    </a:moveTo>
                    <a:cubicBezTo>
                      <a:pt x="6" y="165"/>
                      <a:pt x="6" y="165"/>
                      <a:pt x="6" y="165"/>
                    </a:cubicBezTo>
                    <a:cubicBezTo>
                      <a:pt x="4" y="165"/>
                      <a:pt x="2" y="165"/>
                      <a:pt x="0" y="164"/>
                    </a:cubicBezTo>
                    <a:cubicBezTo>
                      <a:pt x="2" y="168"/>
                      <a:pt x="5" y="171"/>
                      <a:pt x="10" y="171"/>
                    </a:cubicBezTo>
                    <a:cubicBezTo>
                      <a:pt x="138" y="171"/>
                      <a:pt x="138" y="171"/>
                      <a:pt x="138" y="171"/>
                    </a:cubicBezTo>
                    <a:cubicBezTo>
                      <a:pt x="143" y="171"/>
                      <a:pt x="147" y="168"/>
                      <a:pt x="148" y="164"/>
                    </a:cubicBezTo>
                    <a:cubicBezTo>
                      <a:pt x="146" y="165"/>
                      <a:pt x="144" y="165"/>
                      <a:pt x="142" y="165"/>
                    </a:cubicBezTo>
                    <a:close/>
                    <a:moveTo>
                      <a:pt x="142" y="329"/>
                    </a:moveTo>
                    <a:cubicBezTo>
                      <a:pt x="6" y="329"/>
                      <a:pt x="6" y="329"/>
                      <a:pt x="6" y="329"/>
                    </a:cubicBezTo>
                    <a:cubicBezTo>
                      <a:pt x="4" y="329"/>
                      <a:pt x="2" y="329"/>
                      <a:pt x="0" y="328"/>
                    </a:cubicBezTo>
                    <a:cubicBezTo>
                      <a:pt x="2" y="332"/>
                      <a:pt x="5" y="335"/>
                      <a:pt x="10" y="335"/>
                    </a:cubicBezTo>
                    <a:cubicBezTo>
                      <a:pt x="138" y="335"/>
                      <a:pt x="138" y="335"/>
                      <a:pt x="138" y="335"/>
                    </a:cubicBezTo>
                    <a:cubicBezTo>
                      <a:pt x="143" y="335"/>
                      <a:pt x="147" y="332"/>
                      <a:pt x="148" y="328"/>
                    </a:cubicBezTo>
                    <a:cubicBezTo>
                      <a:pt x="146" y="329"/>
                      <a:pt x="144" y="329"/>
                      <a:pt x="142" y="329"/>
                    </a:cubicBezTo>
                    <a:close/>
                    <a:moveTo>
                      <a:pt x="142" y="247"/>
                    </a:moveTo>
                    <a:cubicBezTo>
                      <a:pt x="6" y="247"/>
                      <a:pt x="6" y="247"/>
                      <a:pt x="6" y="247"/>
                    </a:cubicBezTo>
                    <a:cubicBezTo>
                      <a:pt x="4" y="247"/>
                      <a:pt x="2" y="247"/>
                      <a:pt x="0" y="246"/>
                    </a:cubicBezTo>
                    <a:cubicBezTo>
                      <a:pt x="2" y="250"/>
                      <a:pt x="5" y="253"/>
                      <a:pt x="10" y="253"/>
                    </a:cubicBezTo>
                    <a:cubicBezTo>
                      <a:pt x="138" y="253"/>
                      <a:pt x="138" y="253"/>
                      <a:pt x="138" y="253"/>
                    </a:cubicBezTo>
                    <a:cubicBezTo>
                      <a:pt x="143" y="253"/>
                      <a:pt x="147" y="250"/>
                      <a:pt x="148" y="246"/>
                    </a:cubicBezTo>
                    <a:cubicBezTo>
                      <a:pt x="146" y="247"/>
                      <a:pt x="144" y="247"/>
                      <a:pt x="142" y="24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3FEEA206-3EE7-4294-AA87-A6D91CC3EB1C}"/>
                </a:ext>
              </a:extLst>
            </p:cNvPr>
            <p:cNvCxnSpPr/>
            <p:nvPr/>
          </p:nvCxnSpPr>
          <p:spPr>
            <a:xfrm>
              <a:off x="2808285" y="2130034"/>
              <a:ext cx="2578877" cy="0"/>
            </a:xfrm>
            <a:prstGeom prst="line">
              <a:avLst/>
            </a:prstGeom>
            <a:ln w="3175"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8DE5FBAB-54A9-447E-9771-3A8019E51DAC}"/>
                </a:ext>
              </a:extLst>
            </p:cNvPr>
            <p:cNvCxnSpPr/>
            <p:nvPr/>
          </p:nvCxnSpPr>
          <p:spPr>
            <a:xfrm>
              <a:off x="2808285" y="3519355"/>
              <a:ext cx="2578877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4B8C2562-8B62-4074-8B16-18FF8F811C06}"/>
                </a:ext>
              </a:extLst>
            </p:cNvPr>
            <p:cNvCxnSpPr/>
            <p:nvPr/>
          </p:nvCxnSpPr>
          <p:spPr>
            <a:xfrm>
              <a:off x="2808285" y="4937030"/>
              <a:ext cx="2578877" cy="0"/>
            </a:xfrm>
            <a:prstGeom prst="line">
              <a:avLst/>
            </a:prstGeom>
            <a:ln w="3175">
              <a:solidFill>
                <a:schemeClr val="accent3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D5A42146-10C8-4A88-87C4-9DD586C3F983}"/>
                </a:ext>
              </a:extLst>
            </p:cNvPr>
            <p:cNvCxnSpPr/>
            <p:nvPr/>
          </p:nvCxnSpPr>
          <p:spPr>
            <a:xfrm flipH="1">
              <a:off x="6804891" y="2130034"/>
              <a:ext cx="2578877" cy="0"/>
            </a:xfrm>
            <a:prstGeom prst="line">
              <a:avLst/>
            </a:prstGeom>
            <a:ln w="3175">
              <a:solidFill>
                <a:schemeClr val="accent4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965A7644-C1C0-4809-B668-0526FB6BB2D3}"/>
                </a:ext>
              </a:extLst>
            </p:cNvPr>
            <p:cNvCxnSpPr/>
            <p:nvPr/>
          </p:nvCxnSpPr>
          <p:spPr>
            <a:xfrm flipH="1">
              <a:off x="6804891" y="3519355"/>
              <a:ext cx="2578877" cy="0"/>
            </a:xfrm>
            <a:prstGeom prst="line">
              <a:avLst/>
            </a:prstGeom>
            <a:ln w="3175">
              <a:solidFill>
                <a:schemeClr val="accent5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970AD97A-91C8-4925-B6EE-53B5C2257815}"/>
                </a:ext>
              </a:extLst>
            </p:cNvPr>
            <p:cNvCxnSpPr/>
            <p:nvPr/>
          </p:nvCxnSpPr>
          <p:spPr>
            <a:xfrm flipH="1">
              <a:off x="6804891" y="4937030"/>
              <a:ext cx="2578877" cy="0"/>
            </a:xfrm>
            <a:prstGeom prst="line">
              <a:avLst/>
            </a:prstGeom>
            <a:ln w="3175">
              <a:solidFill>
                <a:schemeClr val="accent6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72">
              <a:extLst>
                <a:ext uri="{FF2B5EF4-FFF2-40B4-BE49-F238E27FC236}">
                  <a16:creationId xmlns:a16="http://schemas.microsoft.com/office/drawing/2014/main" xmlns="" id="{33E14B68-5378-4CF3-AA1B-107BAD2D571F}"/>
                </a:ext>
              </a:extLst>
            </p:cNvPr>
            <p:cNvSpPr txBox="1"/>
            <p:nvPr/>
          </p:nvSpPr>
          <p:spPr>
            <a:xfrm>
              <a:off x="2816873" y="2131276"/>
              <a:ext cx="2400540" cy="436914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44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44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44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5" name="文本框 73">
              <a:extLst>
                <a:ext uri="{FF2B5EF4-FFF2-40B4-BE49-F238E27FC236}">
                  <a16:creationId xmlns:a16="http://schemas.microsoft.com/office/drawing/2014/main" xmlns="" id="{BD739688-8572-4F7C-90B2-1A4C8F0B578A}"/>
                </a:ext>
              </a:extLst>
            </p:cNvPr>
            <p:cNvSpPr txBox="1"/>
            <p:nvPr/>
          </p:nvSpPr>
          <p:spPr>
            <a:xfrm>
              <a:off x="2815450" y="1783068"/>
              <a:ext cx="2400540" cy="318100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zh-CN" altLang="en-US" sz="1956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6" name="文本框 74">
              <a:extLst>
                <a:ext uri="{FF2B5EF4-FFF2-40B4-BE49-F238E27FC236}">
                  <a16:creationId xmlns:a16="http://schemas.microsoft.com/office/drawing/2014/main" xmlns="" id="{56264C4A-20A7-4A1C-9379-1C61964F0C5F}"/>
                </a:ext>
              </a:extLst>
            </p:cNvPr>
            <p:cNvSpPr txBox="1"/>
            <p:nvPr/>
          </p:nvSpPr>
          <p:spPr>
            <a:xfrm>
              <a:off x="2816873" y="3520592"/>
              <a:ext cx="2400540" cy="436914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44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44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44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7" name="文本框 75">
              <a:extLst>
                <a:ext uri="{FF2B5EF4-FFF2-40B4-BE49-F238E27FC236}">
                  <a16:creationId xmlns:a16="http://schemas.microsoft.com/office/drawing/2014/main" xmlns="" id="{053840BF-7B41-4E2C-9702-FD06514893EE}"/>
                </a:ext>
              </a:extLst>
            </p:cNvPr>
            <p:cNvSpPr txBox="1"/>
            <p:nvPr/>
          </p:nvSpPr>
          <p:spPr>
            <a:xfrm>
              <a:off x="2815449" y="3172388"/>
              <a:ext cx="2400540" cy="318100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zh-CN" altLang="en-US" sz="1956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8" name="文本框 76">
              <a:extLst>
                <a:ext uri="{FF2B5EF4-FFF2-40B4-BE49-F238E27FC236}">
                  <a16:creationId xmlns:a16="http://schemas.microsoft.com/office/drawing/2014/main" xmlns="" id="{EF6003AC-8687-41B5-9B1A-660D71ABAE5D}"/>
                </a:ext>
              </a:extLst>
            </p:cNvPr>
            <p:cNvSpPr txBox="1"/>
            <p:nvPr/>
          </p:nvSpPr>
          <p:spPr>
            <a:xfrm>
              <a:off x="2816873" y="4938267"/>
              <a:ext cx="2400540" cy="436914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44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44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44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9" name="文本框 77">
              <a:extLst>
                <a:ext uri="{FF2B5EF4-FFF2-40B4-BE49-F238E27FC236}">
                  <a16:creationId xmlns:a16="http://schemas.microsoft.com/office/drawing/2014/main" xmlns="" id="{5E179C1E-FCD1-4AA4-8166-8ABA58C195EF}"/>
                </a:ext>
              </a:extLst>
            </p:cNvPr>
            <p:cNvSpPr txBox="1"/>
            <p:nvPr/>
          </p:nvSpPr>
          <p:spPr>
            <a:xfrm>
              <a:off x="2815449" y="4590063"/>
              <a:ext cx="2400540" cy="318100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zh-CN" altLang="en-US" sz="1956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0" name="文本框 78">
              <a:extLst>
                <a:ext uri="{FF2B5EF4-FFF2-40B4-BE49-F238E27FC236}">
                  <a16:creationId xmlns:a16="http://schemas.microsoft.com/office/drawing/2014/main" xmlns="" id="{9C7158E1-ACD3-4AE7-9112-85B4C414B809}"/>
                </a:ext>
              </a:extLst>
            </p:cNvPr>
            <p:cNvSpPr txBox="1"/>
            <p:nvPr/>
          </p:nvSpPr>
          <p:spPr>
            <a:xfrm>
              <a:off x="6983228" y="2131276"/>
              <a:ext cx="2400540" cy="436914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44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44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44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31" name="文本框 79">
              <a:extLst>
                <a:ext uri="{FF2B5EF4-FFF2-40B4-BE49-F238E27FC236}">
                  <a16:creationId xmlns:a16="http://schemas.microsoft.com/office/drawing/2014/main" xmlns="" id="{7AECDCFE-AD05-4ACE-8AD6-F7FECD42C5D1}"/>
                </a:ext>
              </a:extLst>
            </p:cNvPr>
            <p:cNvSpPr txBox="1"/>
            <p:nvPr/>
          </p:nvSpPr>
          <p:spPr>
            <a:xfrm>
              <a:off x="6983228" y="1783068"/>
              <a:ext cx="2400540" cy="318100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r"/>
              <a:r>
                <a:rPr lang="zh-CN" altLang="en-US" sz="1956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2" name="文本框 80">
              <a:extLst>
                <a:ext uri="{FF2B5EF4-FFF2-40B4-BE49-F238E27FC236}">
                  <a16:creationId xmlns:a16="http://schemas.microsoft.com/office/drawing/2014/main" xmlns="" id="{855501CC-F528-4428-B051-31D0C42EB923}"/>
                </a:ext>
              </a:extLst>
            </p:cNvPr>
            <p:cNvSpPr txBox="1"/>
            <p:nvPr/>
          </p:nvSpPr>
          <p:spPr>
            <a:xfrm>
              <a:off x="6983228" y="3520592"/>
              <a:ext cx="2400540" cy="436914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44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44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44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33" name="文本框 81">
              <a:extLst>
                <a:ext uri="{FF2B5EF4-FFF2-40B4-BE49-F238E27FC236}">
                  <a16:creationId xmlns:a16="http://schemas.microsoft.com/office/drawing/2014/main" xmlns="" id="{DC345A9E-B48A-41E7-A48C-6CC385BDA18D}"/>
                </a:ext>
              </a:extLst>
            </p:cNvPr>
            <p:cNvSpPr txBox="1"/>
            <p:nvPr/>
          </p:nvSpPr>
          <p:spPr>
            <a:xfrm>
              <a:off x="6983228" y="3172388"/>
              <a:ext cx="2400540" cy="318100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r"/>
              <a:r>
                <a:rPr lang="zh-CN" altLang="en-US" sz="1956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4" name="文本框 82">
              <a:extLst>
                <a:ext uri="{FF2B5EF4-FFF2-40B4-BE49-F238E27FC236}">
                  <a16:creationId xmlns:a16="http://schemas.microsoft.com/office/drawing/2014/main" xmlns="" id="{D0EB4DFD-CAE3-4560-ABC9-E7FF689E8343}"/>
                </a:ext>
              </a:extLst>
            </p:cNvPr>
            <p:cNvSpPr txBox="1"/>
            <p:nvPr/>
          </p:nvSpPr>
          <p:spPr>
            <a:xfrm>
              <a:off x="6983228" y="4938267"/>
              <a:ext cx="2400540" cy="436914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44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44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44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35" name="文本框 83">
              <a:extLst>
                <a:ext uri="{FF2B5EF4-FFF2-40B4-BE49-F238E27FC236}">
                  <a16:creationId xmlns:a16="http://schemas.microsoft.com/office/drawing/2014/main" xmlns="" id="{A2B514C4-0A34-497E-A1F5-E4290B06C28D}"/>
                </a:ext>
              </a:extLst>
            </p:cNvPr>
            <p:cNvSpPr txBox="1"/>
            <p:nvPr/>
          </p:nvSpPr>
          <p:spPr>
            <a:xfrm>
              <a:off x="6983228" y="4590063"/>
              <a:ext cx="2400540" cy="318100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r"/>
              <a:r>
                <a:rPr lang="zh-CN" altLang="en-US" sz="1956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39F22004-C7CE-41BF-A2AE-59E85CE46840}"/>
                </a:ext>
              </a:extLst>
            </p:cNvPr>
            <p:cNvGrpSpPr/>
            <p:nvPr/>
          </p:nvGrpSpPr>
          <p:grpSpPr>
            <a:xfrm>
              <a:off x="1808690" y="3229117"/>
              <a:ext cx="827733" cy="540647"/>
              <a:chOff x="1356518" y="2695642"/>
              <a:chExt cx="620800" cy="405485"/>
            </a:xfrm>
          </p:grpSpPr>
          <p:grpSp>
            <p:nvGrpSpPr>
              <p:cNvPr id="62" name="组合 61">
                <a:extLst>
                  <a:ext uri="{FF2B5EF4-FFF2-40B4-BE49-F238E27FC236}">
                    <a16:creationId xmlns:a16="http://schemas.microsoft.com/office/drawing/2014/main" xmlns="" id="{0610BC55-1A17-4022-9C49-5684EFFB5533}"/>
                  </a:ext>
                </a:extLst>
              </p:cNvPr>
              <p:cNvGrpSpPr/>
              <p:nvPr/>
            </p:nvGrpSpPr>
            <p:grpSpPr>
              <a:xfrm>
                <a:off x="1356518" y="2695642"/>
                <a:ext cx="620800" cy="405485"/>
                <a:chOff x="1588" y="2074863"/>
                <a:chExt cx="627062" cy="409575"/>
              </a:xfrm>
            </p:grpSpPr>
            <p:sp>
              <p:nvSpPr>
                <p:cNvPr id="64" name="任意多边形: 形状 63">
                  <a:extLst>
                    <a:ext uri="{FF2B5EF4-FFF2-40B4-BE49-F238E27FC236}">
                      <a16:creationId xmlns:a16="http://schemas.microsoft.com/office/drawing/2014/main" xmlns="" id="{81AC97A1-59A8-430C-A5AD-04A8F2DC38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8" y="2074863"/>
                  <a:ext cx="627062" cy="409575"/>
                </a:xfrm>
                <a:custGeom>
                  <a:avLst/>
                  <a:gdLst>
                    <a:gd name="T0" fmla="*/ 0 w 395"/>
                    <a:gd name="T1" fmla="*/ 0 h 258"/>
                    <a:gd name="T2" fmla="*/ 82 w 395"/>
                    <a:gd name="T3" fmla="*/ 128 h 258"/>
                    <a:gd name="T4" fmla="*/ 0 w 395"/>
                    <a:gd name="T5" fmla="*/ 258 h 258"/>
                    <a:gd name="T6" fmla="*/ 395 w 395"/>
                    <a:gd name="T7" fmla="*/ 258 h 258"/>
                    <a:gd name="T8" fmla="*/ 395 w 395"/>
                    <a:gd name="T9" fmla="*/ 0 h 258"/>
                    <a:gd name="T10" fmla="*/ 0 w 395"/>
                    <a:gd name="T11" fmla="*/ 0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5" h="258">
                      <a:moveTo>
                        <a:pt x="0" y="0"/>
                      </a:moveTo>
                      <a:lnTo>
                        <a:pt x="82" y="128"/>
                      </a:lnTo>
                      <a:lnTo>
                        <a:pt x="0" y="258"/>
                      </a:lnTo>
                      <a:lnTo>
                        <a:pt x="395" y="258"/>
                      </a:lnTo>
                      <a:lnTo>
                        <a:pt x="3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5" name="任意多边形: 形状 64">
                  <a:extLst>
                    <a:ext uri="{FF2B5EF4-FFF2-40B4-BE49-F238E27FC236}">
                      <a16:creationId xmlns:a16="http://schemas.microsoft.com/office/drawing/2014/main" xmlns="" id="{D6C37B90-3148-4C6C-9149-C705721AD1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550" y="2074863"/>
                  <a:ext cx="165100" cy="409575"/>
                </a:xfrm>
                <a:custGeom>
                  <a:avLst/>
                  <a:gdLst>
                    <a:gd name="T0" fmla="*/ 0 w 44"/>
                    <a:gd name="T1" fmla="*/ 54 h 109"/>
                    <a:gd name="T2" fmla="*/ 10 w 44"/>
                    <a:gd name="T3" fmla="*/ 109 h 109"/>
                    <a:gd name="T4" fmla="*/ 44 w 44"/>
                    <a:gd name="T5" fmla="*/ 109 h 109"/>
                    <a:gd name="T6" fmla="*/ 44 w 44"/>
                    <a:gd name="T7" fmla="*/ 0 h 109"/>
                    <a:gd name="T8" fmla="*/ 10 w 44"/>
                    <a:gd name="T9" fmla="*/ 0 h 109"/>
                    <a:gd name="T10" fmla="*/ 0 w 44"/>
                    <a:gd name="T11" fmla="*/ 54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109">
                      <a:moveTo>
                        <a:pt x="0" y="54"/>
                      </a:moveTo>
                      <a:cubicBezTo>
                        <a:pt x="0" y="75"/>
                        <a:pt x="4" y="95"/>
                        <a:pt x="10" y="109"/>
                      </a:cubicBezTo>
                      <a:cubicBezTo>
                        <a:pt x="44" y="109"/>
                        <a:pt x="44" y="109"/>
                        <a:pt x="44" y="109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14"/>
                        <a:pt x="0" y="33"/>
                        <a:pt x="0" y="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2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63" name="任意多边形: 形状 62">
                <a:extLst>
                  <a:ext uri="{FF2B5EF4-FFF2-40B4-BE49-F238E27FC236}">
                    <a16:creationId xmlns:a16="http://schemas.microsoft.com/office/drawing/2014/main" xmlns="" id="{BB898F65-DBEB-4067-9C97-314FA85985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0372" y="2799734"/>
                <a:ext cx="250077" cy="194504"/>
              </a:xfrm>
              <a:custGeom>
                <a:avLst/>
                <a:gdLst>
                  <a:gd name="T0" fmla="*/ 26 w 80"/>
                  <a:gd name="T1" fmla="*/ 35 h 60"/>
                  <a:gd name="T2" fmla="*/ 25 w 80"/>
                  <a:gd name="T3" fmla="*/ 25 h 60"/>
                  <a:gd name="T4" fmla="*/ 12 w 80"/>
                  <a:gd name="T5" fmla="*/ 25 h 60"/>
                  <a:gd name="T6" fmla="*/ 5 w 80"/>
                  <a:gd name="T7" fmla="*/ 35 h 60"/>
                  <a:gd name="T8" fmla="*/ 25 w 80"/>
                  <a:gd name="T9" fmla="*/ 36 h 60"/>
                  <a:gd name="T10" fmla="*/ 24 w 80"/>
                  <a:gd name="T11" fmla="*/ 27 h 60"/>
                  <a:gd name="T12" fmla="*/ 8 w 80"/>
                  <a:gd name="T13" fmla="*/ 34 h 60"/>
                  <a:gd name="T14" fmla="*/ 18 w 80"/>
                  <a:gd name="T15" fmla="*/ 39 h 60"/>
                  <a:gd name="T16" fmla="*/ 13 w 80"/>
                  <a:gd name="T17" fmla="*/ 41 h 60"/>
                  <a:gd name="T18" fmla="*/ 13 w 80"/>
                  <a:gd name="T19" fmla="*/ 38 h 60"/>
                  <a:gd name="T20" fmla="*/ 18 w 80"/>
                  <a:gd name="T21" fmla="*/ 39 h 60"/>
                  <a:gd name="T22" fmla="*/ 73 w 80"/>
                  <a:gd name="T23" fmla="*/ 42 h 60"/>
                  <a:gd name="T24" fmla="*/ 79 w 80"/>
                  <a:gd name="T25" fmla="*/ 20 h 60"/>
                  <a:gd name="T26" fmla="*/ 74 w 80"/>
                  <a:gd name="T27" fmla="*/ 20 h 60"/>
                  <a:gd name="T28" fmla="*/ 53 w 80"/>
                  <a:gd name="T29" fmla="*/ 0 h 60"/>
                  <a:gd name="T30" fmla="*/ 33 w 80"/>
                  <a:gd name="T31" fmla="*/ 13 h 60"/>
                  <a:gd name="T32" fmla="*/ 25 w 80"/>
                  <a:gd name="T33" fmla="*/ 12 h 60"/>
                  <a:gd name="T34" fmla="*/ 25 w 80"/>
                  <a:gd name="T35" fmla="*/ 15 h 60"/>
                  <a:gd name="T36" fmla="*/ 32 w 80"/>
                  <a:gd name="T37" fmla="*/ 21 h 60"/>
                  <a:gd name="T38" fmla="*/ 35 w 80"/>
                  <a:gd name="T39" fmla="*/ 42 h 60"/>
                  <a:gd name="T40" fmla="*/ 55 w 80"/>
                  <a:gd name="T41" fmla="*/ 43 h 60"/>
                  <a:gd name="T42" fmla="*/ 31 w 80"/>
                  <a:gd name="T43" fmla="*/ 45 h 60"/>
                  <a:gd name="T44" fmla="*/ 29 w 80"/>
                  <a:gd name="T45" fmla="*/ 20 h 60"/>
                  <a:gd name="T46" fmla="*/ 9 w 80"/>
                  <a:gd name="T47" fmla="*/ 20 h 60"/>
                  <a:gd name="T48" fmla="*/ 0 w 80"/>
                  <a:gd name="T49" fmla="*/ 35 h 60"/>
                  <a:gd name="T50" fmla="*/ 0 w 80"/>
                  <a:gd name="T51" fmla="*/ 52 h 60"/>
                  <a:gd name="T52" fmla="*/ 8 w 80"/>
                  <a:gd name="T53" fmla="*/ 54 h 60"/>
                  <a:gd name="T54" fmla="*/ 24 w 80"/>
                  <a:gd name="T55" fmla="*/ 54 h 60"/>
                  <a:gd name="T56" fmla="*/ 57 w 80"/>
                  <a:gd name="T57" fmla="*/ 60 h 60"/>
                  <a:gd name="T58" fmla="*/ 75 w 80"/>
                  <a:gd name="T59" fmla="*/ 54 h 60"/>
                  <a:gd name="T60" fmla="*/ 76 w 80"/>
                  <a:gd name="T61" fmla="*/ 46 h 60"/>
                  <a:gd name="T62" fmla="*/ 62 w 80"/>
                  <a:gd name="T63" fmla="*/ 45 h 60"/>
                  <a:gd name="T64" fmla="*/ 72 w 80"/>
                  <a:gd name="T65" fmla="*/ 43 h 60"/>
                  <a:gd name="T66" fmla="*/ 24 w 80"/>
                  <a:gd name="T67" fmla="*/ 51 h 60"/>
                  <a:gd name="T68" fmla="*/ 29 w 80"/>
                  <a:gd name="T69" fmla="*/ 48 h 60"/>
                  <a:gd name="T70" fmla="*/ 49 w 80"/>
                  <a:gd name="T71" fmla="*/ 51 h 60"/>
                  <a:gd name="T72" fmla="*/ 11 w 80"/>
                  <a:gd name="T73" fmla="*/ 23 h 60"/>
                  <a:gd name="T74" fmla="*/ 28 w 80"/>
                  <a:gd name="T75" fmla="*/ 45 h 60"/>
                  <a:gd name="T76" fmla="*/ 16 w 80"/>
                  <a:gd name="T77" fmla="*/ 43 h 60"/>
                  <a:gd name="T78" fmla="*/ 3 w 80"/>
                  <a:gd name="T79" fmla="*/ 45 h 60"/>
                  <a:gd name="T80" fmla="*/ 3 w 80"/>
                  <a:gd name="T81" fmla="*/ 48 h 60"/>
                  <a:gd name="T82" fmla="*/ 8 w 80"/>
                  <a:gd name="T83" fmla="*/ 51 h 60"/>
                  <a:gd name="T84" fmla="*/ 3 w 80"/>
                  <a:gd name="T85" fmla="*/ 48 h 60"/>
                  <a:gd name="T86" fmla="*/ 12 w 80"/>
                  <a:gd name="T87" fmla="*/ 51 h 60"/>
                  <a:gd name="T88" fmla="*/ 21 w 80"/>
                  <a:gd name="T89" fmla="*/ 51 h 60"/>
                  <a:gd name="T90" fmla="*/ 57 w 80"/>
                  <a:gd name="T91" fmla="*/ 56 h 60"/>
                  <a:gd name="T92" fmla="*/ 57 w 80"/>
                  <a:gd name="T93" fmla="*/ 47 h 60"/>
                  <a:gd name="T94" fmla="*/ 57 w 80"/>
                  <a:gd name="T95" fmla="*/ 56 h 60"/>
                  <a:gd name="T96" fmla="*/ 65 w 80"/>
                  <a:gd name="T97" fmla="*/ 51 h 60"/>
                  <a:gd name="T98" fmla="*/ 73 w 80"/>
                  <a:gd name="T99" fmla="*/ 48 h 60"/>
                  <a:gd name="T100" fmla="*/ 54 w 80"/>
                  <a:gd name="T101" fmla="*/ 3 h 60"/>
                  <a:gd name="T102" fmla="*/ 38 w 80"/>
                  <a:gd name="T103" fmla="*/ 20 h 60"/>
                  <a:gd name="T104" fmla="*/ 35 w 80"/>
                  <a:gd name="T105" fmla="*/ 23 h 60"/>
                  <a:gd name="T106" fmla="*/ 71 w 80"/>
                  <a:gd name="T107" fmla="*/ 40 h 60"/>
                  <a:gd name="T108" fmla="*/ 35 w 80"/>
                  <a:gd name="T109" fmla="*/ 2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" h="60">
                    <a:moveTo>
                      <a:pt x="25" y="36"/>
                    </a:moveTo>
                    <a:cubicBezTo>
                      <a:pt x="25" y="36"/>
                      <a:pt x="26" y="35"/>
                      <a:pt x="26" y="35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6" y="25"/>
                      <a:pt x="25" y="25"/>
                      <a:pt x="25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3" y="25"/>
                      <a:pt x="12" y="25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5" y="34"/>
                      <a:pt x="5" y="35"/>
                      <a:pt x="5" y="35"/>
                    </a:cubicBezTo>
                    <a:cubicBezTo>
                      <a:pt x="6" y="36"/>
                      <a:pt x="6" y="36"/>
                      <a:pt x="6" y="36"/>
                    </a:cubicBezTo>
                    <a:lnTo>
                      <a:pt x="25" y="36"/>
                    </a:lnTo>
                    <a:close/>
                    <a:moveTo>
                      <a:pt x="14" y="27"/>
                    </a:moveTo>
                    <a:cubicBezTo>
                      <a:pt x="24" y="27"/>
                      <a:pt x="24" y="27"/>
                      <a:pt x="24" y="27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8" y="34"/>
                      <a:pt x="8" y="34"/>
                      <a:pt x="8" y="34"/>
                    </a:cubicBezTo>
                    <a:lnTo>
                      <a:pt x="14" y="27"/>
                    </a:lnTo>
                    <a:close/>
                    <a:moveTo>
                      <a:pt x="18" y="39"/>
                    </a:moveTo>
                    <a:cubicBezTo>
                      <a:pt x="18" y="40"/>
                      <a:pt x="17" y="41"/>
                      <a:pt x="16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2" y="41"/>
                      <a:pt x="12" y="40"/>
                      <a:pt x="12" y="39"/>
                    </a:cubicBezTo>
                    <a:cubicBezTo>
                      <a:pt x="12" y="38"/>
                      <a:pt x="12" y="38"/>
                      <a:pt x="13" y="38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8" y="38"/>
                      <a:pt x="18" y="39"/>
                    </a:cubicBezTo>
                    <a:close/>
                    <a:moveTo>
                      <a:pt x="72" y="43"/>
                    </a:moveTo>
                    <a:cubicBezTo>
                      <a:pt x="73" y="43"/>
                      <a:pt x="73" y="43"/>
                      <a:pt x="73" y="42"/>
                    </a:cubicBezTo>
                    <a:cubicBezTo>
                      <a:pt x="80" y="21"/>
                      <a:pt x="80" y="21"/>
                      <a:pt x="80" y="21"/>
                    </a:cubicBezTo>
                    <a:cubicBezTo>
                      <a:pt x="80" y="21"/>
                      <a:pt x="80" y="21"/>
                      <a:pt x="79" y="20"/>
                    </a:cubicBezTo>
                    <a:cubicBezTo>
                      <a:pt x="79" y="20"/>
                      <a:pt x="79" y="20"/>
                      <a:pt x="78" y="20"/>
                    </a:cubicBezTo>
                    <a:cubicBezTo>
                      <a:pt x="74" y="20"/>
                      <a:pt x="74" y="20"/>
                      <a:pt x="74" y="2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4" y="0"/>
                      <a:pt x="53" y="0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2"/>
                      <a:pt x="33" y="12"/>
                      <a:pt x="32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4" y="12"/>
                      <a:pt x="23" y="13"/>
                      <a:pt x="23" y="13"/>
                    </a:cubicBezTo>
                    <a:cubicBezTo>
                      <a:pt x="23" y="14"/>
                      <a:pt x="24" y="15"/>
                      <a:pt x="25" y="15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35" y="43"/>
                      <a:pt x="36" y="43"/>
                      <a:pt x="36" y="43"/>
                    </a:cubicBezTo>
                    <a:cubicBezTo>
                      <a:pt x="55" y="43"/>
                      <a:pt x="55" y="43"/>
                      <a:pt x="55" y="43"/>
                    </a:cubicBezTo>
                    <a:cubicBezTo>
                      <a:pt x="54" y="43"/>
                      <a:pt x="53" y="44"/>
                      <a:pt x="52" y="45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0"/>
                      <a:pt x="30" y="20"/>
                      <a:pt x="29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0" y="20"/>
                      <a:pt x="10" y="20"/>
                      <a:pt x="9" y="2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5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0" y="54"/>
                      <a:pt x="1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9" y="57"/>
                      <a:pt x="13" y="60"/>
                      <a:pt x="16" y="60"/>
                    </a:cubicBezTo>
                    <a:cubicBezTo>
                      <a:pt x="20" y="60"/>
                      <a:pt x="23" y="57"/>
                      <a:pt x="24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50" y="57"/>
                      <a:pt x="53" y="60"/>
                      <a:pt x="57" y="60"/>
                    </a:cubicBezTo>
                    <a:cubicBezTo>
                      <a:pt x="61" y="60"/>
                      <a:pt x="64" y="57"/>
                      <a:pt x="65" y="54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75" y="54"/>
                      <a:pt x="76" y="53"/>
                      <a:pt x="76" y="52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6" y="45"/>
                      <a:pt x="75" y="45"/>
                      <a:pt x="75" y="45"/>
                    </a:cubicBezTo>
                    <a:cubicBezTo>
                      <a:pt x="62" y="45"/>
                      <a:pt x="62" y="45"/>
                      <a:pt x="62" y="45"/>
                    </a:cubicBezTo>
                    <a:cubicBezTo>
                      <a:pt x="61" y="44"/>
                      <a:pt x="60" y="43"/>
                      <a:pt x="59" y="43"/>
                    </a:cubicBezTo>
                    <a:lnTo>
                      <a:pt x="72" y="43"/>
                    </a:lnTo>
                    <a:close/>
                    <a:moveTo>
                      <a:pt x="49" y="51"/>
                    </a:move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0"/>
                      <a:pt x="24" y="49"/>
                      <a:pt x="24" y="48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49" y="49"/>
                      <a:pt x="49" y="50"/>
                      <a:pt x="49" y="51"/>
                    </a:cubicBezTo>
                    <a:close/>
                    <a:moveTo>
                      <a:pt x="3" y="35"/>
                    </a:moveTo>
                    <a:cubicBezTo>
                      <a:pt x="11" y="23"/>
                      <a:pt x="11" y="23"/>
                      <a:pt x="11" y="23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0" y="44"/>
                      <a:pt x="18" y="43"/>
                      <a:pt x="16" y="43"/>
                    </a:cubicBezTo>
                    <a:cubicBezTo>
                      <a:pt x="14" y="43"/>
                      <a:pt x="13" y="44"/>
                      <a:pt x="11" y="45"/>
                    </a:cubicBezTo>
                    <a:cubicBezTo>
                      <a:pt x="3" y="45"/>
                      <a:pt x="3" y="45"/>
                      <a:pt x="3" y="45"/>
                    </a:cubicBezTo>
                    <a:lnTo>
                      <a:pt x="3" y="35"/>
                    </a:lnTo>
                    <a:close/>
                    <a:moveTo>
                      <a:pt x="3" y="48"/>
                    </a:moveTo>
                    <a:cubicBezTo>
                      <a:pt x="9" y="48"/>
                      <a:pt x="9" y="48"/>
                      <a:pt x="9" y="48"/>
                    </a:cubicBezTo>
                    <a:cubicBezTo>
                      <a:pt x="8" y="49"/>
                      <a:pt x="8" y="50"/>
                      <a:pt x="8" y="51"/>
                    </a:cubicBezTo>
                    <a:cubicBezTo>
                      <a:pt x="3" y="51"/>
                      <a:pt x="3" y="51"/>
                      <a:pt x="3" y="51"/>
                    </a:cubicBezTo>
                    <a:lnTo>
                      <a:pt x="3" y="48"/>
                    </a:lnTo>
                    <a:close/>
                    <a:moveTo>
                      <a:pt x="16" y="56"/>
                    </a:moveTo>
                    <a:cubicBezTo>
                      <a:pt x="14" y="56"/>
                      <a:pt x="12" y="54"/>
                      <a:pt x="12" y="51"/>
                    </a:cubicBezTo>
                    <a:cubicBezTo>
                      <a:pt x="12" y="49"/>
                      <a:pt x="14" y="47"/>
                      <a:pt x="16" y="47"/>
                    </a:cubicBezTo>
                    <a:cubicBezTo>
                      <a:pt x="19" y="47"/>
                      <a:pt x="21" y="49"/>
                      <a:pt x="21" y="51"/>
                    </a:cubicBezTo>
                    <a:cubicBezTo>
                      <a:pt x="21" y="54"/>
                      <a:pt x="19" y="56"/>
                      <a:pt x="16" y="56"/>
                    </a:cubicBezTo>
                    <a:close/>
                    <a:moveTo>
                      <a:pt x="57" y="56"/>
                    </a:moveTo>
                    <a:cubicBezTo>
                      <a:pt x="55" y="56"/>
                      <a:pt x="53" y="54"/>
                      <a:pt x="53" y="51"/>
                    </a:cubicBezTo>
                    <a:cubicBezTo>
                      <a:pt x="53" y="49"/>
                      <a:pt x="55" y="47"/>
                      <a:pt x="57" y="47"/>
                    </a:cubicBezTo>
                    <a:cubicBezTo>
                      <a:pt x="59" y="47"/>
                      <a:pt x="61" y="49"/>
                      <a:pt x="61" y="51"/>
                    </a:cubicBezTo>
                    <a:cubicBezTo>
                      <a:pt x="61" y="54"/>
                      <a:pt x="59" y="56"/>
                      <a:pt x="57" y="56"/>
                    </a:cubicBezTo>
                    <a:close/>
                    <a:moveTo>
                      <a:pt x="73" y="51"/>
                    </a:moveTo>
                    <a:cubicBezTo>
                      <a:pt x="65" y="51"/>
                      <a:pt x="65" y="51"/>
                      <a:pt x="65" y="51"/>
                    </a:cubicBezTo>
                    <a:cubicBezTo>
                      <a:pt x="65" y="50"/>
                      <a:pt x="65" y="49"/>
                      <a:pt x="64" y="48"/>
                    </a:cubicBezTo>
                    <a:cubicBezTo>
                      <a:pt x="73" y="48"/>
                      <a:pt x="73" y="48"/>
                      <a:pt x="73" y="48"/>
                    </a:cubicBezTo>
                    <a:lnTo>
                      <a:pt x="73" y="51"/>
                    </a:lnTo>
                    <a:close/>
                    <a:moveTo>
                      <a:pt x="54" y="3"/>
                    </a:moveTo>
                    <a:cubicBezTo>
                      <a:pt x="70" y="20"/>
                      <a:pt x="70" y="20"/>
                      <a:pt x="70" y="20"/>
                    </a:cubicBezTo>
                    <a:cubicBezTo>
                      <a:pt x="38" y="20"/>
                      <a:pt x="38" y="20"/>
                      <a:pt x="38" y="20"/>
                    </a:cubicBezTo>
                    <a:lnTo>
                      <a:pt x="54" y="3"/>
                    </a:lnTo>
                    <a:close/>
                    <a:moveTo>
                      <a:pt x="35" y="23"/>
                    </a:moveTo>
                    <a:cubicBezTo>
                      <a:pt x="76" y="23"/>
                      <a:pt x="76" y="23"/>
                      <a:pt x="76" y="23"/>
                    </a:cubicBezTo>
                    <a:cubicBezTo>
                      <a:pt x="71" y="40"/>
                      <a:pt x="71" y="40"/>
                      <a:pt x="71" y="40"/>
                    </a:cubicBezTo>
                    <a:cubicBezTo>
                      <a:pt x="38" y="40"/>
                      <a:pt x="38" y="40"/>
                      <a:pt x="38" y="40"/>
                    </a:cubicBezTo>
                    <a:lnTo>
                      <a:pt x="35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91FE93EF-FD1D-4484-BD03-1021C93A637A}"/>
                </a:ext>
              </a:extLst>
            </p:cNvPr>
            <p:cNvGrpSpPr/>
            <p:nvPr/>
          </p:nvGrpSpPr>
          <p:grpSpPr>
            <a:xfrm>
              <a:off x="9673745" y="4621991"/>
              <a:ext cx="827733" cy="540645"/>
              <a:chOff x="7255309" y="3740298"/>
              <a:chExt cx="620800" cy="405484"/>
            </a:xfrm>
          </p:grpSpPr>
          <p:grpSp>
            <p:nvGrpSpPr>
              <p:cNvPr id="58" name="组合 57">
                <a:extLst>
                  <a:ext uri="{FF2B5EF4-FFF2-40B4-BE49-F238E27FC236}">
                    <a16:creationId xmlns:a16="http://schemas.microsoft.com/office/drawing/2014/main" xmlns="" id="{222482F0-A001-4897-A059-60A57D6673FF}"/>
                  </a:ext>
                </a:extLst>
              </p:cNvPr>
              <p:cNvGrpSpPr/>
              <p:nvPr/>
            </p:nvGrpSpPr>
            <p:grpSpPr>
              <a:xfrm flipH="1">
                <a:off x="7255309" y="3740298"/>
                <a:ext cx="620800" cy="405484"/>
                <a:chOff x="1588" y="2074863"/>
                <a:chExt cx="627062" cy="409575"/>
              </a:xfrm>
            </p:grpSpPr>
            <p:sp>
              <p:nvSpPr>
                <p:cNvPr id="60" name="任意多边形: 形状 59">
                  <a:extLst>
                    <a:ext uri="{FF2B5EF4-FFF2-40B4-BE49-F238E27FC236}">
                      <a16:creationId xmlns:a16="http://schemas.microsoft.com/office/drawing/2014/main" xmlns="" id="{D03B1552-27F4-4E5C-9F8A-8E2511130A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8" y="2074863"/>
                  <a:ext cx="627062" cy="409575"/>
                </a:xfrm>
                <a:custGeom>
                  <a:avLst/>
                  <a:gdLst>
                    <a:gd name="T0" fmla="*/ 0 w 395"/>
                    <a:gd name="T1" fmla="*/ 0 h 258"/>
                    <a:gd name="T2" fmla="*/ 82 w 395"/>
                    <a:gd name="T3" fmla="*/ 128 h 258"/>
                    <a:gd name="T4" fmla="*/ 0 w 395"/>
                    <a:gd name="T5" fmla="*/ 258 h 258"/>
                    <a:gd name="T6" fmla="*/ 395 w 395"/>
                    <a:gd name="T7" fmla="*/ 258 h 258"/>
                    <a:gd name="T8" fmla="*/ 395 w 395"/>
                    <a:gd name="T9" fmla="*/ 0 h 258"/>
                    <a:gd name="T10" fmla="*/ 0 w 395"/>
                    <a:gd name="T11" fmla="*/ 0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5" h="258">
                      <a:moveTo>
                        <a:pt x="0" y="0"/>
                      </a:moveTo>
                      <a:lnTo>
                        <a:pt x="82" y="128"/>
                      </a:lnTo>
                      <a:lnTo>
                        <a:pt x="0" y="258"/>
                      </a:lnTo>
                      <a:lnTo>
                        <a:pt x="395" y="258"/>
                      </a:lnTo>
                      <a:lnTo>
                        <a:pt x="3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1" name="任意多边形: 形状 60">
                  <a:extLst>
                    <a:ext uri="{FF2B5EF4-FFF2-40B4-BE49-F238E27FC236}">
                      <a16:creationId xmlns:a16="http://schemas.microsoft.com/office/drawing/2014/main" xmlns="" id="{97C0D056-76C4-49A3-8E44-2DE0CA7C14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550" y="2074863"/>
                  <a:ext cx="165100" cy="409575"/>
                </a:xfrm>
                <a:custGeom>
                  <a:avLst/>
                  <a:gdLst>
                    <a:gd name="T0" fmla="*/ 0 w 44"/>
                    <a:gd name="T1" fmla="*/ 54 h 109"/>
                    <a:gd name="T2" fmla="*/ 10 w 44"/>
                    <a:gd name="T3" fmla="*/ 109 h 109"/>
                    <a:gd name="T4" fmla="*/ 44 w 44"/>
                    <a:gd name="T5" fmla="*/ 109 h 109"/>
                    <a:gd name="T6" fmla="*/ 44 w 44"/>
                    <a:gd name="T7" fmla="*/ 0 h 109"/>
                    <a:gd name="T8" fmla="*/ 10 w 44"/>
                    <a:gd name="T9" fmla="*/ 0 h 109"/>
                    <a:gd name="T10" fmla="*/ 0 w 44"/>
                    <a:gd name="T11" fmla="*/ 54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109">
                      <a:moveTo>
                        <a:pt x="0" y="54"/>
                      </a:moveTo>
                      <a:cubicBezTo>
                        <a:pt x="0" y="75"/>
                        <a:pt x="4" y="95"/>
                        <a:pt x="10" y="109"/>
                      </a:cubicBezTo>
                      <a:cubicBezTo>
                        <a:pt x="44" y="109"/>
                        <a:pt x="44" y="109"/>
                        <a:pt x="44" y="109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14"/>
                        <a:pt x="0" y="33"/>
                        <a:pt x="0" y="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2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9" name="任意多边形: 形状 58">
                <a:extLst>
                  <a:ext uri="{FF2B5EF4-FFF2-40B4-BE49-F238E27FC236}">
                    <a16:creationId xmlns:a16="http://schemas.microsoft.com/office/drawing/2014/main" xmlns="" id="{67A0723D-7A86-433F-ABCB-1EF27C0BF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3295" y="3860271"/>
                <a:ext cx="227583" cy="194504"/>
              </a:xfrm>
              <a:custGeom>
                <a:avLst/>
                <a:gdLst>
                  <a:gd name="T0" fmla="*/ 64 w 73"/>
                  <a:gd name="T1" fmla="*/ 20 h 60"/>
                  <a:gd name="T2" fmla="*/ 65 w 73"/>
                  <a:gd name="T3" fmla="*/ 7 h 60"/>
                  <a:gd name="T4" fmla="*/ 54 w 73"/>
                  <a:gd name="T5" fmla="*/ 6 h 60"/>
                  <a:gd name="T6" fmla="*/ 48 w 73"/>
                  <a:gd name="T7" fmla="*/ 19 h 60"/>
                  <a:gd name="T8" fmla="*/ 50 w 73"/>
                  <a:gd name="T9" fmla="*/ 12 h 60"/>
                  <a:gd name="T10" fmla="*/ 63 w 73"/>
                  <a:gd name="T11" fmla="*/ 8 h 60"/>
                  <a:gd name="T12" fmla="*/ 50 w 73"/>
                  <a:gd name="T13" fmla="*/ 18 h 60"/>
                  <a:gd name="T14" fmla="*/ 72 w 73"/>
                  <a:gd name="T15" fmla="*/ 0 h 60"/>
                  <a:gd name="T16" fmla="*/ 42 w 73"/>
                  <a:gd name="T17" fmla="*/ 12 h 60"/>
                  <a:gd name="T18" fmla="*/ 22 w 73"/>
                  <a:gd name="T19" fmla="*/ 23 h 60"/>
                  <a:gd name="T20" fmla="*/ 23 w 73"/>
                  <a:gd name="T21" fmla="*/ 17 h 60"/>
                  <a:gd name="T22" fmla="*/ 24 w 73"/>
                  <a:gd name="T23" fmla="*/ 11 h 60"/>
                  <a:gd name="T24" fmla="*/ 10 w 73"/>
                  <a:gd name="T25" fmla="*/ 9 h 60"/>
                  <a:gd name="T26" fmla="*/ 9 w 73"/>
                  <a:gd name="T27" fmla="*/ 15 h 60"/>
                  <a:gd name="T28" fmla="*/ 12 w 73"/>
                  <a:gd name="T29" fmla="*/ 17 h 60"/>
                  <a:gd name="T30" fmla="*/ 6 w 73"/>
                  <a:gd name="T31" fmla="*/ 23 h 60"/>
                  <a:gd name="T32" fmla="*/ 4 w 73"/>
                  <a:gd name="T33" fmla="*/ 38 h 60"/>
                  <a:gd name="T34" fmla="*/ 0 w 73"/>
                  <a:gd name="T35" fmla="*/ 39 h 60"/>
                  <a:gd name="T36" fmla="*/ 1 w 73"/>
                  <a:gd name="T37" fmla="*/ 47 h 60"/>
                  <a:gd name="T38" fmla="*/ 9 w 73"/>
                  <a:gd name="T39" fmla="*/ 49 h 60"/>
                  <a:gd name="T40" fmla="*/ 31 w 73"/>
                  <a:gd name="T41" fmla="*/ 49 h 60"/>
                  <a:gd name="T42" fmla="*/ 43 w 73"/>
                  <a:gd name="T43" fmla="*/ 47 h 60"/>
                  <a:gd name="T44" fmla="*/ 72 w 73"/>
                  <a:gd name="T45" fmla="*/ 47 h 60"/>
                  <a:gd name="T46" fmla="*/ 73 w 73"/>
                  <a:gd name="T47" fmla="*/ 45 h 60"/>
                  <a:gd name="T48" fmla="*/ 72 w 73"/>
                  <a:gd name="T49" fmla="*/ 0 h 60"/>
                  <a:gd name="T50" fmla="*/ 3 w 73"/>
                  <a:gd name="T51" fmla="*/ 44 h 60"/>
                  <a:gd name="T52" fmla="*/ 4 w 73"/>
                  <a:gd name="T53" fmla="*/ 41 h 60"/>
                  <a:gd name="T54" fmla="*/ 27 w 73"/>
                  <a:gd name="T55" fmla="*/ 26 h 60"/>
                  <a:gd name="T56" fmla="*/ 36 w 73"/>
                  <a:gd name="T57" fmla="*/ 32 h 60"/>
                  <a:gd name="T58" fmla="*/ 27 w 73"/>
                  <a:gd name="T59" fmla="*/ 26 h 60"/>
                  <a:gd name="T60" fmla="*/ 21 w 73"/>
                  <a:gd name="T61" fmla="*/ 12 h 60"/>
                  <a:gd name="T62" fmla="*/ 12 w 73"/>
                  <a:gd name="T63" fmla="*/ 14 h 60"/>
                  <a:gd name="T64" fmla="*/ 19 w 73"/>
                  <a:gd name="T65" fmla="*/ 17 h 60"/>
                  <a:gd name="T66" fmla="*/ 15 w 73"/>
                  <a:gd name="T67" fmla="*/ 23 h 60"/>
                  <a:gd name="T68" fmla="*/ 19 w 73"/>
                  <a:gd name="T69" fmla="*/ 17 h 60"/>
                  <a:gd name="T70" fmla="*/ 12 w 73"/>
                  <a:gd name="T71" fmla="*/ 49 h 60"/>
                  <a:gd name="T72" fmla="*/ 28 w 73"/>
                  <a:gd name="T73" fmla="*/ 49 h 60"/>
                  <a:gd name="T74" fmla="*/ 42 w 73"/>
                  <a:gd name="T75" fmla="*/ 44 h 60"/>
                  <a:gd name="T76" fmla="*/ 20 w 73"/>
                  <a:gd name="T77" fmla="*/ 38 h 60"/>
                  <a:gd name="T78" fmla="*/ 10 w 73"/>
                  <a:gd name="T79" fmla="*/ 39 h 60"/>
                  <a:gd name="T80" fmla="*/ 7 w 73"/>
                  <a:gd name="T81" fmla="*/ 38 h 60"/>
                  <a:gd name="T82" fmla="*/ 24 w 73"/>
                  <a:gd name="T83" fmla="*/ 26 h 60"/>
                  <a:gd name="T84" fmla="*/ 25 w 73"/>
                  <a:gd name="T85" fmla="*/ 35 h 60"/>
                  <a:gd name="T86" fmla="*/ 39 w 73"/>
                  <a:gd name="T87" fmla="*/ 34 h 60"/>
                  <a:gd name="T88" fmla="*/ 42 w 73"/>
                  <a:gd name="T89" fmla="*/ 26 h 60"/>
                  <a:gd name="T90" fmla="*/ 54 w 73"/>
                  <a:gd name="T91" fmla="*/ 3 h 60"/>
                  <a:gd name="T92" fmla="*/ 70 w 73"/>
                  <a:gd name="T93" fmla="*/ 39 h 60"/>
                  <a:gd name="T94" fmla="*/ 45 w 73"/>
                  <a:gd name="T95" fmla="*/ 39 h 60"/>
                  <a:gd name="T96" fmla="*/ 54 w 73"/>
                  <a:gd name="T97" fmla="*/ 3 h 60"/>
                  <a:gd name="T98" fmla="*/ 46 w 73"/>
                  <a:gd name="T99" fmla="*/ 45 h 60"/>
                  <a:gd name="T100" fmla="*/ 69 w 73"/>
                  <a:gd name="T101" fmla="*/ 45 h 60"/>
                  <a:gd name="T102" fmla="*/ 58 w 73"/>
                  <a:gd name="T103" fmla="*/ 41 h 60"/>
                  <a:gd name="T104" fmla="*/ 58 w 73"/>
                  <a:gd name="T105" fmla="*/ 49 h 60"/>
                  <a:gd name="T106" fmla="*/ 58 w 73"/>
                  <a:gd name="T107" fmla="*/ 41 h 60"/>
                  <a:gd name="T108" fmla="*/ 55 w 73"/>
                  <a:gd name="T109" fmla="*/ 45 h 60"/>
                  <a:gd name="T110" fmla="*/ 60 w 73"/>
                  <a:gd name="T111" fmla="*/ 45 h 60"/>
                  <a:gd name="T112" fmla="*/ 20 w 73"/>
                  <a:gd name="T113" fmla="*/ 44 h 60"/>
                  <a:gd name="T114" fmla="*/ 20 w 73"/>
                  <a:gd name="T115" fmla="*/ 53 h 60"/>
                  <a:gd name="T116" fmla="*/ 20 w 73"/>
                  <a:gd name="T117" fmla="*/ 44 h 60"/>
                  <a:gd name="T118" fmla="*/ 17 w 73"/>
                  <a:gd name="T119" fmla="*/ 48 h 60"/>
                  <a:gd name="T120" fmla="*/ 22 w 73"/>
                  <a:gd name="T121" fmla="*/ 4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" h="60">
                    <a:moveTo>
                      <a:pt x="49" y="20"/>
                    </a:moveTo>
                    <a:cubicBezTo>
                      <a:pt x="64" y="20"/>
                      <a:pt x="64" y="20"/>
                      <a:pt x="64" y="20"/>
                    </a:cubicBezTo>
                    <a:cubicBezTo>
                      <a:pt x="65" y="20"/>
                      <a:pt x="65" y="19"/>
                      <a:pt x="65" y="19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6"/>
                      <a:pt x="65" y="6"/>
                      <a:pt x="64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1" y="6"/>
                      <a:pt x="48" y="9"/>
                      <a:pt x="48" y="12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8" y="19"/>
                      <a:pt x="48" y="20"/>
                      <a:pt x="49" y="20"/>
                    </a:cubicBezTo>
                    <a:close/>
                    <a:moveTo>
                      <a:pt x="50" y="12"/>
                    </a:moveTo>
                    <a:cubicBezTo>
                      <a:pt x="50" y="10"/>
                      <a:pt x="52" y="8"/>
                      <a:pt x="54" y="8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50" y="18"/>
                      <a:pt x="50" y="18"/>
                      <a:pt x="50" y="18"/>
                    </a:cubicBezTo>
                    <a:lnTo>
                      <a:pt x="50" y="12"/>
                    </a:lnTo>
                    <a:close/>
                    <a:moveTo>
                      <a:pt x="72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47" y="0"/>
                      <a:pt x="42" y="5"/>
                      <a:pt x="42" y="12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7"/>
                      <a:pt x="24" y="16"/>
                      <a:pt x="24" y="15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4" y="10"/>
                      <a:pt x="23" y="9"/>
                      <a:pt x="23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9" y="10"/>
                      <a:pt x="9" y="11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6"/>
                      <a:pt x="10" y="17"/>
                      <a:pt x="10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5" y="23"/>
                      <a:pt x="4" y="24"/>
                      <a:pt x="4" y="25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8"/>
                      <a:pt x="0" y="38"/>
                      <a:pt x="0" y="39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1" y="47"/>
                      <a:pt x="1" y="47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9" y="47"/>
                      <a:pt x="9" y="48"/>
                      <a:pt x="9" y="49"/>
                    </a:cubicBezTo>
                    <a:cubicBezTo>
                      <a:pt x="9" y="55"/>
                      <a:pt x="14" y="60"/>
                      <a:pt x="20" y="60"/>
                    </a:cubicBezTo>
                    <a:cubicBezTo>
                      <a:pt x="26" y="60"/>
                      <a:pt x="31" y="55"/>
                      <a:pt x="31" y="49"/>
                    </a:cubicBezTo>
                    <a:cubicBezTo>
                      <a:pt x="31" y="48"/>
                      <a:pt x="30" y="47"/>
                      <a:pt x="30" y="47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44" y="54"/>
                      <a:pt x="50" y="59"/>
                      <a:pt x="58" y="59"/>
                    </a:cubicBezTo>
                    <a:cubicBezTo>
                      <a:pt x="65" y="59"/>
                      <a:pt x="71" y="54"/>
                      <a:pt x="72" y="47"/>
                    </a:cubicBezTo>
                    <a:cubicBezTo>
                      <a:pt x="72" y="47"/>
                      <a:pt x="72" y="47"/>
                      <a:pt x="72" y="47"/>
                    </a:cubicBezTo>
                    <a:cubicBezTo>
                      <a:pt x="73" y="47"/>
                      <a:pt x="73" y="46"/>
                      <a:pt x="73" y="45"/>
                    </a:cubicBezTo>
                    <a:cubicBezTo>
                      <a:pt x="73" y="1"/>
                      <a:pt x="73" y="1"/>
                      <a:pt x="73" y="1"/>
                    </a:cubicBezTo>
                    <a:cubicBezTo>
                      <a:pt x="73" y="0"/>
                      <a:pt x="73" y="0"/>
                      <a:pt x="72" y="0"/>
                    </a:cubicBezTo>
                    <a:close/>
                    <a:moveTo>
                      <a:pt x="4" y="44"/>
                    </a:moveTo>
                    <a:cubicBezTo>
                      <a:pt x="3" y="44"/>
                      <a:pt x="3" y="44"/>
                      <a:pt x="3" y="44"/>
                    </a:cubicBezTo>
                    <a:cubicBezTo>
                      <a:pt x="3" y="41"/>
                      <a:pt x="3" y="41"/>
                      <a:pt x="3" y="41"/>
                    </a:cubicBezTo>
                    <a:cubicBezTo>
                      <a:pt x="4" y="41"/>
                      <a:pt x="4" y="41"/>
                      <a:pt x="4" y="41"/>
                    </a:cubicBezTo>
                    <a:lnTo>
                      <a:pt x="4" y="44"/>
                    </a:lnTo>
                    <a:close/>
                    <a:moveTo>
                      <a:pt x="27" y="26"/>
                    </a:moveTo>
                    <a:cubicBezTo>
                      <a:pt x="36" y="26"/>
                      <a:pt x="36" y="26"/>
                      <a:pt x="36" y="26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27" y="32"/>
                      <a:pt x="27" y="32"/>
                      <a:pt x="27" y="32"/>
                    </a:cubicBezTo>
                    <a:lnTo>
                      <a:pt x="27" y="26"/>
                    </a:lnTo>
                    <a:close/>
                    <a:moveTo>
                      <a:pt x="12" y="12"/>
                    </a:move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12" y="14"/>
                      <a:pt x="12" y="14"/>
                      <a:pt x="12" y="14"/>
                    </a:cubicBezTo>
                    <a:lnTo>
                      <a:pt x="12" y="12"/>
                    </a:lnTo>
                    <a:close/>
                    <a:moveTo>
                      <a:pt x="19" y="17"/>
                    </a:moveTo>
                    <a:cubicBezTo>
                      <a:pt x="19" y="23"/>
                      <a:pt x="19" y="23"/>
                      <a:pt x="19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7"/>
                      <a:pt x="15" y="17"/>
                      <a:pt x="15" y="17"/>
                    </a:cubicBezTo>
                    <a:lnTo>
                      <a:pt x="19" y="17"/>
                    </a:lnTo>
                    <a:close/>
                    <a:moveTo>
                      <a:pt x="20" y="57"/>
                    </a:moveTo>
                    <a:cubicBezTo>
                      <a:pt x="15" y="57"/>
                      <a:pt x="12" y="53"/>
                      <a:pt x="12" y="49"/>
                    </a:cubicBezTo>
                    <a:cubicBezTo>
                      <a:pt x="12" y="44"/>
                      <a:pt x="15" y="41"/>
                      <a:pt x="20" y="41"/>
                    </a:cubicBezTo>
                    <a:cubicBezTo>
                      <a:pt x="24" y="41"/>
                      <a:pt x="28" y="44"/>
                      <a:pt x="28" y="49"/>
                    </a:cubicBezTo>
                    <a:cubicBezTo>
                      <a:pt x="28" y="53"/>
                      <a:pt x="24" y="57"/>
                      <a:pt x="20" y="57"/>
                    </a:cubicBezTo>
                    <a:close/>
                    <a:moveTo>
                      <a:pt x="42" y="44"/>
                    </a:moveTo>
                    <a:cubicBezTo>
                      <a:pt x="29" y="44"/>
                      <a:pt x="29" y="44"/>
                      <a:pt x="29" y="44"/>
                    </a:cubicBezTo>
                    <a:cubicBezTo>
                      <a:pt x="27" y="40"/>
                      <a:pt x="24" y="38"/>
                      <a:pt x="20" y="38"/>
                    </a:cubicBezTo>
                    <a:cubicBezTo>
                      <a:pt x="16" y="38"/>
                      <a:pt x="12" y="40"/>
                      <a:pt x="10" y="43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8"/>
                      <a:pt x="10" y="38"/>
                      <a:pt x="9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4" y="34"/>
                      <a:pt x="25" y="35"/>
                      <a:pt x="25" y="35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38" y="35"/>
                      <a:pt x="39" y="34"/>
                      <a:pt x="39" y="34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2" y="26"/>
                      <a:pt x="42" y="26"/>
                      <a:pt x="42" y="26"/>
                    </a:cubicBezTo>
                    <a:lnTo>
                      <a:pt x="42" y="44"/>
                    </a:lnTo>
                    <a:close/>
                    <a:moveTo>
                      <a:pt x="54" y="3"/>
                    </a:moveTo>
                    <a:cubicBezTo>
                      <a:pt x="70" y="3"/>
                      <a:pt x="70" y="3"/>
                      <a:pt x="70" y="3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68" y="34"/>
                      <a:pt x="63" y="31"/>
                      <a:pt x="58" y="31"/>
                    </a:cubicBezTo>
                    <a:cubicBezTo>
                      <a:pt x="52" y="31"/>
                      <a:pt x="47" y="34"/>
                      <a:pt x="45" y="39"/>
                    </a:cubicBezTo>
                    <a:cubicBezTo>
                      <a:pt x="45" y="12"/>
                      <a:pt x="45" y="12"/>
                      <a:pt x="45" y="12"/>
                    </a:cubicBezTo>
                    <a:cubicBezTo>
                      <a:pt x="45" y="7"/>
                      <a:pt x="49" y="3"/>
                      <a:pt x="54" y="3"/>
                    </a:cubicBezTo>
                    <a:close/>
                    <a:moveTo>
                      <a:pt x="58" y="56"/>
                    </a:moveTo>
                    <a:cubicBezTo>
                      <a:pt x="51" y="56"/>
                      <a:pt x="46" y="51"/>
                      <a:pt x="46" y="45"/>
                    </a:cubicBezTo>
                    <a:cubicBezTo>
                      <a:pt x="46" y="39"/>
                      <a:pt x="51" y="34"/>
                      <a:pt x="58" y="34"/>
                    </a:cubicBezTo>
                    <a:cubicBezTo>
                      <a:pt x="64" y="34"/>
                      <a:pt x="69" y="39"/>
                      <a:pt x="69" y="45"/>
                    </a:cubicBezTo>
                    <a:cubicBezTo>
                      <a:pt x="69" y="51"/>
                      <a:pt x="64" y="56"/>
                      <a:pt x="58" y="56"/>
                    </a:cubicBezTo>
                    <a:close/>
                    <a:moveTo>
                      <a:pt x="58" y="41"/>
                    </a:moveTo>
                    <a:cubicBezTo>
                      <a:pt x="55" y="41"/>
                      <a:pt x="53" y="43"/>
                      <a:pt x="53" y="45"/>
                    </a:cubicBezTo>
                    <a:cubicBezTo>
                      <a:pt x="53" y="47"/>
                      <a:pt x="55" y="49"/>
                      <a:pt x="58" y="49"/>
                    </a:cubicBezTo>
                    <a:cubicBezTo>
                      <a:pt x="60" y="49"/>
                      <a:pt x="62" y="47"/>
                      <a:pt x="62" y="45"/>
                    </a:cubicBezTo>
                    <a:cubicBezTo>
                      <a:pt x="62" y="43"/>
                      <a:pt x="60" y="41"/>
                      <a:pt x="58" y="41"/>
                    </a:cubicBezTo>
                    <a:close/>
                    <a:moveTo>
                      <a:pt x="58" y="47"/>
                    </a:moveTo>
                    <a:cubicBezTo>
                      <a:pt x="56" y="47"/>
                      <a:pt x="55" y="46"/>
                      <a:pt x="55" y="45"/>
                    </a:cubicBezTo>
                    <a:cubicBezTo>
                      <a:pt x="55" y="44"/>
                      <a:pt x="56" y="43"/>
                      <a:pt x="58" y="43"/>
                    </a:cubicBezTo>
                    <a:cubicBezTo>
                      <a:pt x="59" y="43"/>
                      <a:pt x="60" y="44"/>
                      <a:pt x="60" y="45"/>
                    </a:cubicBezTo>
                    <a:cubicBezTo>
                      <a:pt x="60" y="46"/>
                      <a:pt x="59" y="47"/>
                      <a:pt x="58" y="47"/>
                    </a:cubicBezTo>
                    <a:close/>
                    <a:moveTo>
                      <a:pt x="20" y="44"/>
                    </a:moveTo>
                    <a:cubicBezTo>
                      <a:pt x="17" y="44"/>
                      <a:pt x="15" y="46"/>
                      <a:pt x="15" y="48"/>
                    </a:cubicBezTo>
                    <a:cubicBezTo>
                      <a:pt x="15" y="51"/>
                      <a:pt x="17" y="53"/>
                      <a:pt x="20" y="53"/>
                    </a:cubicBezTo>
                    <a:cubicBezTo>
                      <a:pt x="22" y="53"/>
                      <a:pt x="24" y="51"/>
                      <a:pt x="24" y="48"/>
                    </a:cubicBezTo>
                    <a:cubicBezTo>
                      <a:pt x="24" y="46"/>
                      <a:pt x="22" y="44"/>
                      <a:pt x="20" y="44"/>
                    </a:cubicBezTo>
                    <a:close/>
                    <a:moveTo>
                      <a:pt x="20" y="51"/>
                    </a:moveTo>
                    <a:cubicBezTo>
                      <a:pt x="18" y="51"/>
                      <a:pt x="17" y="50"/>
                      <a:pt x="17" y="48"/>
                    </a:cubicBezTo>
                    <a:cubicBezTo>
                      <a:pt x="17" y="47"/>
                      <a:pt x="18" y="46"/>
                      <a:pt x="20" y="46"/>
                    </a:cubicBezTo>
                    <a:cubicBezTo>
                      <a:pt x="21" y="46"/>
                      <a:pt x="22" y="47"/>
                      <a:pt x="22" y="48"/>
                    </a:cubicBezTo>
                    <a:cubicBezTo>
                      <a:pt x="22" y="50"/>
                      <a:pt x="21" y="51"/>
                      <a:pt x="20" y="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96F90995-9115-4233-BDCA-1728D2AFC1B4}"/>
                </a:ext>
              </a:extLst>
            </p:cNvPr>
            <p:cNvGrpSpPr/>
            <p:nvPr/>
          </p:nvGrpSpPr>
          <p:grpSpPr>
            <a:xfrm>
              <a:off x="9559909" y="3229111"/>
              <a:ext cx="827733" cy="540645"/>
              <a:chOff x="7169932" y="2695638"/>
              <a:chExt cx="620800" cy="405484"/>
            </a:xfrm>
          </p:grpSpPr>
          <p:grpSp>
            <p:nvGrpSpPr>
              <p:cNvPr id="54" name="组合 53">
                <a:extLst>
                  <a:ext uri="{FF2B5EF4-FFF2-40B4-BE49-F238E27FC236}">
                    <a16:creationId xmlns:a16="http://schemas.microsoft.com/office/drawing/2014/main" xmlns="" id="{3D30FBBC-2BC3-4F4F-8166-AA1CA3CB19A0}"/>
                  </a:ext>
                </a:extLst>
              </p:cNvPr>
              <p:cNvGrpSpPr/>
              <p:nvPr/>
            </p:nvGrpSpPr>
            <p:grpSpPr>
              <a:xfrm flipH="1">
                <a:off x="7169932" y="2695638"/>
                <a:ext cx="620800" cy="405484"/>
                <a:chOff x="1588" y="2074863"/>
                <a:chExt cx="627062" cy="409575"/>
              </a:xfrm>
            </p:grpSpPr>
            <p:sp>
              <p:nvSpPr>
                <p:cNvPr id="56" name="任意多边形: 形状 55">
                  <a:extLst>
                    <a:ext uri="{FF2B5EF4-FFF2-40B4-BE49-F238E27FC236}">
                      <a16:creationId xmlns:a16="http://schemas.microsoft.com/office/drawing/2014/main" xmlns="" id="{C34C5A2B-2568-4F9E-B7D5-8946E88F85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8" y="2074863"/>
                  <a:ext cx="627062" cy="409575"/>
                </a:xfrm>
                <a:custGeom>
                  <a:avLst/>
                  <a:gdLst>
                    <a:gd name="T0" fmla="*/ 0 w 395"/>
                    <a:gd name="T1" fmla="*/ 0 h 258"/>
                    <a:gd name="T2" fmla="*/ 82 w 395"/>
                    <a:gd name="T3" fmla="*/ 128 h 258"/>
                    <a:gd name="T4" fmla="*/ 0 w 395"/>
                    <a:gd name="T5" fmla="*/ 258 h 258"/>
                    <a:gd name="T6" fmla="*/ 395 w 395"/>
                    <a:gd name="T7" fmla="*/ 258 h 258"/>
                    <a:gd name="T8" fmla="*/ 395 w 395"/>
                    <a:gd name="T9" fmla="*/ 0 h 258"/>
                    <a:gd name="T10" fmla="*/ 0 w 395"/>
                    <a:gd name="T11" fmla="*/ 0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5" h="258">
                      <a:moveTo>
                        <a:pt x="0" y="0"/>
                      </a:moveTo>
                      <a:lnTo>
                        <a:pt x="82" y="128"/>
                      </a:lnTo>
                      <a:lnTo>
                        <a:pt x="0" y="258"/>
                      </a:lnTo>
                      <a:lnTo>
                        <a:pt x="395" y="258"/>
                      </a:lnTo>
                      <a:lnTo>
                        <a:pt x="3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7" name="任意多边形: 形状 56">
                  <a:extLst>
                    <a:ext uri="{FF2B5EF4-FFF2-40B4-BE49-F238E27FC236}">
                      <a16:creationId xmlns:a16="http://schemas.microsoft.com/office/drawing/2014/main" xmlns="" id="{B4B40560-9B1F-4D38-A353-95588964A1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550" y="2074863"/>
                  <a:ext cx="165100" cy="409575"/>
                </a:xfrm>
                <a:custGeom>
                  <a:avLst/>
                  <a:gdLst>
                    <a:gd name="T0" fmla="*/ 0 w 44"/>
                    <a:gd name="T1" fmla="*/ 54 h 109"/>
                    <a:gd name="T2" fmla="*/ 10 w 44"/>
                    <a:gd name="T3" fmla="*/ 109 h 109"/>
                    <a:gd name="T4" fmla="*/ 44 w 44"/>
                    <a:gd name="T5" fmla="*/ 109 h 109"/>
                    <a:gd name="T6" fmla="*/ 44 w 44"/>
                    <a:gd name="T7" fmla="*/ 0 h 109"/>
                    <a:gd name="T8" fmla="*/ 10 w 44"/>
                    <a:gd name="T9" fmla="*/ 0 h 109"/>
                    <a:gd name="T10" fmla="*/ 0 w 44"/>
                    <a:gd name="T11" fmla="*/ 54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109">
                      <a:moveTo>
                        <a:pt x="0" y="54"/>
                      </a:moveTo>
                      <a:cubicBezTo>
                        <a:pt x="0" y="75"/>
                        <a:pt x="4" y="95"/>
                        <a:pt x="10" y="109"/>
                      </a:cubicBezTo>
                      <a:cubicBezTo>
                        <a:pt x="44" y="109"/>
                        <a:pt x="44" y="109"/>
                        <a:pt x="44" y="109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14"/>
                        <a:pt x="0" y="33"/>
                        <a:pt x="0" y="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2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5" name="任意多边形: 形状 54">
                <a:extLst>
                  <a:ext uri="{FF2B5EF4-FFF2-40B4-BE49-F238E27FC236}">
                    <a16:creationId xmlns:a16="http://schemas.microsoft.com/office/drawing/2014/main" xmlns="" id="{CA4C2418-7157-4FD8-B618-CC76BADC6C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824" y="2799734"/>
                <a:ext cx="243461" cy="194504"/>
              </a:xfrm>
              <a:custGeom>
                <a:avLst/>
                <a:gdLst>
                  <a:gd name="T0" fmla="*/ 62 w 78"/>
                  <a:gd name="T1" fmla="*/ 44 h 60"/>
                  <a:gd name="T2" fmla="*/ 61 w 78"/>
                  <a:gd name="T3" fmla="*/ 34 h 60"/>
                  <a:gd name="T4" fmla="*/ 76 w 78"/>
                  <a:gd name="T5" fmla="*/ 19 h 60"/>
                  <a:gd name="T6" fmla="*/ 70 w 78"/>
                  <a:gd name="T7" fmla="*/ 10 h 60"/>
                  <a:gd name="T8" fmla="*/ 49 w 78"/>
                  <a:gd name="T9" fmla="*/ 1 h 60"/>
                  <a:gd name="T10" fmla="*/ 31 w 78"/>
                  <a:gd name="T11" fmla="*/ 1 h 60"/>
                  <a:gd name="T12" fmla="*/ 47 w 78"/>
                  <a:gd name="T13" fmla="*/ 13 h 60"/>
                  <a:gd name="T14" fmla="*/ 65 w 78"/>
                  <a:gd name="T15" fmla="*/ 13 h 60"/>
                  <a:gd name="T16" fmla="*/ 43 w 78"/>
                  <a:gd name="T17" fmla="*/ 27 h 60"/>
                  <a:gd name="T18" fmla="*/ 43 w 78"/>
                  <a:gd name="T19" fmla="*/ 32 h 60"/>
                  <a:gd name="T20" fmla="*/ 39 w 78"/>
                  <a:gd name="T21" fmla="*/ 35 h 60"/>
                  <a:gd name="T22" fmla="*/ 52 w 78"/>
                  <a:gd name="T23" fmla="*/ 45 h 60"/>
                  <a:gd name="T24" fmla="*/ 31 w 78"/>
                  <a:gd name="T25" fmla="*/ 21 h 60"/>
                  <a:gd name="T26" fmla="*/ 10 w 78"/>
                  <a:gd name="T27" fmla="*/ 20 h 60"/>
                  <a:gd name="T28" fmla="*/ 0 w 78"/>
                  <a:gd name="T29" fmla="*/ 46 h 60"/>
                  <a:gd name="T30" fmla="*/ 9 w 78"/>
                  <a:gd name="T31" fmla="*/ 54 h 60"/>
                  <a:gd name="T32" fmla="*/ 49 w 78"/>
                  <a:gd name="T33" fmla="*/ 54 h 60"/>
                  <a:gd name="T34" fmla="*/ 75 w 78"/>
                  <a:gd name="T35" fmla="*/ 54 h 60"/>
                  <a:gd name="T36" fmla="*/ 75 w 78"/>
                  <a:gd name="T37" fmla="*/ 45 h 60"/>
                  <a:gd name="T38" fmla="*/ 34 w 78"/>
                  <a:gd name="T39" fmla="*/ 3 h 60"/>
                  <a:gd name="T40" fmla="*/ 53 w 78"/>
                  <a:gd name="T41" fmla="*/ 33 h 60"/>
                  <a:gd name="T42" fmla="*/ 54 w 78"/>
                  <a:gd name="T43" fmla="*/ 33 h 60"/>
                  <a:gd name="T44" fmla="*/ 72 w 78"/>
                  <a:gd name="T45" fmla="*/ 17 h 60"/>
                  <a:gd name="T46" fmla="*/ 71 w 78"/>
                  <a:gd name="T47" fmla="*/ 13 h 60"/>
                  <a:gd name="T48" fmla="*/ 74 w 78"/>
                  <a:gd name="T49" fmla="*/ 14 h 60"/>
                  <a:gd name="T50" fmla="*/ 59 w 78"/>
                  <a:gd name="T51" fmla="*/ 28 h 60"/>
                  <a:gd name="T52" fmla="*/ 68 w 78"/>
                  <a:gd name="T53" fmla="*/ 15 h 60"/>
                  <a:gd name="T54" fmla="*/ 53 w 78"/>
                  <a:gd name="T55" fmla="*/ 25 h 60"/>
                  <a:gd name="T56" fmla="*/ 46 w 78"/>
                  <a:gd name="T57" fmla="*/ 30 h 60"/>
                  <a:gd name="T58" fmla="*/ 42 w 78"/>
                  <a:gd name="T59" fmla="*/ 37 h 60"/>
                  <a:gd name="T60" fmla="*/ 42 w 78"/>
                  <a:gd name="T61" fmla="*/ 42 h 60"/>
                  <a:gd name="T62" fmla="*/ 25 w 78"/>
                  <a:gd name="T63" fmla="*/ 51 h 60"/>
                  <a:gd name="T64" fmla="*/ 50 w 78"/>
                  <a:gd name="T65" fmla="*/ 48 h 60"/>
                  <a:gd name="T66" fmla="*/ 12 w 78"/>
                  <a:gd name="T67" fmla="*/ 23 h 60"/>
                  <a:gd name="T68" fmla="*/ 22 w 78"/>
                  <a:gd name="T69" fmla="*/ 45 h 60"/>
                  <a:gd name="T70" fmla="*/ 3 w 78"/>
                  <a:gd name="T71" fmla="*/ 45 h 60"/>
                  <a:gd name="T72" fmla="*/ 9 w 78"/>
                  <a:gd name="T73" fmla="*/ 48 h 60"/>
                  <a:gd name="T74" fmla="*/ 3 w 78"/>
                  <a:gd name="T75" fmla="*/ 48 h 60"/>
                  <a:gd name="T76" fmla="*/ 17 w 78"/>
                  <a:gd name="T77" fmla="*/ 47 h 60"/>
                  <a:gd name="T78" fmla="*/ 57 w 78"/>
                  <a:gd name="T79" fmla="*/ 56 h 60"/>
                  <a:gd name="T80" fmla="*/ 62 w 78"/>
                  <a:gd name="T81" fmla="*/ 51 h 60"/>
                  <a:gd name="T82" fmla="*/ 66 w 78"/>
                  <a:gd name="T83" fmla="*/ 51 h 60"/>
                  <a:gd name="T84" fmla="*/ 73 w 78"/>
                  <a:gd name="T85" fmla="*/ 51 h 60"/>
                  <a:gd name="T86" fmla="*/ 26 w 78"/>
                  <a:gd name="T87" fmla="*/ 26 h 60"/>
                  <a:gd name="T88" fmla="*/ 13 w 78"/>
                  <a:gd name="T89" fmla="*/ 25 h 60"/>
                  <a:gd name="T90" fmla="*/ 7 w 78"/>
                  <a:gd name="T91" fmla="*/ 36 h 60"/>
                  <a:gd name="T92" fmla="*/ 24 w 78"/>
                  <a:gd name="T93" fmla="*/ 27 h 60"/>
                  <a:gd name="T94" fmla="*/ 14 w 78"/>
                  <a:gd name="T95" fmla="*/ 27 h 60"/>
                  <a:gd name="T96" fmla="*/ 13 w 78"/>
                  <a:gd name="T97" fmla="*/ 41 h 60"/>
                  <a:gd name="T98" fmla="*/ 17 w 78"/>
                  <a:gd name="T99" fmla="*/ 3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60">
                    <a:moveTo>
                      <a:pt x="75" y="45"/>
                    </a:moveTo>
                    <a:cubicBezTo>
                      <a:pt x="62" y="45"/>
                      <a:pt x="62" y="45"/>
                      <a:pt x="62" y="45"/>
                    </a:cubicBezTo>
                    <a:cubicBezTo>
                      <a:pt x="62" y="45"/>
                      <a:pt x="62" y="44"/>
                      <a:pt x="62" y="44"/>
                    </a:cubicBezTo>
                    <a:cubicBezTo>
                      <a:pt x="63" y="44"/>
                      <a:pt x="63" y="44"/>
                      <a:pt x="63" y="43"/>
                    </a:cubicBezTo>
                    <a:cubicBezTo>
                      <a:pt x="63" y="35"/>
                      <a:pt x="63" y="35"/>
                      <a:pt x="63" y="35"/>
                    </a:cubicBezTo>
                    <a:cubicBezTo>
                      <a:pt x="63" y="34"/>
                      <a:pt x="62" y="34"/>
                      <a:pt x="61" y="34"/>
                    </a:cubicBezTo>
                    <a:cubicBezTo>
                      <a:pt x="59" y="34"/>
                      <a:pt x="59" y="34"/>
                      <a:pt x="59" y="34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7" y="17"/>
                      <a:pt x="78" y="15"/>
                      <a:pt x="77" y="13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5" y="10"/>
                      <a:pt x="72" y="9"/>
                      <a:pt x="70" y="10"/>
                    </a:cubicBezTo>
                    <a:cubicBezTo>
                      <a:pt x="68" y="12"/>
                      <a:pt x="68" y="12"/>
                      <a:pt x="68" y="12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9" y="0"/>
                      <a:pt x="48" y="0"/>
                      <a:pt x="47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1" y="0"/>
                      <a:pt x="31" y="1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3"/>
                      <a:pt x="32" y="13"/>
                      <a:pt x="32" y="13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48" y="13"/>
                      <a:pt x="49" y="13"/>
                      <a:pt x="49" y="12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6" y="22"/>
                      <a:pt x="43" y="24"/>
                      <a:pt x="43" y="27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3" y="32"/>
                      <a:pt x="43" y="32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40" y="34"/>
                      <a:pt x="39" y="34"/>
                      <a:pt x="39" y="35"/>
                    </a:cubicBezTo>
                    <a:cubicBezTo>
                      <a:pt x="39" y="43"/>
                      <a:pt x="39" y="43"/>
                      <a:pt x="39" y="43"/>
                    </a:cubicBezTo>
                    <a:cubicBezTo>
                      <a:pt x="39" y="44"/>
                      <a:pt x="40" y="45"/>
                      <a:pt x="41" y="45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0"/>
                      <a:pt x="30" y="20"/>
                      <a:pt x="3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0" y="20"/>
                      <a:pt x="10" y="2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5"/>
                      <a:pt x="0" y="35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" y="54"/>
                      <a:pt x="2" y="54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10" y="57"/>
                      <a:pt x="13" y="60"/>
                      <a:pt x="17" y="60"/>
                    </a:cubicBezTo>
                    <a:cubicBezTo>
                      <a:pt x="20" y="60"/>
                      <a:pt x="23" y="57"/>
                      <a:pt x="24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51" y="57"/>
                      <a:pt x="54" y="60"/>
                      <a:pt x="57" y="60"/>
                    </a:cubicBezTo>
                    <a:cubicBezTo>
                      <a:pt x="61" y="60"/>
                      <a:pt x="64" y="57"/>
                      <a:pt x="65" y="54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76" y="54"/>
                      <a:pt x="76" y="53"/>
                      <a:pt x="76" y="52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6" y="45"/>
                      <a:pt x="76" y="45"/>
                      <a:pt x="75" y="45"/>
                    </a:cubicBezTo>
                    <a:close/>
                    <a:moveTo>
                      <a:pt x="46" y="10"/>
                    </a:moveTo>
                    <a:cubicBezTo>
                      <a:pt x="34" y="10"/>
                      <a:pt x="34" y="10"/>
                      <a:pt x="34" y="10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46" y="3"/>
                      <a:pt x="46" y="3"/>
                      <a:pt x="46" y="3"/>
                    </a:cubicBezTo>
                    <a:lnTo>
                      <a:pt x="46" y="10"/>
                    </a:lnTo>
                    <a:close/>
                    <a:moveTo>
                      <a:pt x="53" y="33"/>
                    </a:moveTo>
                    <a:cubicBezTo>
                      <a:pt x="49" y="33"/>
                      <a:pt x="49" y="33"/>
                      <a:pt x="49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54" y="33"/>
                      <a:pt x="54" y="33"/>
                      <a:pt x="54" y="33"/>
                    </a:cubicBezTo>
                    <a:cubicBezTo>
                      <a:pt x="54" y="33"/>
                      <a:pt x="54" y="33"/>
                      <a:pt x="53" y="33"/>
                    </a:cubicBezTo>
                    <a:close/>
                    <a:moveTo>
                      <a:pt x="71" y="16"/>
                    </a:moveTo>
                    <a:cubicBezTo>
                      <a:pt x="72" y="16"/>
                      <a:pt x="72" y="17"/>
                      <a:pt x="72" y="17"/>
                    </a:cubicBezTo>
                    <a:cubicBezTo>
                      <a:pt x="72" y="17"/>
                      <a:pt x="73" y="16"/>
                      <a:pt x="73" y="16"/>
                    </a:cubicBezTo>
                    <a:cubicBezTo>
                      <a:pt x="74" y="15"/>
                      <a:pt x="73" y="14"/>
                      <a:pt x="73" y="14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2" y="13"/>
                      <a:pt x="72" y="13"/>
                      <a:pt x="72" y="13"/>
                    </a:cubicBezTo>
                    <a:cubicBezTo>
                      <a:pt x="72" y="13"/>
                      <a:pt x="72" y="13"/>
                      <a:pt x="72" y="13"/>
                    </a:cubicBezTo>
                    <a:cubicBezTo>
                      <a:pt x="73" y="13"/>
                      <a:pt x="73" y="13"/>
                      <a:pt x="74" y="14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5" y="15"/>
                      <a:pt x="74" y="16"/>
                      <a:pt x="74" y="16"/>
                    </a:cubicBezTo>
                    <a:cubicBezTo>
                      <a:pt x="59" y="28"/>
                      <a:pt x="59" y="28"/>
                      <a:pt x="59" y="28"/>
                    </a:cubicBezTo>
                    <a:cubicBezTo>
                      <a:pt x="59" y="27"/>
                      <a:pt x="59" y="27"/>
                      <a:pt x="59" y="27"/>
                    </a:cubicBezTo>
                    <a:cubicBezTo>
                      <a:pt x="59" y="25"/>
                      <a:pt x="57" y="23"/>
                      <a:pt x="55" y="22"/>
                    </a:cubicBezTo>
                    <a:cubicBezTo>
                      <a:pt x="68" y="15"/>
                      <a:pt x="68" y="15"/>
                      <a:pt x="68" y="15"/>
                    </a:cubicBezTo>
                    <a:lnTo>
                      <a:pt x="71" y="16"/>
                    </a:lnTo>
                    <a:close/>
                    <a:moveTo>
                      <a:pt x="49" y="25"/>
                    </a:moveTo>
                    <a:cubicBezTo>
                      <a:pt x="53" y="25"/>
                      <a:pt x="53" y="25"/>
                      <a:pt x="53" y="25"/>
                    </a:cubicBezTo>
                    <a:cubicBezTo>
                      <a:pt x="55" y="25"/>
                      <a:pt x="56" y="26"/>
                      <a:pt x="56" y="2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6"/>
                      <a:pt x="47" y="25"/>
                      <a:pt x="49" y="25"/>
                    </a:cubicBezTo>
                    <a:close/>
                    <a:moveTo>
                      <a:pt x="42" y="37"/>
                    </a:move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42"/>
                      <a:pt x="60" y="42"/>
                      <a:pt x="60" y="42"/>
                    </a:cubicBezTo>
                    <a:cubicBezTo>
                      <a:pt x="42" y="42"/>
                      <a:pt x="42" y="42"/>
                      <a:pt x="42" y="42"/>
                    </a:cubicBezTo>
                    <a:lnTo>
                      <a:pt x="42" y="37"/>
                    </a:lnTo>
                    <a:close/>
                    <a:moveTo>
                      <a:pt x="49" y="51"/>
                    </a:move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0"/>
                      <a:pt x="24" y="49"/>
                      <a:pt x="24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9" y="49"/>
                      <a:pt x="49" y="50"/>
                      <a:pt x="49" y="51"/>
                    </a:cubicBezTo>
                    <a:close/>
                    <a:moveTo>
                      <a:pt x="3" y="35"/>
                    </a:moveTo>
                    <a:cubicBezTo>
                      <a:pt x="12" y="23"/>
                      <a:pt x="12" y="23"/>
                      <a:pt x="12" y="23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0" y="44"/>
                      <a:pt x="18" y="43"/>
                      <a:pt x="17" y="43"/>
                    </a:cubicBezTo>
                    <a:cubicBezTo>
                      <a:pt x="15" y="43"/>
                      <a:pt x="13" y="44"/>
                      <a:pt x="12" y="45"/>
                    </a:cubicBezTo>
                    <a:cubicBezTo>
                      <a:pt x="3" y="45"/>
                      <a:pt x="3" y="45"/>
                      <a:pt x="3" y="45"/>
                    </a:cubicBezTo>
                    <a:lnTo>
                      <a:pt x="3" y="35"/>
                    </a:lnTo>
                    <a:close/>
                    <a:moveTo>
                      <a:pt x="3" y="48"/>
                    </a:moveTo>
                    <a:cubicBezTo>
                      <a:pt x="9" y="48"/>
                      <a:pt x="9" y="48"/>
                      <a:pt x="9" y="48"/>
                    </a:cubicBezTo>
                    <a:cubicBezTo>
                      <a:pt x="9" y="49"/>
                      <a:pt x="8" y="50"/>
                      <a:pt x="8" y="51"/>
                    </a:cubicBezTo>
                    <a:cubicBezTo>
                      <a:pt x="3" y="51"/>
                      <a:pt x="3" y="51"/>
                      <a:pt x="3" y="51"/>
                    </a:cubicBezTo>
                    <a:lnTo>
                      <a:pt x="3" y="48"/>
                    </a:lnTo>
                    <a:close/>
                    <a:moveTo>
                      <a:pt x="17" y="56"/>
                    </a:moveTo>
                    <a:cubicBezTo>
                      <a:pt x="14" y="56"/>
                      <a:pt x="12" y="54"/>
                      <a:pt x="12" y="51"/>
                    </a:cubicBezTo>
                    <a:cubicBezTo>
                      <a:pt x="12" y="49"/>
                      <a:pt x="14" y="47"/>
                      <a:pt x="17" y="47"/>
                    </a:cubicBezTo>
                    <a:cubicBezTo>
                      <a:pt x="19" y="47"/>
                      <a:pt x="21" y="49"/>
                      <a:pt x="21" y="51"/>
                    </a:cubicBezTo>
                    <a:cubicBezTo>
                      <a:pt x="21" y="54"/>
                      <a:pt x="19" y="56"/>
                      <a:pt x="17" y="56"/>
                    </a:cubicBezTo>
                    <a:close/>
                    <a:moveTo>
                      <a:pt x="57" y="56"/>
                    </a:moveTo>
                    <a:cubicBezTo>
                      <a:pt x="55" y="56"/>
                      <a:pt x="53" y="54"/>
                      <a:pt x="53" y="51"/>
                    </a:cubicBezTo>
                    <a:cubicBezTo>
                      <a:pt x="53" y="49"/>
                      <a:pt x="55" y="47"/>
                      <a:pt x="57" y="47"/>
                    </a:cubicBezTo>
                    <a:cubicBezTo>
                      <a:pt x="60" y="47"/>
                      <a:pt x="62" y="49"/>
                      <a:pt x="62" y="51"/>
                    </a:cubicBezTo>
                    <a:cubicBezTo>
                      <a:pt x="62" y="54"/>
                      <a:pt x="60" y="56"/>
                      <a:pt x="57" y="56"/>
                    </a:cubicBezTo>
                    <a:close/>
                    <a:moveTo>
                      <a:pt x="73" y="51"/>
                    </a:moveTo>
                    <a:cubicBezTo>
                      <a:pt x="66" y="51"/>
                      <a:pt x="66" y="51"/>
                      <a:pt x="66" y="51"/>
                    </a:cubicBezTo>
                    <a:cubicBezTo>
                      <a:pt x="66" y="50"/>
                      <a:pt x="65" y="49"/>
                      <a:pt x="65" y="48"/>
                    </a:cubicBezTo>
                    <a:cubicBezTo>
                      <a:pt x="73" y="48"/>
                      <a:pt x="73" y="48"/>
                      <a:pt x="73" y="48"/>
                    </a:cubicBezTo>
                    <a:lnTo>
                      <a:pt x="73" y="51"/>
                    </a:lnTo>
                    <a:close/>
                    <a:moveTo>
                      <a:pt x="25" y="36"/>
                    </a:moveTo>
                    <a:cubicBezTo>
                      <a:pt x="26" y="36"/>
                      <a:pt x="26" y="35"/>
                      <a:pt x="26" y="35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6" y="25"/>
                      <a:pt x="26" y="25"/>
                      <a:pt x="25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6"/>
                      <a:pt x="6" y="36"/>
                      <a:pt x="7" y="36"/>
                    </a:cubicBezTo>
                    <a:lnTo>
                      <a:pt x="25" y="36"/>
                    </a:lnTo>
                    <a:close/>
                    <a:moveTo>
                      <a:pt x="14" y="27"/>
                    </a:moveTo>
                    <a:cubicBezTo>
                      <a:pt x="24" y="27"/>
                      <a:pt x="24" y="27"/>
                      <a:pt x="24" y="27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9" y="34"/>
                      <a:pt x="9" y="34"/>
                      <a:pt x="9" y="34"/>
                    </a:cubicBezTo>
                    <a:lnTo>
                      <a:pt x="14" y="27"/>
                    </a:lnTo>
                    <a:close/>
                    <a:moveTo>
                      <a:pt x="18" y="39"/>
                    </a:moveTo>
                    <a:cubicBezTo>
                      <a:pt x="18" y="40"/>
                      <a:pt x="17" y="41"/>
                      <a:pt x="17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1"/>
                      <a:pt x="12" y="40"/>
                      <a:pt x="12" y="39"/>
                    </a:cubicBezTo>
                    <a:cubicBezTo>
                      <a:pt x="12" y="38"/>
                      <a:pt x="13" y="38"/>
                      <a:pt x="13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8" y="38"/>
                      <a:pt x="18" y="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="" id="{9039BC38-0237-428C-8BCA-9583A20AA46D}"/>
                </a:ext>
              </a:extLst>
            </p:cNvPr>
            <p:cNvGrpSpPr/>
            <p:nvPr/>
          </p:nvGrpSpPr>
          <p:grpSpPr>
            <a:xfrm>
              <a:off x="1919409" y="1836238"/>
              <a:ext cx="827733" cy="540647"/>
              <a:chOff x="1439557" y="1650983"/>
              <a:chExt cx="620800" cy="405485"/>
            </a:xfrm>
          </p:grpSpPr>
          <p:grpSp>
            <p:nvGrpSpPr>
              <p:cNvPr id="50" name="组合 49">
                <a:extLst>
                  <a:ext uri="{FF2B5EF4-FFF2-40B4-BE49-F238E27FC236}">
                    <a16:creationId xmlns:a16="http://schemas.microsoft.com/office/drawing/2014/main" xmlns="" id="{777F566A-A470-4564-AAC5-945A1889160A}"/>
                  </a:ext>
                </a:extLst>
              </p:cNvPr>
              <p:cNvGrpSpPr/>
              <p:nvPr/>
            </p:nvGrpSpPr>
            <p:grpSpPr>
              <a:xfrm>
                <a:off x="1439557" y="1650983"/>
                <a:ext cx="620800" cy="405485"/>
                <a:chOff x="1588" y="2074863"/>
                <a:chExt cx="627062" cy="409575"/>
              </a:xfrm>
            </p:grpSpPr>
            <p:sp>
              <p:nvSpPr>
                <p:cNvPr id="52" name="任意多边形: 形状 51">
                  <a:extLst>
                    <a:ext uri="{FF2B5EF4-FFF2-40B4-BE49-F238E27FC236}">
                      <a16:creationId xmlns:a16="http://schemas.microsoft.com/office/drawing/2014/main" xmlns="" id="{10D38CAC-37AC-4D6D-B8F1-D1DF26ECAF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8" y="2074863"/>
                  <a:ext cx="627062" cy="409575"/>
                </a:xfrm>
                <a:custGeom>
                  <a:avLst/>
                  <a:gdLst>
                    <a:gd name="T0" fmla="*/ 0 w 395"/>
                    <a:gd name="T1" fmla="*/ 0 h 258"/>
                    <a:gd name="T2" fmla="*/ 82 w 395"/>
                    <a:gd name="T3" fmla="*/ 128 h 258"/>
                    <a:gd name="T4" fmla="*/ 0 w 395"/>
                    <a:gd name="T5" fmla="*/ 258 h 258"/>
                    <a:gd name="T6" fmla="*/ 395 w 395"/>
                    <a:gd name="T7" fmla="*/ 258 h 258"/>
                    <a:gd name="T8" fmla="*/ 395 w 395"/>
                    <a:gd name="T9" fmla="*/ 0 h 258"/>
                    <a:gd name="T10" fmla="*/ 0 w 395"/>
                    <a:gd name="T11" fmla="*/ 0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5" h="258">
                      <a:moveTo>
                        <a:pt x="0" y="0"/>
                      </a:moveTo>
                      <a:lnTo>
                        <a:pt x="82" y="128"/>
                      </a:lnTo>
                      <a:lnTo>
                        <a:pt x="0" y="258"/>
                      </a:lnTo>
                      <a:lnTo>
                        <a:pt x="395" y="258"/>
                      </a:lnTo>
                      <a:lnTo>
                        <a:pt x="3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" name="任意多边形: 形状 52">
                  <a:extLst>
                    <a:ext uri="{FF2B5EF4-FFF2-40B4-BE49-F238E27FC236}">
                      <a16:creationId xmlns:a16="http://schemas.microsoft.com/office/drawing/2014/main" xmlns="" id="{D4F75F89-EDAA-41DF-93BF-406373AF97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550" y="2074863"/>
                  <a:ext cx="165100" cy="409575"/>
                </a:xfrm>
                <a:custGeom>
                  <a:avLst/>
                  <a:gdLst>
                    <a:gd name="T0" fmla="*/ 0 w 44"/>
                    <a:gd name="T1" fmla="*/ 54 h 109"/>
                    <a:gd name="T2" fmla="*/ 10 w 44"/>
                    <a:gd name="T3" fmla="*/ 109 h 109"/>
                    <a:gd name="T4" fmla="*/ 44 w 44"/>
                    <a:gd name="T5" fmla="*/ 109 h 109"/>
                    <a:gd name="T6" fmla="*/ 44 w 44"/>
                    <a:gd name="T7" fmla="*/ 0 h 109"/>
                    <a:gd name="T8" fmla="*/ 10 w 44"/>
                    <a:gd name="T9" fmla="*/ 0 h 109"/>
                    <a:gd name="T10" fmla="*/ 0 w 44"/>
                    <a:gd name="T11" fmla="*/ 54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109">
                      <a:moveTo>
                        <a:pt x="0" y="54"/>
                      </a:moveTo>
                      <a:cubicBezTo>
                        <a:pt x="0" y="75"/>
                        <a:pt x="4" y="95"/>
                        <a:pt x="10" y="109"/>
                      </a:cubicBezTo>
                      <a:cubicBezTo>
                        <a:pt x="44" y="109"/>
                        <a:pt x="44" y="109"/>
                        <a:pt x="44" y="109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14"/>
                        <a:pt x="0" y="33"/>
                        <a:pt x="0" y="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2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1" name="任意多边形: 形状 50">
                <a:extLst>
                  <a:ext uri="{FF2B5EF4-FFF2-40B4-BE49-F238E27FC236}">
                    <a16:creationId xmlns:a16="http://schemas.microsoft.com/office/drawing/2014/main" xmlns="" id="{41E985B8-5052-41BC-BB7B-3C02C4E73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2616" y="1748759"/>
                <a:ext cx="265955" cy="201120"/>
              </a:xfrm>
              <a:custGeom>
                <a:avLst/>
                <a:gdLst>
                  <a:gd name="T0" fmla="*/ 26 w 85"/>
                  <a:gd name="T1" fmla="*/ 28 h 62"/>
                  <a:gd name="T2" fmla="*/ 13 w 85"/>
                  <a:gd name="T3" fmla="*/ 27 h 62"/>
                  <a:gd name="T4" fmla="*/ 7 w 85"/>
                  <a:gd name="T5" fmla="*/ 38 h 62"/>
                  <a:gd name="T6" fmla="*/ 24 w 85"/>
                  <a:gd name="T7" fmla="*/ 29 h 62"/>
                  <a:gd name="T8" fmla="*/ 14 w 85"/>
                  <a:gd name="T9" fmla="*/ 29 h 62"/>
                  <a:gd name="T10" fmla="*/ 14 w 85"/>
                  <a:gd name="T11" fmla="*/ 43 h 62"/>
                  <a:gd name="T12" fmla="*/ 17 w 85"/>
                  <a:gd name="T13" fmla="*/ 40 h 62"/>
                  <a:gd name="T14" fmla="*/ 75 w 85"/>
                  <a:gd name="T15" fmla="*/ 30 h 62"/>
                  <a:gd name="T16" fmla="*/ 74 w 85"/>
                  <a:gd name="T17" fmla="*/ 1 h 62"/>
                  <a:gd name="T18" fmla="*/ 57 w 85"/>
                  <a:gd name="T19" fmla="*/ 5 h 62"/>
                  <a:gd name="T20" fmla="*/ 40 w 85"/>
                  <a:gd name="T21" fmla="*/ 16 h 62"/>
                  <a:gd name="T22" fmla="*/ 39 w 85"/>
                  <a:gd name="T23" fmla="*/ 17 h 62"/>
                  <a:gd name="T24" fmla="*/ 39 w 85"/>
                  <a:gd name="T25" fmla="*/ 32 h 62"/>
                  <a:gd name="T26" fmla="*/ 35 w 85"/>
                  <a:gd name="T27" fmla="*/ 38 h 62"/>
                  <a:gd name="T28" fmla="*/ 31 w 85"/>
                  <a:gd name="T29" fmla="*/ 47 h 62"/>
                  <a:gd name="T30" fmla="*/ 11 w 85"/>
                  <a:gd name="T31" fmla="*/ 21 h 62"/>
                  <a:gd name="T32" fmla="*/ 0 w 85"/>
                  <a:gd name="T33" fmla="*/ 37 h 62"/>
                  <a:gd name="T34" fmla="*/ 2 w 85"/>
                  <a:gd name="T35" fmla="*/ 56 h 62"/>
                  <a:gd name="T36" fmla="*/ 24 w 85"/>
                  <a:gd name="T37" fmla="*/ 56 h 62"/>
                  <a:gd name="T38" fmla="*/ 65 w 85"/>
                  <a:gd name="T39" fmla="*/ 56 h 62"/>
                  <a:gd name="T40" fmla="*/ 76 w 85"/>
                  <a:gd name="T41" fmla="*/ 48 h 62"/>
                  <a:gd name="T42" fmla="*/ 66 w 85"/>
                  <a:gd name="T43" fmla="*/ 39 h 62"/>
                  <a:gd name="T44" fmla="*/ 74 w 85"/>
                  <a:gd name="T45" fmla="*/ 31 h 62"/>
                  <a:gd name="T46" fmla="*/ 50 w 85"/>
                  <a:gd name="T47" fmla="*/ 28 h 62"/>
                  <a:gd name="T48" fmla="*/ 71 w 85"/>
                  <a:gd name="T49" fmla="*/ 29 h 62"/>
                  <a:gd name="T50" fmla="*/ 82 w 85"/>
                  <a:gd name="T51" fmla="*/ 17 h 62"/>
                  <a:gd name="T52" fmla="*/ 73 w 85"/>
                  <a:gd name="T53" fmla="*/ 3 h 62"/>
                  <a:gd name="T54" fmla="*/ 53 w 85"/>
                  <a:gd name="T55" fmla="*/ 40 h 62"/>
                  <a:gd name="T56" fmla="*/ 41 w 85"/>
                  <a:gd name="T57" fmla="*/ 21 h 62"/>
                  <a:gd name="T58" fmla="*/ 42 w 85"/>
                  <a:gd name="T59" fmla="*/ 36 h 62"/>
                  <a:gd name="T60" fmla="*/ 40 w 85"/>
                  <a:gd name="T61" fmla="*/ 36 h 62"/>
                  <a:gd name="T62" fmla="*/ 38 w 85"/>
                  <a:gd name="T63" fmla="*/ 33 h 62"/>
                  <a:gd name="T64" fmla="*/ 24 w 85"/>
                  <a:gd name="T65" fmla="*/ 50 h 62"/>
                  <a:gd name="T66" fmla="*/ 49 w 85"/>
                  <a:gd name="T67" fmla="*/ 53 h 62"/>
                  <a:gd name="T68" fmla="*/ 28 w 85"/>
                  <a:gd name="T69" fmla="*/ 24 h 62"/>
                  <a:gd name="T70" fmla="*/ 17 w 85"/>
                  <a:gd name="T71" fmla="*/ 45 h 62"/>
                  <a:gd name="T72" fmla="*/ 3 w 85"/>
                  <a:gd name="T73" fmla="*/ 37 h 62"/>
                  <a:gd name="T74" fmla="*/ 8 w 85"/>
                  <a:gd name="T75" fmla="*/ 53 h 62"/>
                  <a:gd name="T76" fmla="*/ 17 w 85"/>
                  <a:gd name="T77" fmla="*/ 58 h 62"/>
                  <a:gd name="T78" fmla="*/ 21 w 85"/>
                  <a:gd name="T79" fmla="*/ 53 h 62"/>
                  <a:gd name="T80" fmla="*/ 53 w 85"/>
                  <a:gd name="T81" fmla="*/ 53 h 62"/>
                  <a:gd name="T82" fmla="*/ 57 w 85"/>
                  <a:gd name="T83" fmla="*/ 58 h 62"/>
                  <a:gd name="T84" fmla="*/ 65 w 85"/>
                  <a:gd name="T85" fmla="*/ 50 h 62"/>
                  <a:gd name="T86" fmla="*/ 64 w 85"/>
                  <a:gd name="T87" fmla="*/ 40 h 62"/>
                  <a:gd name="T88" fmla="*/ 57 w 85"/>
                  <a:gd name="T89" fmla="*/ 45 h 62"/>
                  <a:gd name="T90" fmla="*/ 37 w 85"/>
                  <a:gd name="T91" fmla="*/ 40 h 62"/>
                  <a:gd name="T92" fmla="*/ 47 w 85"/>
                  <a:gd name="T93" fmla="*/ 43 h 62"/>
                  <a:gd name="T94" fmla="*/ 57 w 85"/>
                  <a:gd name="T95" fmla="*/ 42 h 62"/>
                  <a:gd name="T96" fmla="*/ 64 w 85"/>
                  <a:gd name="T97" fmla="*/ 40 h 62"/>
                  <a:gd name="T98" fmla="*/ 73 w 85"/>
                  <a:gd name="T99" fmla="*/ 24 h 62"/>
                  <a:gd name="T100" fmla="*/ 77 w 85"/>
                  <a:gd name="T101" fmla="*/ 16 h 62"/>
                  <a:gd name="T102" fmla="*/ 69 w 85"/>
                  <a:gd name="T103" fmla="*/ 29 h 62"/>
                  <a:gd name="T104" fmla="*/ 56 w 85"/>
                  <a:gd name="T105" fmla="*/ 36 h 62"/>
                  <a:gd name="T106" fmla="*/ 69 w 85"/>
                  <a:gd name="T107" fmla="*/ 2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5" h="62">
                    <a:moveTo>
                      <a:pt x="25" y="38"/>
                    </a:moveTo>
                    <a:cubicBezTo>
                      <a:pt x="26" y="38"/>
                      <a:pt x="26" y="37"/>
                      <a:pt x="26" y="37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7"/>
                      <a:pt x="26" y="27"/>
                      <a:pt x="25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6" y="36"/>
                      <a:pt x="6" y="37"/>
                      <a:pt x="6" y="37"/>
                    </a:cubicBezTo>
                    <a:cubicBezTo>
                      <a:pt x="6" y="38"/>
                      <a:pt x="6" y="38"/>
                      <a:pt x="7" y="38"/>
                    </a:cubicBezTo>
                    <a:lnTo>
                      <a:pt x="25" y="38"/>
                    </a:lnTo>
                    <a:close/>
                    <a:moveTo>
                      <a:pt x="14" y="29"/>
                    </a:moveTo>
                    <a:cubicBezTo>
                      <a:pt x="24" y="29"/>
                      <a:pt x="24" y="29"/>
                      <a:pt x="24" y="29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9" y="36"/>
                      <a:pt x="9" y="36"/>
                      <a:pt x="9" y="36"/>
                    </a:cubicBezTo>
                    <a:lnTo>
                      <a:pt x="14" y="29"/>
                    </a:lnTo>
                    <a:close/>
                    <a:moveTo>
                      <a:pt x="18" y="41"/>
                    </a:moveTo>
                    <a:cubicBezTo>
                      <a:pt x="18" y="42"/>
                      <a:pt x="17" y="43"/>
                      <a:pt x="17" y="43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13" y="43"/>
                      <a:pt x="12" y="42"/>
                      <a:pt x="12" y="41"/>
                    </a:cubicBezTo>
                    <a:cubicBezTo>
                      <a:pt x="12" y="40"/>
                      <a:pt x="13" y="40"/>
                      <a:pt x="14" y="40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7" y="40"/>
                      <a:pt x="18" y="40"/>
                      <a:pt x="18" y="41"/>
                    </a:cubicBezTo>
                    <a:close/>
                    <a:moveTo>
                      <a:pt x="74" y="30"/>
                    </a:moveTo>
                    <a:cubicBezTo>
                      <a:pt x="74" y="30"/>
                      <a:pt x="75" y="30"/>
                      <a:pt x="75" y="30"/>
                    </a:cubicBezTo>
                    <a:cubicBezTo>
                      <a:pt x="85" y="18"/>
                      <a:pt x="85" y="18"/>
                      <a:pt x="85" y="18"/>
                    </a:cubicBezTo>
                    <a:cubicBezTo>
                      <a:pt x="85" y="18"/>
                      <a:pt x="85" y="17"/>
                      <a:pt x="85" y="16"/>
                    </a:cubicBezTo>
                    <a:cubicBezTo>
                      <a:pt x="74" y="1"/>
                      <a:pt x="74" y="1"/>
                      <a:pt x="74" y="1"/>
                    </a:cubicBezTo>
                    <a:cubicBezTo>
                      <a:pt x="74" y="0"/>
                      <a:pt x="73" y="0"/>
                      <a:pt x="73" y="0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7"/>
                      <a:pt x="40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5"/>
                      <a:pt x="35" y="26"/>
                      <a:pt x="36" y="26"/>
                    </a:cubicBezTo>
                    <a:cubicBezTo>
                      <a:pt x="39" y="32"/>
                      <a:pt x="39" y="32"/>
                      <a:pt x="39" y="32"/>
                    </a:cubicBezTo>
                    <a:cubicBezTo>
                      <a:pt x="39" y="32"/>
                      <a:pt x="39" y="31"/>
                      <a:pt x="38" y="31"/>
                    </a:cubicBezTo>
                    <a:cubicBezTo>
                      <a:pt x="36" y="31"/>
                      <a:pt x="34" y="33"/>
                      <a:pt x="34" y="36"/>
                    </a:cubicBezTo>
                    <a:cubicBezTo>
                      <a:pt x="34" y="37"/>
                      <a:pt x="35" y="38"/>
                      <a:pt x="35" y="38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22"/>
                      <a:pt x="30" y="21"/>
                      <a:pt x="30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0" y="22"/>
                      <a:pt x="10" y="22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7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5"/>
                      <a:pt x="1" y="56"/>
                      <a:pt x="2" y="56"/>
                    </a:cubicBezTo>
                    <a:cubicBezTo>
                      <a:pt x="9" y="56"/>
                      <a:pt x="9" y="56"/>
                      <a:pt x="9" y="56"/>
                    </a:cubicBezTo>
                    <a:cubicBezTo>
                      <a:pt x="10" y="59"/>
                      <a:pt x="13" y="62"/>
                      <a:pt x="17" y="62"/>
                    </a:cubicBezTo>
                    <a:cubicBezTo>
                      <a:pt x="20" y="62"/>
                      <a:pt x="23" y="59"/>
                      <a:pt x="24" y="56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51" y="59"/>
                      <a:pt x="54" y="62"/>
                      <a:pt x="57" y="62"/>
                    </a:cubicBezTo>
                    <a:cubicBezTo>
                      <a:pt x="61" y="62"/>
                      <a:pt x="64" y="59"/>
                      <a:pt x="65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6" y="56"/>
                      <a:pt x="76" y="55"/>
                      <a:pt x="76" y="54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6" y="47"/>
                      <a:pt x="76" y="47"/>
                      <a:pt x="75" y="47"/>
                    </a:cubicBezTo>
                    <a:cubicBezTo>
                      <a:pt x="66" y="47"/>
                      <a:pt x="66" y="47"/>
                      <a:pt x="66" y="47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5" y="38"/>
                      <a:pt x="65" y="38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31"/>
                      <a:pt x="74" y="30"/>
                      <a:pt x="74" y="30"/>
                    </a:cubicBezTo>
                    <a:close/>
                    <a:moveTo>
                      <a:pt x="57" y="39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71" y="29"/>
                      <a:pt x="71" y="29"/>
                      <a:pt x="71" y="29"/>
                    </a:cubicBezTo>
                    <a:lnTo>
                      <a:pt x="57" y="39"/>
                    </a:lnTo>
                    <a:close/>
                    <a:moveTo>
                      <a:pt x="73" y="3"/>
                    </a:moveTo>
                    <a:cubicBezTo>
                      <a:pt x="82" y="17"/>
                      <a:pt x="82" y="17"/>
                      <a:pt x="82" y="17"/>
                    </a:cubicBezTo>
                    <a:cubicBezTo>
                      <a:pt x="74" y="27"/>
                      <a:pt x="74" y="27"/>
                      <a:pt x="74" y="27"/>
                    </a:cubicBezTo>
                    <a:cubicBezTo>
                      <a:pt x="60" y="7"/>
                      <a:pt x="60" y="7"/>
                      <a:pt x="60" y="7"/>
                    </a:cubicBezTo>
                    <a:lnTo>
                      <a:pt x="73" y="3"/>
                    </a:lnTo>
                    <a:close/>
                    <a:moveTo>
                      <a:pt x="41" y="21"/>
                    </a:moveTo>
                    <a:cubicBezTo>
                      <a:pt x="47" y="30"/>
                      <a:pt x="47" y="30"/>
                      <a:pt x="47" y="30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48" y="40"/>
                      <a:pt x="48" y="40"/>
                      <a:pt x="48" y="40"/>
                    </a:cubicBezTo>
                    <a:cubicBezTo>
                      <a:pt x="39" y="25"/>
                      <a:pt x="39" y="25"/>
                      <a:pt x="39" y="25"/>
                    </a:cubicBezTo>
                    <a:lnTo>
                      <a:pt x="41" y="21"/>
                    </a:lnTo>
                    <a:close/>
                    <a:moveTo>
                      <a:pt x="43" y="38"/>
                    </a:moveTo>
                    <a:cubicBezTo>
                      <a:pt x="42" y="38"/>
                      <a:pt x="42" y="38"/>
                      <a:pt x="42" y="38"/>
                    </a:cubicBezTo>
                    <a:cubicBezTo>
                      <a:pt x="42" y="37"/>
                      <a:pt x="42" y="37"/>
                      <a:pt x="42" y="36"/>
                    </a:cubicBezTo>
                    <a:lnTo>
                      <a:pt x="43" y="38"/>
                    </a:lnTo>
                    <a:close/>
                    <a:moveTo>
                      <a:pt x="38" y="33"/>
                    </a:moveTo>
                    <a:cubicBezTo>
                      <a:pt x="39" y="33"/>
                      <a:pt x="40" y="34"/>
                      <a:pt x="40" y="36"/>
                    </a:cubicBezTo>
                    <a:cubicBezTo>
                      <a:pt x="40" y="37"/>
                      <a:pt x="39" y="38"/>
                      <a:pt x="38" y="38"/>
                    </a:cubicBezTo>
                    <a:cubicBezTo>
                      <a:pt x="37" y="38"/>
                      <a:pt x="36" y="37"/>
                      <a:pt x="36" y="36"/>
                    </a:cubicBezTo>
                    <a:cubicBezTo>
                      <a:pt x="36" y="34"/>
                      <a:pt x="37" y="33"/>
                      <a:pt x="38" y="33"/>
                    </a:cubicBezTo>
                    <a:close/>
                    <a:moveTo>
                      <a:pt x="49" y="53"/>
                    </a:move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2"/>
                      <a:pt x="25" y="51"/>
                      <a:pt x="24" y="50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49" y="51"/>
                      <a:pt x="49" y="52"/>
                      <a:pt x="49" y="53"/>
                    </a:cubicBezTo>
                    <a:close/>
                    <a:moveTo>
                      <a:pt x="3" y="37"/>
                    </a:moveTo>
                    <a:cubicBezTo>
                      <a:pt x="12" y="24"/>
                      <a:pt x="12" y="24"/>
                      <a:pt x="12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8" y="47"/>
                      <a:pt x="28" y="47"/>
                      <a:pt x="28" y="47"/>
                    </a:cubicBezTo>
                    <a:cubicBezTo>
                      <a:pt x="22" y="47"/>
                      <a:pt x="22" y="47"/>
                      <a:pt x="22" y="47"/>
                    </a:cubicBezTo>
                    <a:cubicBezTo>
                      <a:pt x="20" y="45"/>
                      <a:pt x="18" y="45"/>
                      <a:pt x="17" y="45"/>
                    </a:cubicBezTo>
                    <a:cubicBezTo>
                      <a:pt x="15" y="45"/>
                      <a:pt x="13" y="45"/>
                      <a:pt x="12" y="47"/>
                    </a:cubicBezTo>
                    <a:cubicBezTo>
                      <a:pt x="3" y="47"/>
                      <a:pt x="3" y="47"/>
                      <a:pt x="3" y="47"/>
                    </a:cubicBezTo>
                    <a:lnTo>
                      <a:pt x="3" y="37"/>
                    </a:lnTo>
                    <a:close/>
                    <a:moveTo>
                      <a:pt x="3" y="50"/>
                    </a:moveTo>
                    <a:cubicBezTo>
                      <a:pt x="9" y="50"/>
                      <a:pt x="9" y="50"/>
                      <a:pt x="9" y="50"/>
                    </a:cubicBezTo>
                    <a:cubicBezTo>
                      <a:pt x="9" y="51"/>
                      <a:pt x="8" y="52"/>
                      <a:pt x="8" y="53"/>
                    </a:cubicBezTo>
                    <a:cubicBezTo>
                      <a:pt x="3" y="53"/>
                      <a:pt x="3" y="53"/>
                      <a:pt x="3" y="53"/>
                    </a:cubicBezTo>
                    <a:lnTo>
                      <a:pt x="3" y="50"/>
                    </a:lnTo>
                    <a:close/>
                    <a:moveTo>
                      <a:pt x="17" y="58"/>
                    </a:moveTo>
                    <a:cubicBezTo>
                      <a:pt x="14" y="58"/>
                      <a:pt x="12" y="56"/>
                      <a:pt x="12" y="53"/>
                    </a:cubicBezTo>
                    <a:cubicBezTo>
                      <a:pt x="12" y="51"/>
                      <a:pt x="14" y="49"/>
                      <a:pt x="17" y="49"/>
                    </a:cubicBezTo>
                    <a:cubicBezTo>
                      <a:pt x="19" y="49"/>
                      <a:pt x="21" y="51"/>
                      <a:pt x="21" y="53"/>
                    </a:cubicBezTo>
                    <a:cubicBezTo>
                      <a:pt x="21" y="56"/>
                      <a:pt x="19" y="58"/>
                      <a:pt x="17" y="58"/>
                    </a:cubicBezTo>
                    <a:close/>
                    <a:moveTo>
                      <a:pt x="57" y="58"/>
                    </a:moveTo>
                    <a:cubicBezTo>
                      <a:pt x="55" y="58"/>
                      <a:pt x="53" y="56"/>
                      <a:pt x="53" y="53"/>
                    </a:cubicBezTo>
                    <a:cubicBezTo>
                      <a:pt x="53" y="51"/>
                      <a:pt x="55" y="49"/>
                      <a:pt x="57" y="49"/>
                    </a:cubicBezTo>
                    <a:cubicBezTo>
                      <a:pt x="60" y="49"/>
                      <a:pt x="62" y="51"/>
                      <a:pt x="62" y="53"/>
                    </a:cubicBezTo>
                    <a:cubicBezTo>
                      <a:pt x="62" y="56"/>
                      <a:pt x="60" y="58"/>
                      <a:pt x="57" y="58"/>
                    </a:cubicBezTo>
                    <a:close/>
                    <a:moveTo>
                      <a:pt x="73" y="53"/>
                    </a:moveTo>
                    <a:cubicBezTo>
                      <a:pt x="66" y="53"/>
                      <a:pt x="66" y="53"/>
                      <a:pt x="66" y="53"/>
                    </a:cubicBezTo>
                    <a:cubicBezTo>
                      <a:pt x="66" y="52"/>
                      <a:pt x="65" y="51"/>
                      <a:pt x="65" y="50"/>
                    </a:cubicBezTo>
                    <a:cubicBezTo>
                      <a:pt x="73" y="50"/>
                      <a:pt x="73" y="50"/>
                      <a:pt x="73" y="50"/>
                    </a:cubicBezTo>
                    <a:lnTo>
                      <a:pt x="73" y="53"/>
                    </a:lnTo>
                    <a:close/>
                    <a:moveTo>
                      <a:pt x="64" y="40"/>
                    </a:moveTo>
                    <a:cubicBezTo>
                      <a:pt x="64" y="46"/>
                      <a:pt x="64" y="46"/>
                      <a:pt x="64" y="46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0" y="45"/>
                      <a:pt x="59" y="45"/>
                      <a:pt x="57" y="45"/>
                    </a:cubicBezTo>
                    <a:cubicBezTo>
                      <a:pt x="56" y="45"/>
                      <a:pt x="55" y="45"/>
                      <a:pt x="53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6" y="42"/>
                      <a:pt x="46" y="42"/>
                      <a:pt x="46" y="42"/>
                    </a:cubicBezTo>
                    <a:cubicBezTo>
                      <a:pt x="46" y="43"/>
                      <a:pt x="47" y="43"/>
                      <a:pt x="47" y="43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7" y="42"/>
                      <a:pt x="57" y="42"/>
                      <a:pt x="57" y="42"/>
                    </a:cubicBezTo>
                    <a:cubicBezTo>
                      <a:pt x="57" y="42"/>
                      <a:pt x="57" y="42"/>
                      <a:pt x="57" y="42"/>
                    </a:cubicBezTo>
                    <a:cubicBezTo>
                      <a:pt x="61" y="40"/>
                      <a:pt x="61" y="40"/>
                      <a:pt x="61" y="40"/>
                    </a:cubicBezTo>
                    <a:lnTo>
                      <a:pt x="64" y="40"/>
                    </a:lnTo>
                    <a:close/>
                    <a:moveTo>
                      <a:pt x="79" y="17"/>
                    </a:moveTo>
                    <a:cubicBezTo>
                      <a:pt x="73" y="23"/>
                      <a:pt x="73" y="23"/>
                      <a:pt x="73" y="23"/>
                    </a:cubicBezTo>
                    <a:cubicBezTo>
                      <a:pt x="73" y="23"/>
                      <a:pt x="73" y="24"/>
                      <a:pt x="73" y="24"/>
                    </a:cubicBezTo>
                    <a:cubicBezTo>
                      <a:pt x="72" y="24"/>
                      <a:pt x="72" y="24"/>
                      <a:pt x="72" y="23"/>
                    </a:cubicBezTo>
                    <a:cubicBezTo>
                      <a:pt x="72" y="23"/>
                      <a:pt x="72" y="22"/>
                      <a:pt x="72" y="22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78" y="16"/>
                      <a:pt x="78" y="15"/>
                      <a:pt x="79" y="16"/>
                    </a:cubicBezTo>
                    <a:cubicBezTo>
                      <a:pt x="79" y="16"/>
                      <a:pt x="79" y="17"/>
                      <a:pt x="79" y="17"/>
                    </a:cubicBezTo>
                    <a:close/>
                    <a:moveTo>
                      <a:pt x="69" y="29"/>
                    </a:moveTo>
                    <a:cubicBezTo>
                      <a:pt x="57" y="36"/>
                      <a:pt x="57" y="36"/>
                      <a:pt x="57" y="36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68" y="27"/>
                      <a:pt x="69" y="27"/>
                      <a:pt x="69" y="27"/>
                    </a:cubicBezTo>
                    <a:cubicBezTo>
                      <a:pt x="69" y="28"/>
                      <a:pt x="69" y="28"/>
                      <a:pt x="69" y="2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EC9627FC-5818-4868-92E9-B2CDD7B815DB}"/>
                </a:ext>
              </a:extLst>
            </p:cNvPr>
            <p:cNvGrpSpPr/>
            <p:nvPr/>
          </p:nvGrpSpPr>
          <p:grpSpPr>
            <a:xfrm>
              <a:off x="1690522" y="4621994"/>
              <a:ext cx="827733" cy="540647"/>
              <a:chOff x="1267892" y="3740300"/>
              <a:chExt cx="620800" cy="405485"/>
            </a:xfrm>
          </p:grpSpPr>
          <p:grpSp>
            <p:nvGrpSpPr>
              <p:cNvPr id="46" name="组合 45">
                <a:extLst>
                  <a:ext uri="{FF2B5EF4-FFF2-40B4-BE49-F238E27FC236}">
                    <a16:creationId xmlns:a16="http://schemas.microsoft.com/office/drawing/2014/main" xmlns="" id="{C55F14A6-561A-42BC-BE72-A626E65E5DFD}"/>
                  </a:ext>
                </a:extLst>
              </p:cNvPr>
              <p:cNvGrpSpPr/>
              <p:nvPr/>
            </p:nvGrpSpPr>
            <p:grpSpPr>
              <a:xfrm>
                <a:off x="1267892" y="3740300"/>
                <a:ext cx="620800" cy="405485"/>
                <a:chOff x="1588" y="2074863"/>
                <a:chExt cx="627062" cy="409575"/>
              </a:xfrm>
            </p:grpSpPr>
            <p:sp>
              <p:nvSpPr>
                <p:cNvPr id="48" name="任意多边形: 形状 47">
                  <a:extLst>
                    <a:ext uri="{FF2B5EF4-FFF2-40B4-BE49-F238E27FC236}">
                      <a16:creationId xmlns:a16="http://schemas.microsoft.com/office/drawing/2014/main" xmlns="" id="{39EFDA58-224B-49EC-BAC4-BC1BD91D2D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8" y="2074863"/>
                  <a:ext cx="627062" cy="409575"/>
                </a:xfrm>
                <a:custGeom>
                  <a:avLst/>
                  <a:gdLst>
                    <a:gd name="T0" fmla="*/ 0 w 395"/>
                    <a:gd name="T1" fmla="*/ 0 h 258"/>
                    <a:gd name="T2" fmla="*/ 82 w 395"/>
                    <a:gd name="T3" fmla="*/ 128 h 258"/>
                    <a:gd name="T4" fmla="*/ 0 w 395"/>
                    <a:gd name="T5" fmla="*/ 258 h 258"/>
                    <a:gd name="T6" fmla="*/ 395 w 395"/>
                    <a:gd name="T7" fmla="*/ 258 h 258"/>
                    <a:gd name="T8" fmla="*/ 395 w 395"/>
                    <a:gd name="T9" fmla="*/ 0 h 258"/>
                    <a:gd name="T10" fmla="*/ 0 w 395"/>
                    <a:gd name="T11" fmla="*/ 0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5" h="258">
                      <a:moveTo>
                        <a:pt x="0" y="0"/>
                      </a:moveTo>
                      <a:lnTo>
                        <a:pt x="82" y="128"/>
                      </a:lnTo>
                      <a:lnTo>
                        <a:pt x="0" y="258"/>
                      </a:lnTo>
                      <a:lnTo>
                        <a:pt x="395" y="258"/>
                      </a:lnTo>
                      <a:lnTo>
                        <a:pt x="3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9" name="任意多边形: 形状 48">
                  <a:extLst>
                    <a:ext uri="{FF2B5EF4-FFF2-40B4-BE49-F238E27FC236}">
                      <a16:creationId xmlns:a16="http://schemas.microsoft.com/office/drawing/2014/main" xmlns="" id="{EC9C415F-F774-4286-B5F7-4937C0D22A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550" y="2074863"/>
                  <a:ext cx="165100" cy="409575"/>
                </a:xfrm>
                <a:custGeom>
                  <a:avLst/>
                  <a:gdLst>
                    <a:gd name="T0" fmla="*/ 0 w 44"/>
                    <a:gd name="T1" fmla="*/ 54 h 109"/>
                    <a:gd name="T2" fmla="*/ 10 w 44"/>
                    <a:gd name="T3" fmla="*/ 109 h 109"/>
                    <a:gd name="T4" fmla="*/ 44 w 44"/>
                    <a:gd name="T5" fmla="*/ 109 h 109"/>
                    <a:gd name="T6" fmla="*/ 44 w 44"/>
                    <a:gd name="T7" fmla="*/ 0 h 109"/>
                    <a:gd name="T8" fmla="*/ 10 w 44"/>
                    <a:gd name="T9" fmla="*/ 0 h 109"/>
                    <a:gd name="T10" fmla="*/ 0 w 44"/>
                    <a:gd name="T11" fmla="*/ 54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109">
                      <a:moveTo>
                        <a:pt x="0" y="54"/>
                      </a:moveTo>
                      <a:cubicBezTo>
                        <a:pt x="0" y="75"/>
                        <a:pt x="4" y="95"/>
                        <a:pt x="10" y="109"/>
                      </a:cubicBezTo>
                      <a:cubicBezTo>
                        <a:pt x="44" y="109"/>
                        <a:pt x="44" y="109"/>
                        <a:pt x="44" y="109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14"/>
                        <a:pt x="0" y="33"/>
                        <a:pt x="0" y="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2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47" name="任意多边形: 形状 46">
                <a:extLst>
                  <a:ext uri="{FF2B5EF4-FFF2-40B4-BE49-F238E27FC236}">
                    <a16:creationId xmlns:a16="http://schemas.microsoft.com/office/drawing/2014/main" xmlns="" id="{E9CE0BD9-7ED1-4010-9657-52DC125ABA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5845" y="3881441"/>
                <a:ext cx="246107" cy="152164"/>
              </a:xfrm>
              <a:custGeom>
                <a:avLst/>
                <a:gdLst>
                  <a:gd name="T0" fmla="*/ 9 w 79"/>
                  <a:gd name="T1" fmla="*/ 8 h 47"/>
                  <a:gd name="T2" fmla="*/ 5 w 79"/>
                  <a:gd name="T3" fmla="*/ 18 h 47"/>
                  <a:gd name="T4" fmla="*/ 5 w 79"/>
                  <a:gd name="T5" fmla="*/ 21 h 47"/>
                  <a:gd name="T6" fmla="*/ 13 w 79"/>
                  <a:gd name="T7" fmla="*/ 22 h 47"/>
                  <a:gd name="T8" fmla="*/ 15 w 79"/>
                  <a:gd name="T9" fmla="*/ 19 h 47"/>
                  <a:gd name="T10" fmla="*/ 25 w 79"/>
                  <a:gd name="T11" fmla="*/ 18 h 47"/>
                  <a:gd name="T12" fmla="*/ 24 w 79"/>
                  <a:gd name="T13" fmla="*/ 8 h 47"/>
                  <a:gd name="T14" fmla="*/ 15 w 79"/>
                  <a:gd name="T15" fmla="*/ 17 h 47"/>
                  <a:gd name="T16" fmla="*/ 13 w 79"/>
                  <a:gd name="T17" fmla="*/ 20 h 47"/>
                  <a:gd name="T18" fmla="*/ 7 w 79"/>
                  <a:gd name="T19" fmla="*/ 18 h 47"/>
                  <a:gd name="T20" fmla="*/ 23 w 79"/>
                  <a:gd name="T21" fmla="*/ 10 h 47"/>
                  <a:gd name="T22" fmla="*/ 78 w 79"/>
                  <a:gd name="T23" fmla="*/ 0 h 47"/>
                  <a:gd name="T24" fmla="*/ 32 w 79"/>
                  <a:gd name="T25" fmla="*/ 2 h 47"/>
                  <a:gd name="T26" fmla="*/ 31 w 79"/>
                  <a:gd name="T27" fmla="*/ 33 h 47"/>
                  <a:gd name="T28" fmla="*/ 30 w 79"/>
                  <a:gd name="T29" fmla="*/ 3 h 47"/>
                  <a:gd name="T30" fmla="*/ 5 w 79"/>
                  <a:gd name="T31" fmla="*/ 4 h 47"/>
                  <a:gd name="T32" fmla="*/ 0 w 79"/>
                  <a:gd name="T33" fmla="*/ 18 h 47"/>
                  <a:gd name="T34" fmla="*/ 2 w 79"/>
                  <a:gd name="T35" fmla="*/ 42 h 47"/>
                  <a:gd name="T36" fmla="*/ 17 w 79"/>
                  <a:gd name="T37" fmla="*/ 47 h 47"/>
                  <a:gd name="T38" fmla="*/ 50 w 79"/>
                  <a:gd name="T39" fmla="*/ 42 h 47"/>
                  <a:gd name="T40" fmla="*/ 65 w 79"/>
                  <a:gd name="T41" fmla="*/ 42 h 47"/>
                  <a:gd name="T42" fmla="*/ 77 w 79"/>
                  <a:gd name="T43" fmla="*/ 40 h 47"/>
                  <a:gd name="T44" fmla="*/ 78 w 79"/>
                  <a:gd name="T45" fmla="*/ 35 h 47"/>
                  <a:gd name="T46" fmla="*/ 79 w 79"/>
                  <a:gd name="T47" fmla="*/ 2 h 47"/>
                  <a:gd name="T48" fmla="*/ 9 w 79"/>
                  <a:gd name="T49" fmla="*/ 39 h 47"/>
                  <a:gd name="T50" fmla="*/ 3 w 79"/>
                  <a:gd name="T51" fmla="*/ 35 h 47"/>
                  <a:gd name="T52" fmla="*/ 9 w 79"/>
                  <a:gd name="T53" fmla="*/ 39 h 47"/>
                  <a:gd name="T54" fmla="*/ 12 w 79"/>
                  <a:gd name="T55" fmla="*/ 39 h 47"/>
                  <a:gd name="T56" fmla="*/ 21 w 79"/>
                  <a:gd name="T57" fmla="*/ 39 h 47"/>
                  <a:gd name="T58" fmla="*/ 22 w 79"/>
                  <a:gd name="T59" fmla="*/ 33 h 47"/>
                  <a:gd name="T60" fmla="*/ 11 w 79"/>
                  <a:gd name="T61" fmla="*/ 33 h 47"/>
                  <a:gd name="T62" fmla="*/ 3 w 79"/>
                  <a:gd name="T63" fmla="*/ 18 h 47"/>
                  <a:gd name="T64" fmla="*/ 28 w 79"/>
                  <a:gd name="T65" fmla="*/ 6 h 47"/>
                  <a:gd name="T66" fmla="*/ 22 w 79"/>
                  <a:gd name="T67" fmla="*/ 33 h 47"/>
                  <a:gd name="T68" fmla="*/ 25 w 79"/>
                  <a:gd name="T69" fmla="*/ 39 h 47"/>
                  <a:gd name="T70" fmla="*/ 50 w 79"/>
                  <a:gd name="T71" fmla="*/ 35 h 47"/>
                  <a:gd name="T72" fmla="*/ 58 w 79"/>
                  <a:gd name="T73" fmla="*/ 43 h 47"/>
                  <a:gd name="T74" fmla="*/ 58 w 79"/>
                  <a:gd name="T75" fmla="*/ 35 h 47"/>
                  <a:gd name="T76" fmla="*/ 58 w 79"/>
                  <a:gd name="T77" fmla="*/ 43 h 47"/>
                  <a:gd name="T78" fmla="*/ 66 w 79"/>
                  <a:gd name="T79" fmla="*/ 39 h 47"/>
                  <a:gd name="T80" fmla="*/ 74 w 79"/>
                  <a:gd name="T81" fmla="*/ 35 h 47"/>
                  <a:gd name="T82" fmla="*/ 76 w 79"/>
                  <a:gd name="T83" fmla="*/ 33 h 47"/>
                  <a:gd name="T84" fmla="*/ 58 w 79"/>
                  <a:gd name="T85" fmla="*/ 31 h 47"/>
                  <a:gd name="T86" fmla="*/ 35 w 79"/>
                  <a:gd name="T87" fmla="*/ 33 h 47"/>
                  <a:gd name="T88" fmla="*/ 76 w 79"/>
                  <a:gd name="T89" fmla="*/ 30 h 47"/>
                  <a:gd name="T90" fmla="*/ 76 w 79"/>
                  <a:gd name="T91" fmla="*/ 28 h 47"/>
                  <a:gd name="T92" fmla="*/ 35 w 79"/>
                  <a:gd name="T93" fmla="*/ 3 h 47"/>
                  <a:gd name="T94" fmla="*/ 76 w 79"/>
                  <a:gd name="T95" fmla="*/ 2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9" h="47">
                    <a:moveTo>
                      <a:pt x="24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8" y="9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5" y="22"/>
                      <a:pt x="6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4" y="22"/>
                      <a:pt x="14" y="22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9"/>
                      <a:pt x="25" y="19"/>
                      <a:pt x="25" y="18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8"/>
                      <a:pt x="24" y="8"/>
                      <a:pt x="24" y="8"/>
                    </a:cubicBezTo>
                    <a:close/>
                    <a:moveTo>
                      <a:pt x="23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4" y="17"/>
                      <a:pt x="14" y="18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23" y="10"/>
                      <a:pt x="23" y="10"/>
                      <a:pt x="23" y="10"/>
                    </a:cubicBezTo>
                    <a:lnTo>
                      <a:pt x="23" y="17"/>
                    </a:lnTo>
                    <a:close/>
                    <a:moveTo>
                      <a:pt x="78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2" y="1"/>
                      <a:pt x="32" y="2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1" y="3"/>
                      <a:pt x="30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3"/>
                      <a:pt x="5" y="4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1"/>
                      <a:pt x="1" y="42"/>
                      <a:pt x="2" y="42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10" y="45"/>
                      <a:pt x="13" y="47"/>
                      <a:pt x="17" y="47"/>
                    </a:cubicBezTo>
                    <a:cubicBezTo>
                      <a:pt x="20" y="47"/>
                      <a:pt x="24" y="45"/>
                      <a:pt x="25" y="42"/>
                    </a:cubicBezTo>
                    <a:cubicBezTo>
                      <a:pt x="50" y="42"/>
                      <a:pt x="50" y="42"/>
                      <a:pt x="50" y="42"/>
                    </a:cubicBezTo>
                    <a:cubicBezTo>
                      <a:pt x="51" y="45"/>
                      <a:pt x="54" y="47"/>
                      <a:pt x="58" y="47"/>
                    </a:cubicBezTo>
                    <a:cubicBezTo>
                      <a:pt x="61" y="47"/>
                      <a:pt x="64" y="45"/>
                      <a:pt x="65" y="42"/>
                    </a:cubicBezTo>
                    <a:cubicBezTo>
                      <a:pt x="75" y="42"/>
                      <a:pt x="75" y="42"/>
                      <a:pt x="75" y="42"/>
                    </a:cubicBezTo>
                    <a:cubicBezTo>
                      <a:pt x="76" y="42"/>
                      <a:pt x="77" y="41"/>
                      <a:pt x="77" y="40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5"/>
                      <a:pt x="77" y="35"/>
                      <a:pt x="78" y="35"/>
                    </a:cubicBezTo>
                    <a:cubicBezTo>
                      <a:pt x="78" y="35"/>
                      <a:pt x="79" y="35"/>
                      <a:pt x="79" y="34"/>
                    </a:cubicBezTo>
                    <a:cubicBezTo>
                      <a:pt x="79" y="2"/>
                      <a:pt x="79" y="2"/>
                      <a:pt x="79" y="2"/>
                    </a:cubicBezTo>
                    <a:cubicBezTo>
                      <a:pt x="79" y="1"/>
                      <a:pt x="78" y="0"/>
                      <a:pt x="78" y="0"/>
                    </a:cubicBezTo>
                    <a:close/>
                    <a:moveTo>
                      <a:pt x="9" y="39"/>
                    </a:moveTo>
                    <a:cubicBezTo>
                      <a:pt x="3" y="39"/>
                      <a:pt x="3" y="39"/>
                      <a:pt x="3" y="39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9" y="36"/>
                      <a:pt x="9" y="37"/>
                      <a:pt x="9" y="39"/>
                    </a:cubicBezTo>
                    <a:close/>
                    <a:moveTo>
                      <a:pt x="17" y="43"/>
                    </a:moveTo>
                    <a:cubicBezTo>
                      <a:pt x="14" y="43"/>
                      <a:pt x="12" y="41"/>
                      <a:pt x="12" y="39"/>
                    </a:cubicBezTo>
                    <a:cubicBezTo>
                      <a:pt x="12" y="37"/>
                      <a:pt x="14" y="35"/>
                      <a:pt x="17" y="35"/>
                    </a:cubicBezTo>
                    <a:cubicBezTo>
                      <a:pt x="19" y="35"/>
                      <a:pt x="21" y="37"/>
                      <a:pt x="21" y="39"/>
                    </a:cubicBezTo>
                    <a:cubicBezTo>
                      <a:pt x="21" y="41"/>
                      <a:pt x="19" y="43"/>
                      <a:pt x="17" y="43"/>
                    </a:cubicBezTo>
                    <a:close/>
                    <a:moveTo>
                      <a:pt x="22" y="33"/>
                    </a:moveTo>
                    <a:cubicBezTo>
                      <a:pt x="21" y="32"/>
                      <a:pt x="19" y="31"/>
                      <a:pt x="17" y="31"/>
                    </a:cubicBezTo>
                    <a:cubicBezTo>
                      <a:pt x="15" y="31"/>
                      <a:pt x="13" y="32"/>
                      <a:pt x="11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33"/>
                      <a:pt x="28" y="33"/>
                      <a:pt x="28" y="33"/>
                    </a:cubicBezTo>
                    <a:lnTo>
                      <a:pt x="22" y="33"/>
                    </a:lnTo>
                    <a:close/>
                    <a:moveTo>
                      <a:pt x="49" y="39"/>
                    </a:moveTo>
                    <a:cubicBezTo>
                      <a:pt x="25" y="39"/>
                      <a:pt x="25" y="39"/>
                      <a:pt x="25" y="39"/>
                    </a:cubicBezTo>
                    <a:cubicBezTo>
                      <a:pt x="25" y="37"/>
                      <a:pt x="25" y="36"/>
                      <a:pt x="24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6"/>
                      <a:pt x="49" y="37"/>
                      <a:pt x="49" y="39"/>
                    </a:cubicBezTo>
                    <a:close/>
                    <a:moveTo>
                      <a:pt x="58" y="43"/>
                    </a:moveTo>
                    <a:cubicBezTo>
                      <a:pt x="55" y="43"/>
                      <a:pt x="53" y="41"/>
                      <a:pt x="53" y="39"/>
                    </a:cubicBezTo>
                    <a:cubicBezTo>
                      <a:pt x="53" y="37"/>
                      <a:pt x="55" y="35"/>
                      <a:pt x="58" y="35"/>
                    </a:cubicBezTo>
                    <a:cubicBezTo>
                      <a:pt x="60" y="35"/>
                      <a:pt x="62" y="37"/>
                      <a:pt x="62" y="39"/>
                    </a:cubicBezTo>
                    <a:cubicBezTo>
                      <a:pt x="62" y="41"/>
                      <a:pt x="60" y="43"/>
                      <a:pt x="58" y="43"/>
                    </a:cubicBezTo>
                    <a:close/>
                    <a:moveTo>
                      <a:pt x="74" y="39"/>
                    </a:move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7"/>
                      <a:pt x="65" y="36"/>
                      <a:pt x="65" y="35"/>
                    </a:cubicBezTo>
                    <a:cubicBezTo>
                      <a:pt x="74" y="35"/>
                      <a:pt x="74" y="35"/>
                      <a:pt x="74" y="35"/>
                    </a:cubicBezTo>
                    <a:lnTo>
                      <a:pt x="74" y="39"/>
                    </a:lnTo>
                    <a:close/>
                    <a:moveTo>
                      <a:pt x="76" y="33"/>
                    </a:moveTo>
                    <a:cubicBezTo>
                      <a:pt x="63" y="33"/>
                      <a:pt x="63" y="33"/>
                      <a:pt x="63" y="33"/>
                    </a:cubicBezTo>
                    <a:cubicBezTo>
                      <a:pt x="62" y="32"/>
                      <a:pt x="60" y="31"/>
                      <a:pt x="58" y="31"/>
                    </a:cubicBezTo>
                    <a:cubicBezTo>
                      <a:pt x="55" y="31"/>
                      <a:pt x="53" y="32"/>
                      <a:pt x="52" y="33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76" y="30"/>
                      <a:pt x="76" y="30"/>
                      <a:pt x="76" y="30"/>
                    </a:cubicBezTo>
                    <a:lnTo>
                      <a:pt x="76" y="33"/>
                    </a:lnTo>
                    <a:close/>
                    <a:moveTo>
                      <a:pt x="76" y="28"/>
                    </a:moveTo>
                    <a:cubicBezTo>
                      <a:pt x="35" y="28"/>
                      <a:pt x="35" y="28"/>
                      <a:pt x="35" y="28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76" y="3"/>
                      <a:pt x="76" y="3"/>
                      <a:pt x="76" y="3"/>
                    </a:cubicBezTo>
                    <a:lnTo>
                      <a:pt x="76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xmlns="" id="{E3478F23-59D1-4030-A339-5E0CD8479907}"/>
                </a:ext>
              </a:extLst>
            </p:cNvPr>
            <p:cNvGrpSpPr/>
            <p:nvPr/>
          </p:nvGrpSpPr>
          <p:grpSpPr>
            <a:xfrm>
              <a:off x="9443610" y="1836235"/>
              <a:ext cx="827733" cy="540645"/>
              <a:chOff x="7082708" y="1650981"/>
              <a:chExt cx="620800" cy="405484"/>
            </a:xfrm>
          </p:grpSpPr>
          <p:grpSp>
            <p:nvGrpSpPr>
              <p:cNvPr id="42" name="组合 41">
                <a:extLst>
                  <a:ext uri="{FF2B5EF4-FFF2-40B4-BE49-F238E27FC236}">
                    <a16:creationId xmlns:a16="http://schemas.microsoft.com/office/drawing/2014/main" xmlns="" id="{8965EF7B-6B62-46CA-9C4C-2DB4D2EBE54B}"/>
                  </a:ext>
                </a:extLst>
              </p:cNvPr>
              <p:cNvGrpSpPr/>
              <p:nvPr/>
            </p:nvGrpSpPr>
            <p:grpSpPr>
              <a:xfrm flipH="1">
                <a:off x="7082708" y="1650981"/>
                <a:ext cx="620800" cy="405484"/>
                <a:chOff x="1588" y="2074863"/>
                <a:chExt cx="627062" cy="409575"/>
              </a:xfrm>
            </p:grpSpPr>
            <p:sp>
              <p:nvSpPr>
                <p:cNvPr id="44" name="任意多边形: 形状 43">
                  <a:extLst>
                    <a:ext uri="{FF2B5EF4-FFF2-40B4-BE49-F238E27FC236}">
                      <a16:creationId xmlns:a16="http://schemas.microsoft.com/office/drawing/2014/main" xmlns="" id="{5BDCBF96-4A4D-49CC-B35D-81B9872A80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8" y="2074863"/>
                  <a:ext cx="627062" cy="409575"/>
                </a:xfrm>
                <a:custGeom>
                  <a:avLst/>
                  <a:gdLst>
                    <a:gd name="T0" fmla="*/ 0 w 395"/>
                    <a:gd name="T1" fmla="*/ 0 h 258"/>
                    <a:gd name="T2" fmla="*/ 82 w 395"/>
                    <a:gd name="T3" fmla="*/ 128 h 258"/>
                    <a:gd name="T4" fmla="*/ 0 w 395"/>
                    <a:gd name="T5" fmla="*/ 258 h 258"/>
                    <a:gd name="T6" fmla="*/ 395 w 395"/>
                    <a:gd name="T7" fmla="*/ 258 h 258"/>
                    <a:gd name="T8" fmla="*/ 395 w 395"/>
                    <a:gd name="T9" fmla="*/ 0 h 258"/>
                    <a:gd name="T10" fmla="*/ 0 w 395"/>
                    <a:gd name="T11" fmla="*/ 0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5" h="258">
                      <a:moveTo>
                        <a:pt x="0" y="0"/>
                      </a:moveTo>
                      <a:lnTo>
                        <a:pt x="82" y="128"/>
                      </a:lnTo>
                      <a:lnTo>
                        <a:pt x="0" y="258"/>
                      </a:lnTo>
                      <a:lnTo>
                        <a:pt x="395" y="258"/>
                      </a:lnTo>
                      <a:lnTo>
                        <a:pt x="3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5" name="任意多边形: 形状 44">
                  <a:extLst>
                    <a:ext uri="{FF2B5EF4-FFF2-40B4-BE49-F238E27FC236}">
                      <a16:creationId xmlns:a16="http://schemas.microsoft.com/office/drawing/2014/main" xmlns="" id="{3FD24349-A2BB-4726-8A96-EED1CC56E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550" y="2074863"/>
                  <a:ext cx="165100" cy="409575"/>
                </a:xfrm>
                <a:custGeom>
                  <a:avLst/>
                  <a:gdLst>
                    <a:gd name="T0" fmla="*/ 0 w 44"/>
                    <a:gd name="T1" fmla="*/ 54 h 109"/>
                    <a:gd name="T2" fmla="*/ 10 w 44"/>
                    <a:gd name="T3" fmla="*/ 109 h 109"/>
                    <a:gd name="T4" fmla="*/ 44 w 44"/>
                    <a:gd name="T5" fmla="*/ 109 h 109"/>
                    <a:gd name="T6" fmla="*/ 44 w 44"/>
                    <a:gd name="T7" fmla="*/ 0 h 109"/>
                    <a:gd name="T8" fmla="*/ 10 w 44"/>
                    <a:gd name="T9" fmla="*/ 0 h 109"/>
                    <a:gd name="T10" fmla="*/ 0 w 44"/>
                    <a:gd name="T11" fmla="*/ 54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109">
                      <a:moveTo>
                        <a:pt x="0" y="54"/>
                      </a:moveTo>
                      <a:cubicBezTo>
                        <a:pt x="0" y="75"/>
                        <a:pt x="4" y="95"/>
                        <a:pt x="10" y="109"/>
                      </a:cubicBezTo>
                      <a:cubicBezTo>
                        <a:pt x="44" y="109"/>
                        <a:pt x="44" y="109"/>
                        <a:pt x="44" y="109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14"/>
                        <a:pt x="0" y="33"/>
                        <a:pt x="0" y="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2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43" name="任意多边形: 形状 42">
                <a:extLst>
                  <a:ext uri="{FF2B5EF4-FFF2-40B4-BE49-F238E27FC236}">
                    <a16:creationId xmlns:a16="http://schemas.microsoft.com/office/drawing/2014/main" xmlns="" id="{476B7FC3-F90A-4213-9186-2B70CE1524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296" y="1777197"/>
                <a:ext cx="252723" cy="156133"/>
              </a:xfrm>
              <a:custGeom>
                <a:avLst/>
                <a:gdLst>
                  <a:gd name="T0" fmla="*/ 13 w 81"/>
                  <a:gd name="T1" fmla="*/ 22 h 48"/>
                  <a:gd name="T2" fmla="*/ 15 w 81"/>
                  <a:gd name="T3" fmla="*/ 19 h 48"/>
                  <a:gd name="T4" fmla="*/ 23 w 81"/>
                  <a:gd name="T5" fmla="*/ 18 h 48"/>
                  <a:gd name="T6" fmla="*/ 22 w 81"/>
                  <a:gd name="T7" fmla="*/ 8 h 48"/>
                  <a:gd name="T8" fmla="*/ 8 w 81"/>
                  <a:gd name="T9" fmla="*/ 9 h 48"/>
                  <a:gd name="T10" fmla="*/ 5 w 81"/>
                  <a:gd name="T11" fmla="*/ 18 h 48"/>
                  <a:gd name="T12" fmla="*/ 6 w 81"/>
                  <a:gd name="T13" fmla="*/ 22 h 48"/>
                  <a:gd name="T14" fmla="*/ 10 w 81"/>
                  <a:gd name="T15" fmla="*/ 10 h 48"/>
                  <a:gd name="T16" fmla="*/ 21 w 81"/>
                  <a:gd name="T17" fmla="*/ 17 h 48"/>
                  <a:gd name="T18" fmla="*/ 14 w 81"/>
                  <a:gd name="T19" fmla="*/ 18 h 48"/>
                  <a:gd name="T20" fmla="*/ 7 w 81"/>
                  <a:gd name="T21" fmla="*/ 20 h 48"/>
                  <a:gd name="T22" fmla="*/ 81 w 81"/>
                  <a:gd name="T23" fmla="*/ 18 h 48"/>
                  <a:gd name="T24" fmla="*/ 67 w 81"/>
                  <a:gd name="T25" fmla="*/ 1 h 48"/>
                  <a:gd name="T26" fmla="*/ 59 w 81"/>
                  <a:gd name="T27" fmla="*/ 0 h 48"/>
                  <a:gd name="T28" fmla="*/ 51 w 81"/>
                  <a:gd name="T29" fmla="*/ 1 h 48"/>
                  <a:gd name="T30" fmla="*/ 31 w 81"/>
                  <a:gd name="T31" fmla="*/ 15 h 48"/>
                  <a:gd name="T32" fmla="*/ 45 w 81"/>
                  <a:gd name="T33" fmla="*/ 32 h 48"/>
                  <a:gd name="T34" fmla="*/ 46 w 81"/>
                  <a:gd name="T35" fmla="*/ 33 h 48"/>
                  <a:gd name="T36" fmla="*/ 28 w 81"/>
                  <a:gd name="T37" fmla="*/ 5 h 48"/>
                  <a:gd name="T38" fmla="*/ 7 w 81"/>
                  <a:gd name="T39" fmla="*/ 3 h 48"/>
                  <a:gd name="T40" fmla="*/ 0 w 81"/>
                  <a:gd name="T41" fmla="*/ 18 h 48"/>
                  <a:gd name="T42" fmla="*/ 0 w 81"/>
                  <a:gd name="T43" fmla="*/ 40 h 48"/>
                  <a:gd name="T44" fmla="*/ 7 w 81"/>
                  <a:gd name="T45" fmla="*/ 42 h 48"/>
                  <a:gd name="T46" fmla="*/ 22 w 81"/>
                  <a:gd name="T47" fmla="*/ 42 h 48"/>
                  <a:gd name="T48" fmla="*/ 51 w 81"/>
                  <a:gd name="T49" fmla="*/ 48 h 48"/>
                  <a:gd name="T50" fmla="*/ 58 w 81"/>
                  <a:gd name="T51" fmla="*/ 36 h 48"/>
                  <a:gd name="T52" fmla="*/ 60 w 81"/>
                  <a:gd name="T53" fmla="*/ 39 h 48"/>
                  <a:gd name="T54" fmla="*/ 76 w 81"/>
                  <a:gd name="T55" fmla="*/ 42 h 48"/>
                  <a:gd name="T56" fmla="*/ 81 w 81"/>
                  <a:gd name="T57" fmla="*/ 40 h 48"/>
                  <a:gd name="T58" fmla="*/ 79 w 81"/>
                  <a:gd name="T59" fmla="*/ 33 h 48"/>
                  <a:gd name="T60" fmla="*/ 70 w 81"/>
                  <a:gd name="T61" fmla="*/ 31 h 48"/>
                  <a:gd name="T62" fmla="*/ 35 w 81"/>
                  <a:gd name="T63" fmla="*/ 18 h 48"/>
                  <a:gd name="T64" fmla="*/ 45 w 81"/>
                  <a:gd name="T65" fmla="*/ 5 h 48"/>
                  <a:gd name="T66" fmla="*/ 77 w 81"/>
                  <a:gd name="T67" fmla="*/ 15 h 48"/>
                  <a:gd name="T68" fmla="*/ 67 w 81"/>
                  <a:gd name="T69" fmla="*/ 28 h 48"/>
                  <a:gd name="T70" fmla="*/ 35 w 81"/>
                  <a:gd name="T71" fmla="*/ 18 h 48"/>
                  <a:gd name="T72" fmla="*/ 42 w 81"/>
                  <a:gd name="T73" fmla="*/ 39 h 48"/>
                  <a:gd name="T74" fmla="*/ 22 w 81"/>
                  <a:gd name="T75" fmla="*/ 36 h 48"/>
                  <a:gd name="T76" fmla="*/ 43 w 81"/>
                  <a:gd name="T77" fmla="*/ 36 h 48"/>
                  <a:gd name="T78" fmla="*/ 25 w 81"/>
                  <a:gd name="T79" fmla="*/ 6 h 48"/>
                  <a:gd name="T80" fmla="*/ 19 w 81"/>
                  <a:gd name="T81" fmla="*/ 33 h 48"/>
                  <a:gd name="T82" fmla="*/ 10 w 81"/>
                  <a:gd name="T83" fmla="*/ 33 h 48"/>
                  <a:gd name="T84" fmla="*/ 3 w 81"/>
                  <a:gd name="T85" fmla="*/ 19 h 48"/>
                  <a:gd name="T86" fmla="*/ 3 w 81"/>
                  <a:gd name="T87" fmla="*/ 36 h 48"/>
                  <a:gd name="T88" fmla="*/ 6 w 81"/>
                  <a:gd name="T89" fmla="*/ 39 h 48"/>
                  <a:gd name="T90" fmla="*/ 3 w 81"/>
                  <a:gd name="T91" fmla="*/ 36 h 48"/>
                  <a:gd name="T92" fmla="*/ 10 w 81"/>
                  <a:gd name="T93" fmla="*/ 39 h 48"/>
                  <a:gd name="T94" fmla="*/ 19 w 81"/>
                  <a:gd name="T95" fmla="*/ 39 h 48"/>
                  <a:gd name="T96" fmla="*/ 51 w 81"/>
                  <a:gd name="T97" fmla="*/ 44 h 48"/>
                  <a:gd name="T98" fmla="*/ 51 w 81"/>
                  <a:gd name="T99" fmla="*/ 35 h 48"/>
                  <a:gd name="T100" fmla="*/ 51 w 81"/>
                  <a:gd name="T101" fmla="*/ 44 h 48"/>
                  <a:gd name="T102" fmla="*/ 64 w 81"/>
                  <a:gd name="T103" fmla="*/ 39 h 48"/>
                  <a:gd name="T104" fmla="*/ 73 w 81"/>
                  <a:gd name="T105" fmla="*/ 39 h 48"/>
                  <a:gd name="T106" fmla="*/ 78 w 81"/>
                  <a:gd name="T107" fmla="*/ 39 h 48"/>
                  <a:gd name="T108" fmla="*/ 76 w 81"/>
                  <a:gd name="T109" fmla="*/ 36 h 48"/>
                  <a:gd name="T110" fmla="*/ 78 w 81"/>
                  <a:gd name="T111" fmla="*/ 39 h 48"/>
                  <a:gd name="T112" fmla="*/ 54 w 81"/>
                  <a:gd name="T113" fmla="*/ 32 h 48"/>
                  <a:gd name="T114" fmla="*/ 64 w 81"/>
                  <a:gd name="T115" fmla="*/ 3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1" h="48">
                    <a:moveTo>
                      <a:pt x="6" y="22"/>
                    </a:move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4" y="22"/>
                      <a:pt x="14" y="22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3" y="19"/>
                      <a:pt x="23" y="18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2" y="8"/>
                      <a:pt x="22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8" y="9"/>
                      <a:pt x="8" y="9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5" y="22"/>
                      <a:pt x="6" y="22"/>
                    </a:cubicBezTo>
                    <a:close/>
                    <a:moveTo>
                      <a:pt x="7" y="19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4" y="17"/>
                      <a:pt x="14" y="18"/>
                      <a:pt x="14" y="18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7" y="20"/>
                      <a:pt x="7" y="20"/>
                      <a:pt x="7" y="20"/>
                    </a:cubicBezTo>
                    <a:lnTo>
                      <a:pt x="7" y="19"/>
                    </a:lnTo>
                    <a:close/>
                    <a:moveTo>
                      <a:pt x="81" y="18"/>
                    </a:moveTo>
                    <a:cubicBezTo>
                      <a:pt x="81" y="15"/>
                      <a:pt x="81" y="15"/>
                      <a:pt x="81" y="15"/>
                    </a:cubicBezTo>
                    <a:cubicBezTo>
                      <a:pt x="81" y="8"/>
                      <a:pt x="75" y="1"/>
                      <a:pt x="67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61" y="0"/>
                      <a:pt x="60" y="0"/>
                      <a:pt x="59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2" y="0"/>
                      <a:pt x="51" y="0"/>
                      <a:pt x="51" y="1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37" y="1"/>
                      <a:pt x="31" y="8"/>
                      <a:pt x="31" y="15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25"/>
                      <a:pt x="37" y="32"/>
                      <a:pt x="45" y="32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7" y="32"/>
                      <a:pt x="46" y="32"/>
                      <a:pt x="46" y="33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4"/>
                      <a:pt x="27" y="3"/>
                      <a:pt x="26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3"/>
                      <a:pt x="5" y="4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1"/>
                      <a:pt x="1" y="42"/>
                      <a:pt x="2" y="42"/>
                    </a:cubicBezTo>
                    <a:cubicBezTo>
                      <a:pt x="7" y="42"/>
                      <a:pt x="7" y="42"/>
                      <a:pt x="7" y="42"/>
                    </a:cubicBezTo>
                    <a:cubicBezTo>
                      <a:pt x="8" y="45"/>
                      <a:pt x="11" y="48"/>
                      <a:pt x="14" y="48"/>
                    </a:cubicBezTo>
                    <a:cubicBezTo>
                      <a:pt x="18" y="48"/>
                      <a:pt x="21" y="45"/>
                      <a:pt x="22" y="42"/>
                    </a:cubicBezTo>
                    <a:cubicBezTo>
                      <a:pt x="43" y="42"/>
                      <a:pt x="43" y="42"/>
                      <a:pt x="43" y="42"/>
                    </a:cubicBezTo>
                    <a:cubicBezTo>
                      <a:pt x="44" y="45"/>
                      <a:pt x="47" y="48"/>
                      <a:pt x="51" y="48"/>
                    </a:cubicBezTo>
                    <a:cubicBezTo>
                      <a:pt x="55" y="48"/>
                      <a:pt x="59" y="44"/>
                      <a:pt x="59" y="39"/>
                    </a:cubicBezTo>
                    <a:cubicBezTo>
                      <a:pt x="59" y="38"/>
                      <a:pt x="59" y="37"/>
                      <a:pt x="58" y="36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0" y="37"/>
                      <a:pt x="60" y="38"/>
                      <a:pt x="60" y="39"/>
                    </a:cubicBezTo>
                    <a:cubicBezTo>
                      <a:pt x="60" y="44"/>
                      <a:pt x="64" y="48"/>
                      <a:pt x="68" y="48"/>
                    </a:cubicBezTo>
                    <a:cubicBezTo>
                      <a:pt x="72" y="48"/>
                      <a:pt x="75" y="45"/>
                      <a:pt x="76" y="42"/>
                    </a:cubicBezTo>
                    <a:cubicBezTo>
                      <a:pt x="79" y="42"/>
                      <a:pt x="79" y="42"/>
                      <a:pt x="79" y="42"/>
                    </a:cubicBezTo>
                    <a:cubicBezTo>
                      <a:pt x="80" y="42"/>
                      <a:pt x="81" y="41"/>
                      <a:pt x="81" y="40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1" y="33"/>
                      <a:pt x="80" y="33"/>
                      <a:pt x="79" y="33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3" y="32"/>
                      <a:pt x="72" y="31"/>
                      <a:pt x="70" y="31"/>
                    </a:cubicBezTo>
                    <a:cubicBezTo>
                      <a:pt x="77" y="30"/>
                      <a:pt x="81" y="24"/>
                      <a:pt x="81" y="18"/>
                    </a:cubicBezTo>
                    <a:close/>
                    <a:moveTo>
                      <a:pt x="35" y="18"/>
                    </a:move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0"/>
                      <a:pt x="39" y="5"/>
                      <a:pt x="45" y="5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73" y="5"/>
                      <a:pt x="77" y="10"/>
                      <a:pt x="77" y="15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7" y="23"/>
                      <a:pt x="73" y="28"/>
                      <a:pt x="67" y="28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39" y="28"/>
                      <a:pt x="35" y="23"/>
                      <a:pt x="35" y="18"/>
                    </a:cubicBezTo>
                    <a:close/>
                    <a:moveTo>
                      <a:pt x="43" y="36"/>
                    </a:moveTo>
                    <a:cubicBezTo>
                      <a:pt x="43" y="37"/>
                      <a:pt x="42" y="38"/>
                      <a:pt x="42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8"/>
                      <a:pt x="22" y="37"/>
                      <a:pt x="22" y="36"/>
                    </a:cubicBezTo>
                    <a:cubicBezTo>
                      <a:pt x="26" y="36"/>
                      <a:pt x="26" y="36"/>
                      <a:pt x="26" y="36"/>
                    </a:cubicBezTo>
                    <a:lnTo>
                      <a:pt x="43" y="36"/>
                    </a:lnTo>
                    <a:close/>
                    <a:moveTo>
                      <a:pt x="8" y="6"/>
                    </a:moveTo>
                    <a:cubicBezTo>
                      <a:pt x="25" y="6"/>
                      <a:pt x="25" y="6"/>
                      <a:pt x="25" y="6"/>
                    </a:cubicBezTo>
                    <a:cubicBezTo>
                      <a:pt x="25" y="33"/>
                      <a:pt x="25" y="33"/>
                      <a:pt x="25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8" y="32"/>
                      <a:pt x="16" y="31"/>
                      <a:pt x="14" y="31"/>
                    </a:cubicBezTo>
                    <a:cubicBezTo>
                      <a:pt x="13" y="31"/>
                      <a:pt x="11" y="32"/>
                      <a:pt x="10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19"/>
                      <a:pt x="3" y="19"/>
                      <a:pt x="3" y="19"/>
                    </a:cubicBezTo>
                    <a:lnTo>
                      <a:pt x="8" y="6"/>
                    </a:lnTo>
                    <a:close/>
                    <a:moveTo>
                      <a:pt x="3" y="36"/>
                    </a:moveTo>
                    <a:cubicBezTo>
                      <a:pt x="7" y="36"/>
                      <a:pt x="7" y="36"/>
                      <a:pt x="7" y="36"/>
                    </a:cubicBezTo>
                    <a:cubicBezTo>
                      <a:pt x="7" y="37"/>
                      <a:pt x="6" y="38"/>
                      <a:pt x="6" y="39"/>
                    </a:cubicBezTo>
                    <a:cubicBezTo>
                      <a:pt x="3" y="39"/>
                      <a:pt x="3" y="39"/>
                      <a:pt x="3" y="39"/>
                    </a:cubicBezTo>
                    <a:lnTo>
                      <a:pt x="3" y="36"/>
                    </a:lnTo>
                    <a:close/>
                    <a:moveTo>
                      <a:pt x="14" y="44"/>
                    </a:moveTo>
                    <a:cubicBezTo>
                      <a:pt x="12" y="44"/>
                      <a:pt x="10" y="42"/>
                      <a:pt x="10" y="39"/>
                    </a:cubicBezTo>
                    <a:cubicBezTo>
                      <a:pt x="10" y="37"/>
                      <a:pt x="12" y="35"/>
                      <a:pt x="14" y="35"/>
                    </a:cubicBezTo>
                    <a:cubicBezTo>
                      <a:pt x="17" y="35"/>
                      <a:pt x="19" y="37"/>
                      <a:pt x="19" y="39"/>
                    </a:cubicBezTo>
                    <a:cubicBezTo>
                      <a:pt x="19" y="42"/>
                      <a:pt x="17" y="44"/>
                      <a:pt x="14" y="44"/>
                    </a:cubicBezTo>
                    <a:close/>
                    <a:moveTo>
                      <a:pt x="51" y="44"/>
                    </a:moveTo>
                    <a:cubicBezTo>
                      <a:pt x="48" y="44"/>
                      <a:pt x="46" y="42"/>
                      <a:pt x="46" y="39"/>
                    </a:cubicBezTo>
                    <a:cubicBezTo>
                      <a:pt x="46" y="37"/>
                      <a:pt x="48" y="35"/>
                      <a:pt x="51" y="35"/>
                    </a:cubicBezTo>
                    <a:cubicBezTo>
                      <a:pt x="53" y="35"/>
                      <a:pt x="55" y="37"/>
                      <a:pt x="55" y="39"/>
                    </a:cubicBezTo>
                    <a:cubicBezTo>
                      <a:pt x="55" y="42"/>
                      <a:pt x="53" y="44"/>
                      <a:pt x="51" y="44"/>
                    </a:cubicBezTo>
                    <a:close/>
                    <a:moveTo>
                      <a:pt x="68" y="44"/>
                    </a:moveTo>
                    <a:cubicBezTo>
                      <a:pt x="66" y="44"/>
                      <a:pt x="64" y="42"/>
                      <a:pt x="64" y="39"/>
                    </a:cubicBezTo>
                    <a:cubicBezTo>
                      <a:pt x="64" y="37"/>
                      <a:pt x="66" y="35"/>
                      <a:pt x="68" y="35"/>
                    </a:cubicBezTo>
                    <a:cubicBezTo>
                      <a:pt x="71" y="35"/>
                      <a:pt x="73" y="37"/>
                      <a:pt x="73" y="39"/>
                    </a:cubicBezTo>
                    <a:cubicBezTo>
                      <a:pt x="73" y="42"/>
                      <a:pt x="71" y="44"/>
                      <a:pt x="68" y="44"/>
                    </a:cubicBezTo>
                    <a:close/>
                    <a:moveTo>
                      <a:pt x="78" y="39"/>
                    </a:moveTo>
                    <a:cubicBezTo>
                      <a:pt x="77" y="39"/>
                      <a:pt x="77" y="39"/>
                      <a:pt x="77" y="39"/>
                    </a:cubicBezTo>
                    <a:cubicBezTo>
                      <a:pt x="77" y="38"/>
                      <a:pt x="76" y="37"/>
                      <a:pt x="76" y="36"/>
                    </a:cubicBezTo>
                    <a:cubicBezTo>
                      <a:pt x="78" y="36"/>
                      <a:pt x="78" y="36"/>
                      <a:pt x="78" y="36"/>
                    </a:cubicBezTo>
                    <a:lnTo>
                      <a:pt x="78" y="39"/>
                    </a:lnTo>
                    <a:close/>
                    <a:moveTo>
                      <a:pt x="56" y="33"/>
                    </a:moveTo>
                    <a:cubicBezTo>
                      <a:pt x="55" y="32"/>
                      <a:pt x="54" y="32"/>
                      <a:pt x="54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5" y="32"/>
                      <a:pt x="64" y="32"/>
                      <a:pt x="64" y="33"/>
                    </a:cubicBezTo>
                    <a:lnTo>
                      <a:pt x="56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2784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椭圆 11"/>
          <p:cNvSpPr>
            <a:spLocks noChangeArrowheads="1"/>
          </p:cNvSpPr>
          <p:nvPr/>
        </p:nvSpPr>
        <p:spPr bwMode="auto">
          <a:xfrm>
            <a:off x="4513225" y="5484285"/>
            <a:ext cx="2655599" cy="584200"/>
          </a:xfrm>
          <a:prstGeom prst="ellipse">
            <a:avLst/>
          </a:prstGeom>
          <a:gradFill rotWithShape="1">
            <a:gsLst>
              <a:gs pos="0">
                <a:schemeClr val="tx1">
                  <a:alpha val="50998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 sz="2399">
              <a:solidFill>
                <a:srgbClr val="FFFFFF"/>
              </a:solidFill>
            </a:endParaRPr>
          </a:p>
        </p:txBody>
      </p:sp>
      <p:grpSp>
        <p:nvGrpSpPr>
          <p:cNvPr id="6" name="组合 12"/>
          <p:cNvGrpSpPr>
            <a:grpSpLocks/>
          </p:cNvGrpSpPr>
          <p:nvPr/>
        </p:nvGrpSpPr>
        <p:grpSpPr bwMode="auto">
          <a:xfrm>
            <a:off x="4297391" y="1748370"/>
            <a:ext cx="2164683" cy="1530351"/>
            <a:chOff x="0" y="0"/>
            <a:chExt cx="1624019" cy="1147515"/>
          </a:xfrm>
        </p:grpSpPr>
        <p:grpSp>
          <p:nvGrpSpPr>
            <p:cNvPr id="7" name="组合 7"/>
            <p:cNvGrpSpPr>
              <a:grpSpLocks/>
            </p:cNvGrpSpPr>
            <p:nvPr/>
          </p:nvGrpSpPr>
          <p:grpSpPr bwMode="auto">
            <a:xfrm>
              <a:off x="0" y="0"/>
              <a:ext cx="1624019" cy="1147515"/>
              <a:chOff x="0" y="0"/>
              <a:chExt cx="2070437" cy="1462949"/>
            </a:xfrm>
          </p:grpSpPr>
          <p:sp>
            <p:nvSpPr>
              <p:cNvPr id="26641" name="等腰三角形 6"/>
              <p:cNvSpPr>
                <a:spLocks/>
              </p:cNvSpPr>
              <p:nvPr/>
            </p:nvSpPr>
            <p:spPr bwMode="auto">
              <a:xfrm>
                <a:off x="10120" y="900432"/>
                <a:ext cx="597046" cy="562517"/>
              </a:xfrm>
              <a:custGeom>
                <a:avLst/>
                <a:gdLst>
                  <a:gd name="T0" fmla="*/ 25306 w 595852"/>
                  <a:gd name="T1" fmla="*/ 449309 h 562574"/>
                  <a:gd name="T2" fmla="*/ 595852 w 595852"/>
                  <a:gd name="T3" fmla="*/ 0 h 562574"/>
                  <a:gd name="T4" fmla="*/ 145089 w 595852"/>
                  <a:gd name="T5" fmla="*/ 516627 h 562574"/>
                  <a:gd name="T6" fmla="*/ 25306 w 595852"/>
                  <a:gd name="T7" fmla="*/ 449309 h 562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5852" h="562574">
                    <a:moveTo>
                      <a:pt x="25306" y="449309"/>
                    </a:moveTo>
                    <a:cubicBezTo>
                      <a:pt x="-54198" y="152174"/>
                      <a:pt x="32189" y="76940"/>
                      <a:pt x="595852" y="0"/>
                    </a:cubicBezTo>
                    <a:lnTo>
                      <a:pt x="145089" y="516627"/>
                    </a:lnTo>
                    <a:cubicBezTo>
                      <a:pt x="54671" y="611059"/>
                      <a:pt x="45599" y="545610"/>
                      <a:pt x="25306" y="449309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399"/>
              </a:p>
            </p:txBody>
          </p:sp>
          <p:sp>
            <p:nvSpPr>
              <p:cNvPr id="26642" name="右箭头 5"/>
              <p:cNvSpPr>
                <a:spLocks/>
              </p:cNvSpPr>
              <p:nvPr/>
            </p:nvSpPr>
            <p:spPr bwMode="auto">
              <a:xfrm>
                <a:off x="0" y="0"/>
                <a:ext cx="2070437" cy="1175620"/>
              </a:xfrm>
              <a:custGeom>
                <a:avLst/>
                <a:gdLst>
                  <a:gd name="T0" fmla="*/ 13051 w 2070437"/>
                  <a:gd name="T1" fmla="*/ 1173182 h 1175256"/>
                  <a:gd name="T2" fmla="*/ 42486 w 2070437"/>
                  <a:gd name="T3" fmla="*/ 1015377 h 1175256"/>
                  <a:gd name="T4" fmla="*/ 757739 w 2070437"/>
                  <a:gd name="T5" fmla="*/ 305735 h 1175256"/>
                  <a:gd name="T6" fmla="*/ 1063474 w 2070437"/>
                  <a:gd name="T7" fmla="*/ 196343 h 1175256"/>
                  <a:gd name="T8" fmla="*/ 1482809 w 2070437"/>
                  <a:gd name="T9" fmla="*/ 194963 h 1175256"/>
                  <a:gd name="T10" fmla="*/ 1482809 w 2070437"/>
                  <a:gd name="T11" fmla="*/ 0 h 1175256"/>
                  <a:gd name="T12" fmla="*/ 2070437 w 2070437"/>
                  <a:gd name="T13" fmla="*/ 587628 h 1175256"/>
                  <a:gd name="T14" fmla="*/ 1482809 w 2070437"/>
                  <a:gd name="T15" fmla="*/ 1175256 h 1175256"/>
                  <a:gd name="T16" fmla="*/ 1482809 w 2070437"/>
                  <a:gd name="T17" fmla="*/ 980293 h 1175256"/>
                  <a:gd name="T18" fmla="*/ 575421 w 2070437"/>
                  <a:gd name="T19" fmla="*/ 980293 h 1175256"/>
                  <a:gd name="T20" fmla="*/ 13051 w 2070437"/>
                  <a:gd name="T21" fmla="*/ 1173182 h 1175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70437" h="1175256">
                    <a:moveTo>
                      <a:pt x="13051" y="1173182"/>
                    </a:moveTo>
                    <a:cubicBezTo>
                      <a:pt x="-2844" y="1119414"/>
                      <a:pt x="-14547" y="1071950"/>
                      <a:pt x="42486" y="1015377"/>
                    </a:cubicBezTo>
                    <a:lnTo>
                      <a:pt x="757739" y="305735"/>
                    </a:lnTo>
                    <a:cubicBezTo>
                      <a:pt x="865261" y="182319"/>
                      <a:pt x="897049" y="187928"/>
                      <a:pt x="1063474" y="196343"/>
                    </a:cubicBezTo>
                    <a:lnTo>
                      <a:pt x="1482809" y="194963"/>
                    </a:lnTo>
                    <a:lnTo>
                      <a:pt x="1482809" y="0"/>
                    </a:lnTo>
                    <a:lnTo>
                      <a:pt x="2070437" y="587628"/>
                    </a:lnTo>
                    <a:lnTo>
                      <a:pt x="1482809" y="1175256"/>
                    </a:lnTo>
                    <a:lnTo>
                      <a:pt x="1482809" y="980293"/>
                    </a:lnTo>
                    <a:lnTo>
                      <a:pt x="575421" y="980293"/>
                    </a:lnTo>
                    <a:cubicBezTo>
                      <a:pt x="196758" y="984047"/>
                      <a:pt x="69150" y="967474"/>
                      <a:pt x="13051" y="117318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399"/>
              </a:p>
            </p:txBody>
          </p:sp>
        </p:grpSp>
        <p:sp>
          <p:nvSpPr>
            <p:cNvPr id="20510" name="Freeform 6"/>
            <p:cNvSpPr>
              <a:spLocks noEditPoints="1"/>
            </p:cNvSpPr>
            <p:nvPr/>
          </p:nvSpPr>
          <p:spPr bwMode="auto">
            <a:xfrm>
              <a:off x="1055100" y="277244"/>
              <a:ext cx="282917" cy="367363"/>
            </a:xfrm>
            <a:custGeom>
              <a:avLst/>
              <a:gdLst>
                <a:gd name="T0" fmla="*/ 2147483646 w 251"/>
                <a:gd name="T1" fmla="*/ 2147483646 h 326"/>
                <a:gd name="T2" fmla="*/ 2147483646 w 251"/>
                <a:gd name="T3" fmla="*/ 2147483646 h 326"/>
                <a:gd name="T4" fmla="*/ 2147483646 w 251"/>
                <a:gd name="T5" fmla="*/ 2147483646 h 326"/>
                <a:gd name="T6" fmla="*/ 2147483646 w 251"/>
                <a:gd name="T7" fmla="*/ 2147483646 h 326"/>
                <a:gd name="T8" fmla="*/ 2147483646 w 251"/>
                <a:gd name="T9" fmla="*/ 2147483646 h 326"/>
                <a:gd name="T10" fmla="*/ 2147483646 w 251"/>
                <a:gd name="T11" fmla="*/ 2147483646 h 326"/>
                <a:gd name="T12" fmla="*/ 2147483646 w 251"/>
                <a:gd name="T13" fmla="*/ 2147483646 h 326"/>
                <a:gd name="T14" fmla="*/ 2147483646 w 251"/>
                <a:gd name="T15" fmla="*/ 2147483646 h 326"/>
                <a:gd name="T16" fmla="*/ 2147483646 w 251"/>
                <a:gd name="T17" fmla="*/ 2147483646 h 326"/>
                <a:gd name="T18" fmla="*/ 2147483646 w 251"/>
                <a:gd name="T19" fmla="*/ 2147483646 h 326"/>
                <a:gd name="T20" fmla="*/ 2147483646 w 251"/>
                <a:gd name="T21" fmla="*/ 2147483646 h 326"/>
                <a:gd name="T22" fmla="*/ 2147483646 w 251"/>
                <a:gd name="T23" fmla="*/ 2147483646 h 326"/>
                <a:gd name="T24" fmla="*/ 2147483646 w 251"/>
                <a:gd name="T25" fmla="*/ 2147483646 h 326"/>
                <a:gd name="T26" fmla="*/ 2147483646 w 251"/>
                <a:gd name="T27" fmla="*/ 2147483646 h 326"/>
                <a:gd name="T28" fmla="*/ 2147483646 w 251"/>
                <a:gd name="T29" fmla="*/ 2147483646 h 326"/>
                <a:gd name="T30" fmla="*/ 2147483646 w 251"/>
                <a:gd name="T31" fmla="*/ 2147483646 h 326"/>
                <a:gd name="T32" fmla="*/ 2147483646 w 251"/>
                <a:gd name="T33" fmla="*/ 2147483646 h 326"/>
                <a:gd name="T34" fmla="*/ 2147483646 w 251"/>
                <a:gd name="T35" fmla="*/ 2147483646 h 326"/>
                <a:gd name="T36" fmla="*/ 2147483646 w 251"/>
                <a:gd name="T37" fmla="*/ 2147483646 h 326"/>
                <a:gd name="T38" fmla="*/ 2147483646 w 251"/>
                <a:gd name="T39" fmla="*/ 2147483646 h 326"/>
                <a:gd name="T40" fmla="*/ 2147483646 w 251"/>
                <a:gd name="T41" fmla="*/ 2147483646 h 326"/>
                <a:gd name="T42" fmla="*/ 2147483646 w 251"/>
                <a:gd name="T43" fmla="*/ 2147483646 h 326"/>
                <a:gd name="T44" fmla="*/ 2147483646 w 251"/>
                <a:gd name="T45" fmla="*/ 2147483646 h 326"/>
                <a:gd name="T46" fmla="*/ 2147483646 w 251"/>
                <a:gd name="T47" fmla="*/ 2147483646 h 326"/>
                <a:gd name="T48" fmla="*/ 2147483646 w 251"/>
                <a:gd name="T49" fmla="*/ 2147483646 h 326"/>
                <a:gd name="T50" fmla="*/ 2147483646 w 251"/>
                <a:gd name="T51" fmla="*/ 2147483646 h 326"/>
                <a:gd name="T52" fmla="*/ 2147483646 w 251"/>
                <a:gd name="T53" fmla="*/ 2147483646 h 326"/>
                <a:gd name="T54" fmla="*/ 2147483646 w 251"/>
                <a:gd name="T55" fmla="*/ 2147483646 h 326"/>
                <a:gd name="T56" fmla="*/ 2147483646 w 251"/>
                <a:gd name="T57" fmla="*/ 2147483646 h 326"/>
                <a:gd name="T58" fmla="*/ 2147483646 w 251"/>
                <a:gd name="T59" fmla="*/ 2147483646 h 326"/>
                <a:gd name="T60" fmla="*/ 2147483646 w 251"/>
                <a:gd name="T61" fmla="*/ 2147483646 h 326"/>
                <a:gd name="T62" fmla="*/ 2147483646 w 251"/>
                <a:gd name="T63" fmla="*/ 2147483646 h 326"/>
                <a:gd name="T64" fmla="*/ 2147483646 w 251"/>
                <a:gd name="T65" fmla="*/ 2147483646 h 326"/>
                <a:gd name="T66" fmla="*/ 2147483646 w 251"/>
                <a:gd name="T67" fmla="*/ 2147483646 h 326"/>
                <a:gd name="T68" fmla="*/ 2147483646 w 251"/>
                <a:gd name="T69" fmla="*/ 2147483646 h 326"/>
                <a:gd name="T70" fmla="*/ 2147483646 w 251"/>
                <a:gd name="T71" fmla="*/ 2147483646 h 326"/>
                <a:gd name="T72" fmla="*/ 2147483646 w 251"/>
                <a:gd name="T73" fmla="*/ 2147483646 h 32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51" h="326">
                  <a:moveTo>
                    <a:pt x="45" y="298"/>
                  </a:moveTo>
                  <a:cubicBezTo>
                    <a:pt x="33" y="298"/>
                    <a:pt x="33" y="298"/>
                    <a:pt x="33" y="298"/>
                  </a:cubicBezTo>
                  <a:cubicBezTo>
                    <a:pt x="4" y="298"/>
                    <a:pt x="0" y="279"/>
                    <a:pt x="7" y="253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9" y="168"/>
                    <a:pt x="35" y="158"/>
                    <a:pt x="42" y="151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74" y="171"/>
                    <a:pt x="74" y="171"/>
                    <a:pt x="74" y="171"/>
                  </a:cubicBezTo>
                  <a:cubicBezTo>
                    <a:pt x="83" y="170"/>
                    <a:pt x="83" y="170"/>
                    <a:pt x="83" y="170"/>
                  </a:cubicBezTo>
                  <a:cubicBezTo>
                    <a:pt x="76" y="177"/>
                    <a:pt x="76" y="177"/>
                    <a:pt x="76" y="177"/>
                  </a:cubicBezTo>
                  <a:cubicBezTo>
                    <a:pt x="76" y="178"/>
                    <a:pt x="76" y="178"/>
                    <a:pt x="76" y="178"/>
                  </a:cubicBezTo>
                  <a:cubicBezTo>
                    <a:pt x="77" y="178"/>
                    <a:pt x="81" y="186"/>
                    <a:pt x="87" y="197"/>
                  </a:cubicBezTo>
                  <a:cubicBezTo>
                    <a:pt x="54" y="197"/>
                    <a:pt x="54" y="197"/>
                    <a:pt x="54" y="197"/>
                  </a:cubicBezTo>
                  <a:cubicBezTo>
                    <a:pt x="45" y="206"/>
                    <a:pt x="45" y="206"/>
                    <a:pt x="45" y="206"/>
                  </a:cubicBezTo>
                  <a:cubicBezTo>
                    <a:pt x="45" y="298"/>
                    <a:pt x="45" y="298"/>
                    <a:pt x="45" y="298"/>
                  </a:cubicBezTo>
                  <a:close/>
                  <a:moveTo>
                    <a:pt x="58" y="210"/>
                  </a:moveTo>
                  <a:cubicBezTo>
                    <a:pt x="58" y="297"/>
                    <a:pt x="58" y="297"/>
                    <a:pt x="58" y="297"/>
                  </a:cubicBezTo>
                  <a:cubicBezTo>
                    <a:pt x="198" y="297"/>
                    <a:pt x="198" y="297"/>
                    <a:pt x="198" y="297"/>
                  </a:cubicBezTo>
                  <a:cubicBezTo>
                    <a:pt x="198" y="210"/>
                    <a:pt x="198" y="210"/>
                    <a:pt x="198" y="210"/>
                  </a:cubicBezTo>
                  <a:cubicBezTo>
                    <a:pt x="58" y="210"/>
                    <a:pt x="58" y="210"/>
                    <a:pt x="58" y="210"/>
                  </a:cubicBezTo>
                  <a:close/>
                  <a:moveTo>
                    <a:pt x="82" y="92"/>
                  </a:moveTo>
                  <a:cubicBezTo>
                    <a:pt x="80" y="74"/>
                    <a:pt x="79" y="66"/>
                    <a:pt x="85" y="48"/>
                  </a:cubicBezTo>
                  <a:cubicBezTo>
                    <a:pt x="96" y="56"/>
                    <a:pt x="123" y="52"/>
                    <a:pt x="134" y="47"/>
                  </a:cubicBezTo>
                  <a:cubicBezTo>
                    <a:pt x="140" y="56"/>
                    <a:pt x="151" y="58"/>
                    <a:pt x="161" y="55"/>
                  </a:cubicBezTo>
                  <a:cubicBezTo>
                    <a:pt x="164" y="70"/>
                    <a:pt x="164" y="72"/>
                    <a:pt x="164" y="92"/>
                  </a:cubicBezTo>
                  <a:cubicBezTo>
                    <a:pt x="164" y="92"/>
                    <a:pt x="175" y="82"/>
                    <a:pt x="177" y="74"/>
                  </a:cubicBezTo>
                  <a:cubicBezTo>
                    <a:pt x="179" y="65"/>
                    <a:pt x="175" y="32"/>
                    <a:pt x="171" y="25"/>
                  </a:cubicBezTo>
                  <a:cubicBezTo>
                    <a:pt x="167" y="14"/>
                    <a:pt x="154" y="6"/>
                    <a:pt x="132" y="9"/>
                  </a:cubicBezTo>
                  <a:cubicBezTo>
                    <a:pt x="111" y="0"/>
                    <a:pt x="86" y="9"/>
                    <a:pt x="75" y="21"/>
                  </a:cubicBezTo>
                  <a:cubicBezTo>
                    <a:pt x="71" y="27"/>
                    <a:pt x="65" y="74"/>
                    <a:pt x="70" y="81"/>
                  </a:cubicBezTo>
                  <a:cubicBezTo>
                    <a:pt x="76" y="88"/>
                    <a:pt x="82" y="92"/>
                    <a:pt x="82" y="92"/>
                  </a:cubicBezTo>
                  <a:close/>
                  <a:moveTo>
                    <a:pt x="40" y="311"/>
                  </a:moveTo>
                  <a:cubicBezTo>
                    <a:pt x="215" y="311"/>
                    <a:pt x="215" y="311"/>
                    <a:pt x="215" y="311"/>
                  </a:cubicBezTo>
                  <a:cubicBezTo>
                    <a:pt x="205" y="326"/>
                    <a:pt x="205" y="326"/>
                    <a:pt x="205" y="326"/>
                  </a:cubicBezTo>
                  <a:cubicBezTo>
                    <a:pt x="49" y="326"/>
                    <a:pt x="49" y="326"/>
                    <a:pt x="49" y="326"/>
                  </a:cubicBezTo>
                  <a:cubicBezTo>
                    <a:pt x="40" y="311"/>
                    <a:pt x="40" y="311"/>
                    <a:pt x="40" y="311"/>
                  </a:cubicBezTo>
                  <a:close/>
                  <a:moveTo>
                    <a:pt x="225" y="180"/>
                  </a:moveTo>
                  <a:cubicBezTo>
                    <a:pt x="244" y="253"/>
                    <a:pt x="244" y="253"/>
                    <a:pt x="244" y="253"/>
                  </a:cubicBezTo>
                  <a:cubicBezTo>
                    <a:pt x="251" y="279"/>
                    <a:pt x="248" y="298"/>
                    <a:pt x="218" y="298"/>
                  </a:cubicBezTo>
                  <a:cubicBezTo>
                    <a:pt x="211" y="298"/>
                    <a:pt x="211" y="298"/>
                    <a:pt x="211" y="298"/>
                  </a:cubicBezTo>
                  <a:cubicBezTo>
                    <a:pt x="211" y="206"/>
                    <a:pt x="211" y="206"/>
                    <a:pt x="211" y="206"/>
                  </a:cubicBezTo>
                  <a:cubicBezTo>
                    <a:pt x="201" y="197"/>
                    <a:pt x="201" y="197"/>
                    <a:pt x="201" y="197"/>
                  </a:cubicBezTo>
                  <a:cubicBezTo>
                    <a:pt x="167" y="197"/>
                    <a:pt x="167" y="197"/>
                    <a:pt x="167" y="197"/>
                  </a:cubicBezTo>
                  <a:cubicBezTo>
                    <a:pt x="172" y="186"/>
                    <a:pt x="177" y="178"/>
                    <a:pt x="177" y="178"/>
                  </a:cubicBezTo>
                  <a:cubicBezTo>
                    <a:pt x="177" y="177"/>
                    <a:pt x="177" y="177"/>
                    <a:pt x="177" y="177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9" y="171"/>
                    <a:pt x="179" y="171"/>
                    <a:pt x="179" y="171"/>
                  </a:cubicBezTo>
                  <a:cubicBezTo>
                    <a:pt x="177" y="142"/>
                    <a:pt x="177" y="142"/>
                    <a:pt x="177" y="142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11" y="152"/>
                    <a:pt x="211" y="152"/>
                    <a:pt x="211" y="152"/>
                  </a:cubicBezTo>
                  <a:cubicBezTo>
                    <a:pt x="218" y="160"/>
                    <a:pt x="222" y="170"/>
                    <a:pt x="224" y="180"/>
                  </a:cubicBezTo>
                  <a:cubicBezTo>
                    <a:pt x="225" y="180"/>
                    <a:pt x="225" y="180"/>
                    <a:pt x="225" y="180"/>
                  </a:cubicBezTo>
                  <a:close/>
                  <a:moveTo>
                    <a:pt x="162" y="197"/>
                  </a:moveTo>
                  <a:cubicBezTo>
                    <a:pt x="167" y="188"/>
                    <a:pt x="171" y="181"/>
                    <a:pt x="172" y="178"/>
                  </a:cubicBezTo>
                  <a:cubicBezTo>
                    <a:pt x="163" y="168"/>
                    <a:pt x="163" y="168"/>
                    <a:pt x="163" y="168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75" y="166"/>
                    <a:pt x="175" y="166"/>
                    <a:pt x="175" y="166"/>
                  </a:cubicBezTo>
                  <a:cubicBezTo>
                    <a:pt x="174" y="141"/>
                    <a:pt x="174" y="141"/>
                    <a:pt x="174" y="141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33" y="197"/>
                    <a:pt x="133" y="197"/>
                    <a:pt x="133" y="197"/>
                  </a:cubicBezTo>
                  <a:cubicBezTo>
                    <a:pt x="162" y="197"/>
                    <a:pt x="162" y="197"/>
                    <a:pt x="162" y="197"/>
                  </a:cubicBezTo>
                  <a:close/>
                  <a:moveTo>
                    <a:pt x="79" y="141"/>
                  </a:moveTo>
                  <a:cubicBezTo>
                    <a:pt x="78" y="166"/>
                    <a:pt x="78" y="166"/>
                    <a:pt x="78" y="166"/>
                  </a:cubicBezTo>
                  <a:cubicBezTo>
                    <a:pt x="89" y="165"/>
                    <a:pt x="89" y="165"/>
                    <a:pt x="89" y="165"/>
                  </a:cubicBezTo>
                  <a:cubicBezTo>
                    <a:pt x="90" y="168"/>
                    <a:pt x="90" y="168"/>
                    <a:pt x="90" y="168"/>
                  </a:cubicBezTo>
                  <a:cubicBezTo>
                    <a:pt x="81" y="178"/>
                    <a:pt x="81" y="178"/>
                    <a:pt x="81" y="178"/>
                  </a:cubicBezTo>
                  <a:cubicBezTo>
                    <a:pt x="82" y="181"/>
                    <a:pt x="86" y="188"/>
                    <a:pt x="91" y="197"/>
                  </a:cubicBezTo>
                  <a:cubicBezTo>
                    <a:pt x="121" y="197"/>
                    <a:pt x="121" y="197"/>
                    <a:pt x="121" y="197"/>
                  </a:cubicBezTo>
                  <a:cubicBezTo>
                    <a:pt x="96" y="145"/>
                    <a:pt x="96" y="145"/>
                    <a:pt x="96" y="145"/>
                  </a:cubicBezTo>
                  <a:cubicBezTo>
                    <a:pt x="88" y="138"/>
                    <a:pt x="88" y="138"/>
                    <a:pt x="88" y="138"/>
                  </a:cubicBezTo>
                  <a:lnTo>
                    <a:pt x="79" y="14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sz="2399"/>
            </a:p>
          </p:txBody>
        </p:sp>
      </p:grpSp>
      <p:grpSp>
        <p:nvGrpSpPr>
          <p:cNvPr id="8" name="组合 13"/>
          <p:cNvGrpSpPr>
            <a:grpSpLocks/>
          </p:cNvGrpSpPr>
          <p:nvPr/>
        </p:nvGrpSpPr>
        <p:grpSpPr bwMode="auto">
          <a:xfrm>
            <a:off x="6483232" y="1989667"/>
            <a:ext cx="1529877" cy="2165351"/>
            <a:chOff x="0" y="0"/>
            <a:chExt cx="1147515" cy="1624019"/>
          </a:xfrm>
        </p:grpSpPr>
        <p:grpSp>
          <p:nvGrpSpPr>
            <p:cNvPr id="9" name="组合 16"/>
            <p:cNvGrpSpPr>
              <a:grpSpLocks/>
            </p:cNvGrpSpPr>
            <p:nvPr/>
          </p:nvGrpSpPr>
          <p:grpSpPr bwMode="auto">
            <a:xfrm rot="5400000">
              <a:off x="-238252" y="238252"/>
              <a:ext cx="1624019" cy="1147515"/>
              <a:chOff x="0" y="0"/>
              <a:chExt cx="2070437" cy="1462949"/>
            </a:xfrm>
          </p:grpSpPr>
          <p:sp>
            <p:nvSpPr>
              <p:cNvPr id="26646" name="等腰三角形 6"/>
              <p:cNvSpPr>
                <a:spLocks/>
              </p:cNvSpPr>
              <p:nvPr/>
            </p:nvSpPr>
            <p:spPr bwMode="auto">
              <a:xfrm>
                <a:off x="10119" y="894362"/>
                <a:ext cx="597046" cy="562517"/>
              </a:xfrm>
              <a:custGeom>
                <a:avLst/>
                <a:gdLst>
                  <a:gd name="T0" fmla="*/ 25306 w 595852"/>
                  <a:gd name="T1" fmla="*/ 449309 h 562574"/>
                  <a:gd name="T2" fmla="*/ 595852 w 595852"/>
                  <a:gd name="T3" fmla="*/ 0 h 562574"/>
                  <a:gd name="T4" fmla="*/ 145089 w 595852"/>
                  <a:gd name="T5" fmla="*/ 516627 h 562574"/>
                  <a:gd name="T6" fmla="*/ 25306 w 595852"/>
                  <a:gd name="T7" fmla="*/ 449309 h 562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5852" h="562574">
                    <a:moveTo>
                      <a:pt x="25306" y="449309"/>
                    </a:moveTo>
                    <a:cubicBezTo>
                      <a:pt x="-54198" y="152174"/>
                      <a:pt x="32189" y="76940"/>
                      <a:pt x="595852" y="0"/>
                    </a:cubicBezTo>
                    <a:lnTo>
                      <a:pt x="145089" y="516627"/>
                    </a:lnTo>
                    <a:cubicBezTo>
                      <a:pt x="54671" y="611059"/>
                      <a:pt x="45599" y="545610"/>
                      <a:pt x="25306" y="4493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399"/>
              </a:p>
            </p:txBody>
          </p:sp>
          <p:sp>
            <p:nvSpPr>
              <p:cNvPr id="26647" name="右箭头 5"/>
              <p:cNvSpPr>
                <a:spLocks/>
              </p:cNvSpPr>
              <p:nvPr/>
            </p:nvSpPr>
            <p:spPr bwMode="auto">
              <a:xfrm>
                <a:off x="-1" y="1"/>
                <a:ext cx="2070437" cy="1175620"/>
              </a:xfrm>
              <a:custGeom>
                <a:avLst/>
                <a:gdLst>
                  <a:gd name="T0" fmla="*/ 13051 w 2070437"/>
                  <a:gd name="T1" fmla="*/ 1173182 h 1175256"/>
                  <a:gd name="T2" fmla="*/ 42486 w 2070437"/>
                  <a:gd name="T3" fmla="*/ 1015377 h 1175256"/>
                  <a:gd name="T4" fmla="*/ 757739 w 2070437"/>
                  <a:gd name="T5" fmla="*/ 305735 h 1175256"/>
                  <a:gd name="T6" fmla="*/ 1063474 w 2070437"/>
                  <a:gd name="T7" fmla="*/ 196343 h 1175256"/>
                  <a:gd name="T8" fmla="*/ 1482809 w 2070437"/>
                  <a:gd name="T9" fmla="*/ 194963 h 1175256"/>
                  <a:gd name="T10" fmla="*/ 1482809 w 2070437"/>
                  <a:gd name="T11" fmla="*/ 0 h 1175256"/>
                  <a:gd name="T12" fmla="*/ 2070437 w 2070437"/>
                  <a:gd name="T13" fmla="*/ 587628 h 1175256"/>
                  <a:gd name="T14" fmla="*/ 1482809 w 2070437"/>
                  <a:gd name="T15" fmla="*/ 1175256 h 1175256"/>
                  <a:gd name="T16" fmla="*/ 1482809 w 2070437"/>
                  <a:gd name="T17" fmla="*/ 980293 h 1175256"/>
                  <a:gd name="T18" fmla="*/ 575421 w 2070437"/>
                  <a:gd name="T19" fmla="*/ 980293 h 1175256"/>
                  <a:gd name="T20" fmla="*/ 13051 w 2070437"/>
                  <a:gd name="T21" fmla="*/ 1173182 h 1175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70437" h="1175256">
                    <a:moveTo>
                      <a:pt x="13051" y="1173182"/>
                    </a:moveTo>
                    <a:cubicBezTo>
                      <a:pt x="-2844" y="1119414"/>
                      <a:pt x="-14547" y="1071950"/>
                      <a:pt x="42486" y="1015377"/>
                    </a:cubicBezTo>
                    <a:lnTo>
                      <a:pt x="757739" y="305735"/>
                    </a:lnTo>
                    <a:cubicBezTo>
                      <a:pt x="865261" y="182319"/>
                      <a:pt x="897049" y="187928"/>
                      <a:pt x="1063474" y="196343"/>
                    </a:cubicBezTo>
                    <a:lnTo>
                      <a:pt x="1482809" y="194963"/>
                    </a:lnTo>
                    <a:lnTo>
                      <a:pt x="1482809" y="0"/>
                    </a:lnTo>
                    <a:lnTo>
                      <a:pt x="2070437" y="587628"/>
                    </a:lnTo>
                    <a:lnTo>
                      <a:pt x="1482809" y="1175256"/>
                    </a:lnTo>
                    <a:lnTo>
                      <a:pt x="1482809" y="980293"/>
                    </a:lnTo>
                    <a:lnTo>
                      <a:pt x="575421" y="980293"/>
                    </a:lnTo>
                    <a:cubicBezTo>
                      <a:pt x="196758" y="984047"/>
                      <a:pt x="69150" y="967474"/>
                      <a:pt x="13051" y="117318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399"/>
              </a:p>
            </p:txBody>
          </p:sp>
        </p:grpSp>
        <p:sp>
          <p:nvSpPr>
            <p:cNvPr id="20506" name="Freeform 11"/>
            <p:cNvSpPr>
              <a:spLocks noEditPoints="1"/>
            </p:cNvSpPr>
            <p:nvPr/>
          </p:nvSpPr>
          <p:spPr bwMode="auto">
            <a:xfrm>
              <a:off x="511104" y="1045227"/>
              <a:ext cx="350967" cy="288563"/>
            </a:xfrm>
            <a:custGeom>
              <a:avLst/>
              <a:gdLst>
                <a:gd name="T0" fmla="*/ 2147483646 w 355"/>
                <a:gd name="T1" fmla="*/ 2147483646 h 292"/>
                <a:gd name="T2" fmla="*/ 2147483646 w 355"/>
                <a:gd name="T3" fmla="*/ 2147483646 h 292"/>
                <a:gd name="T4" fmla="*/ 0 w 355"/>
                <a:gd name="T5" fmla="*/ 2147483646 h 292"/>
                <a:gd name="T6" fmla="*/ 2147483646 w 355"/>
                <a:gd name="T7" fmla="*/ 2147483646 h 292"/>
                <a:gd name="T8" fmla="*/ 2147483646 w 355"/>
                <a:gd name="T9" fmla="*/ 2147483646 h 292"/>
                <a:gd name="T10" fmla="*/ 2147483646 w 355"/>
                <a:gd name="T11" fmla="*/ 2147483646 h 292"/>
                <a:gd name="T12" fmla="*/ 2147483646 w 355"/>
                <a:gd name="T13" fmla="*/ 2147483646 h 292"/>
                <a:gd name="T14" fmla="*/ 2147483646 w 355"/>
                <a:gd name="T15" fmla="*/ 2147483646 h 292"/>
                <a:gd name="T16" fmla="*/ 2147483646 w 355"/>
                <a:gd name="T17" fmla="*/ 2147483646 h 292"/>
                <a:gd name="T18" fmla="*/ 2147483646 w 355"/>
                <a:gd name="T19" fmla="*/ 2147483646 h 292"/>
                <a:gd name="T20" fmla="*/ 2147483646 w 355"/>
                <a:gd name="T21" fmla="*/ 2147483646 h 292"/>
                <a:gd name="T22" fmla="*/ 2147483646 w 355"/>
                <a:gd name="T23" fmla="*/ 2147483646 h 292"/>
                <a:gd name="T24" fmla="*/ 2147483646 w 355"/>
                <a:gd name="T25" fmla="*/ 2147483646 h 292"/>
                <a:gd name="T26" fmla="*/ 2147483646 w 355"/>
                <a:gd name="T27" fmla="*/ 2147483646 h 292"/>
                <a:gd name="T28" fmla="*/ 2147483646 w 355"/>
                <a:gd name="T29" fmla="*/ 2147483646 h 292"/>
                <a:gd name="T30" fmla="*/ 2147483646 w 355"/>
                <a:gd name="T31" fmla="*/ 2147483646 h 292"/>
                <a:gd name="T32" fmla="*/ 2147483646 w 355"/>
                <a:gd name="T33" fmla="*/ 2147483646 h 292"/>
                <a:gd name="T34" fmla="*/ 2147483646 w 355"/>
                <a:gd name="T35" fmla="*/ 2147483646 h 292"/>
                <a:gd name="T36" fmla="*/ 2147483646 w 355"/>
                <a:gd name="T37" fmla="*/ 2147483646 h 292"/>
                <a:gd name="T38" fmla="*/ 2147483646 w 355"/>
                <a:gd name="T39" fmla="*/ 2147483646 h 292"/>
                <a:gd name="T40" fmla="*/ 2147483646 w 355"/>
                <a:gd name="T41" fmla="*/ 2147483646 h 292"/>
                <a:gd name="T42" fmla="*/ 2147483646 w 355"/>
                <a:gd name="T43" fmla="*/ 2147483646 h 292"/>
                <a:gd name="T44" fmla="*/ 2147483646 w 355"/>
                <a:gd name="T45" fmla="*/ 2147483646 h 292"/>
                <a:gd name="T46" fmla="*/ 2147483646 w 355"/>
                <a:gd name="T47" fmla="*/ 2147483646 h 292"/>
                <a:gd name="T48" fmla="*/ 2147483646 w 355"/>
                <a:gd name="T49" fmla="*/ 2147483646 h 292"/>
                <a:gd name="T50" fmla="*/ 2147483646 w 355"/>
                <a:gd name="T51" fmla="*/ 2147483646 h 292"/>
                <a:gd name="T52" fmla="*/ 2147483646 w 355"/>
                <a:gd name="T53" fmla="*/ 2147483646 h 292"/>
                <a:gd name="T54" fmla="*/ 2147483646 w 355"/>
                <a:gd name="T55" fmla="*/ 2147483646 h 292"/>
                <a:gd name="T56" fmla="*/ 2147483646 w 355"/>
                <a:gd name="T57" fmla="*/ 2147483646 h 292"/>
                <a:gd name="T58" fmla="*/ 2147483646 w 355"/>
                <a:gd name="T59" fmla="*/ 2147483646 h 292"/>
                <a:gd name="T60" fmla="*/ 2147483646 w 355"/>
                <a:gd name="T61" fmla="*/ 2147483646 h 292"/>
                <a:gd name="T62" fmla="*/ 2147483646 w 355"/>
                <a:gd name="T63" fmla="*/ 2147483646 h 292"/>
                <a:gd name="T64" fmla="*/ 2147483646 w 355"/>
                <a:gd name="T65" fmla="*/ 2147483646 h 292"/>
                <a:gd name="T66" fmla="*/ 2147483646 w 355"/>
                <a:gd name="T67" fmla="*/ 2147483646 h 292"/>
                <a:gd name="T68" fmla="*/ 2147483646 w 355"/>
                <a:gd name="T69" fmla="*/ 2147483646 h 292"/>
                <a:gd name="T70" fmla="*/ 2147483646 w 355"/>
                <a:gd name="T71" fmla="*/ 2147483646 h 292"/>
                <a:gd name="T72" fmla="*/ 2147483646 w 355"/>
                <a:gd name="T73" fmla="*/ 2147483646 h 292"/>
                <a:gd name="T74" fmla="*/ 2147483646 w 355"/>
                <a:gd name="T75" fmla="*/ 2147483646 h 292"/>
                <a:gd name="T76" fmla="*/ 2147483646 w 355"/>
                <a:gd name="T77" fmla="*/ 2147483646 h 292"/>
                <a:gd name="T78" fmla="*/ 2147483646 w 355"/>
                <a:gd name="T79" fmla="*/ 2147483646 h 292"/>
                <a:gd name="T80" fmla="*/ 2147483646 w 355"/>
                <a:gd name="T81" fmla="*/ 2147483646 h 292"/>
                <a:gd name="T82" fmla="*/ 2147483646 w 355"/>
                <a:gd name="T83" fmla="*/ 2147483646 h 292"/>
                <a:gd name="T84" fmla="*/ 2147483646 w 355"/>
                <a:gd name="T85" fmla="*/ 2147483646 h 292"/>
                <a:gd name="T86" fmla="*/ 2147483646 w 355"/>
                <a:gd name="T87" fmla="*/ 2147483646 h 292"/>
                <a:gd name="T88" fmla="*/ 2147483646 w 355"/>
                <a:gd name="T89" fmla="*/ 2147483646 h 292"/>
                <a:gd name="T90" fmla="*/ 2147483646 w 355"/>
                <a:gd name="T91" fmla="*/ 2147483646 h 292"/>
                <a:gd name="T92" fmla="*/ 2147483646 w 355"/>
                <a:gd name="T93" fmla="*/ 2147483646 h 292"/>
                <a:gd name="T94" fmla="*/ 2147483646 w 355"/>
                <a:gd name="T95" fmla="*/ 2147483646 h 292"/>
                <a:gd name="T96" fmla="*/ 2147483646 w 355"/>
                <a:gd name="T97" fmla="*/ 2147483646 h 292"/>
                <a:gd name="T98" fmla="*/ 2147483646 w 355"/>
                <a:gd name="T99" fmla="*/ 2147483646 h 292"/>
                <a:gd name="T100" fmla="*/ 2147483646 w 355"/>
                <a:gd name="T101" fmla="*/ 2147483646 h 292"/>
                <a:gd name="T102" fmla="*/ 2147483646 w 355"/>
                <a:gd name="T103" fmla="*/ 2147483646 h 292"/>
                <a:gd name="T104" fmla="*/ 2147483646 w 355"/>
                <a:gd name="T105" fmla="*/ 2147483646 h 292"/>
                <a:gd name="T106" fmla="*/ 2147483646 w 355"/>
                <a:gd name="T107" fmla="*/ 2147483646 h 292"/>
                <a:gd name="T108" fmla="*/ 2147483646 w 355"/>
                <a:gd name="T109" fmla="*/ 2147483646 h 292"/>
                <a:gd name="T110" fmla="*/ 2147483646 w 355"/>
                <a:gd name="T111" fmla="*/ 2147483646 h 292"/>
                <a:gd name="T112" fmla="*/ 2147483646 w 355"/>
                <a:gd name="T113" fmla="*/ 2147483646 h 292"/>
                <a:gd name="T114" fmla="*/ 2147483646 w 355"/>
                <a:gd name="T115" fmla="*/ 2147483646 h 292"/>
                <a:gd name="T116" fmla="*/ 2147483646 w 355"/>
                <a:gd name="T117" fmla="*/ 2147483646 h 292"/>
                <a:gd name="T118" fmla="*/ 2147483646 w 355"/>
                <a:gd name="T119" fmla="*/ 2147483646 h 2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55" h="292">
                  <a:moveTo>
                    <a:pt x="165" y="123"/>
                  </a:moveTo>
                  <a:cubicBezTo>
                    <a:pt x="159" y="133"/>
                    <a:pt x="159" y="133"/>
                    <a:pt x="159" y="133"/>
                  </a:cubicBezTo>
                  <a:cubicBezTo>
                    <a:pt x="105" y="116"/>
                    <a:pt x="105" y="116"/>
                    <a:pt x="105" y="116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101" y="212"/>
                    <a:pt x="97" y="252"/>
                    <a:pt x="99" y="292"/>
                  </a:cubicBezTo>
                  <a:cubicBezTo>
                    <a:pt x="88" y="292"/>
                    <a:pt x="84" y="292"/>
                    <a:pt x="73" y="292"/>
                  </a:cubicBezTo>
                  <a:cubicBezTo>
                    <a:pt x="71" y="258"/>
                    <a:pt x="67" y="224"/>
                    <a:pt x="65" y="191"/>
                  </a:cubicBezTo>
                  <a:cubicBezTo>
                    <a:pt x="60" y="191"/>
                    <a:pt x="63" y="191"/>
                    <a:pt x="58" y="191"/>
                  </a:cubicBezTo>
                  <a:cubicBezTo>
                    <a:pt x="56" y="224"/>
                    <a:pt x="49" y="258"/>
                    <a:pt x="48" y="292"/>
                  </a:cubicBezTo>
                  <a:cubicBezTo>
                    <a:pt x="37" y="292"/>
                    <a:pt x="32" y="292"/>
                    <a:pt x="21" y="292"/>
                  </a:cubicBezTo>
                  <a:cubicBezTo>
                    <a:pt x="24" y="252"/>
                    <a:pt x="20" y="212"/>
                    <a:pt x="22" y="172"/>
                  </a:cubicBezTo>
                  <a:cubicBezTo>
                    <a:pt x="15" y="167"/>
                    <a:pt x="7" y="161"/>
                    <a:pt x="0" y="155"/>
                  </a:cubicBezTo>
                  <a:cubicBezTo>
                    <a:pt x="3" y="127"/>
                    <a:pt x="7" y="99"/>
                    <a:pt x="17" y="73"/>
                  </a:cubicBezTo>
                  <a:cubicBezTo>
                    <a:pt x="23" y="73"/>
                    <a:pt x="29" y="73"/>
                    <a:pt x="35" y="73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5" y="76"/>
                    <a:pt x="65" y="76"/>
                    <a:pt x="65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90" y="73"/>
                    <a:pt x="95" y="73"/>
                    <a:pt x="100" y="73"/>
                  </a:cubicBezTo>
                  <a:cubicBezTo>
                    <a:pt x="126" y="90"/>
                    <a:pt x="135" y="92"/>
                    <a:pt x="165" y="123"/>
                  </a:cubicBezTo>
                  <a:close/>
                  <a:moveTo>
                    <a:pt x="120" y="46"/>
                  </a:moveTo>
                  <a:cubicBezTo>
                    <a:pt x="120" y="80"/>
                    <a:pt x="120" y="80"/>
                    <a:pt x="120" y="80"/>
                  </a:cubicBezTo>
                  <a:cubicBezTo>
                    <a:pt x="134" y="80"/>
                    <a:pt x="134" y="80"/>
                    <a:pt x="134" y="80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51" y="100"/>
                    <a:pt x="151" y="100"/>
                    <a:pt x="151" y="100"/>
                  </a:cubicBezTo>
                  <a:cubicBezTo>
                    <a:pt x="151" y="80"/>
                    <a:pt x="151" y="80"/>
                    <a:pt x="151" y="80"/>
                  </a:cubicBezTo>
                  <a:cubicBezTo>
                    <a:pt x="321" y="80"/>
                    <a:pt x="321" y="80"/>
                    <a:pt x="321" y="80"/>
                  </a:cubicBezTo>
                  <a:cubicBezTo>
                    <a:pt x="321" y="196"/>
                    <a:pt x="321" y="196"/>
                    <a:pt x="321" y="196"/>
                  </a:cubicBezTo>
                  <a:cubicBezTo>
                    <a:pt x="151" y="196"/>
                    <a:pt x="151" y="196"/>
                    <a:pt x="151" y="196"/>
                  </a:cubicBezTo>
                  <a:cubicBezTo>
                    <a:pt x="151" y="137"/>
                    <a:pt x="151" y="137"/>
                    <a:pt x="151" y="137"/>
                  </a:cubicBezTo>
                  <a:cubicBezTo>
                    <a:pt x="134" y="132"/>
                    <a:pt x="134" y="132"/>
                    <a:pt x="134" y="132"/>
                  </a:cubicBezTo>
                  <a:cubicBezTo>
                    <a:pt x="134" y="205"/>
                    <a:pt x="134" y="205"/>
                    <a:pt x="134" y="205"/>
                  </a:cubicBezTo>
                  <a:cubicBezTo>
                    <a:pt x="134" y="214"/>
                    <a:pt x="134" y="214"/>
                    <a:pt x="134" y="214"/>
                  </a:cubicBezTo>
                  <a:cubicBezTo>
                    <a:pt x="142" y="214"/>
                    <a:pt x="142" y="214"/>
                    <a:pt x="142" y="214"/>
                  </a:cubicBezTo>
                  <a:cubicBezTo>
                    <a:pt x="330" y="214"/>
                    <a:pt x="330" y="214"/>
                    <a:pt x="330" y="214"/>
                  </a:cubicBezTo>
                  <a:cubicBezTo>
                    <a:pt x="338" y="214"/>
                    <a:pt x="338" y="214"/>
                    <a:pt x="338" y="214"/>
                  </a:cubicBezTo>
                  <a:cubicBezTo>
                    <a:pt x="338" y="205"/>
                    <a:pt x="338" y="205"/>
                    <a:pt x="338" y="205"/>
                  </a:cubicBezTo>
                  <a:cubicBezTo>
                    <a:pt x="338" y="80"/>
                    <a:pt x="338" y="80"/>
                    <a:pt x="338" y="80"/>
                  </a:cubicBezTo>
                  <a:cubicBezTo>
                    <a:pt x="355" y="80"/>
                    <a:pt x="355" y="80"/>
                    <a:pt x="355" y="80"/>
                  </a:cubicBezTo>
                  <a:cubicBezTo>
                    <a:pt x="355" y="46"/>
                    <a:pt x="355" y="46"/>
                    <a:pt x="355" y="46"/>
                  </a:cubicBezTo>
                  <a:cubicBezTo>
                    <a:pt x="120" y="46"/>
                    <a:pt x="120" y="46"/>
                    <a:pt x="120" y="46"/>
                  </a:cubicBezTo>
                  <a:close/>
                  <a:moveTo>
                    <a:pt x="234" y="180"/>
                  </a:moveTo>
                  <a:cubicBezTo>
                    <a:pt x="234" y="162"/>
                    <a:pt x="234" y="162"/>
                    <a:pt x="234" y="162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38" y="137"/>
                    <a:pt x="238" y="137"/>
                    <a:pt x="238" y="137"/>
                  </a:cubicBezTo>
                  <a:cubicBezTo>
                    <a:pt x="240" y="136"/>
                    <a:pt x="240" y="136"/>
                    <a:pt x="240" y="136"/>
                  </a:cubicBezTo>
                  <a:cubicBezTo>
                    <a:pt x="240" y="180"/>
                    <a:pt x="240" y="180"/>
                    <a:pt x="240" y="180"/>
                  </a:cubicBezTo>
                  <a:cubicBezTo>
                    <a:pt x="234" y="180"/>
                    <a:pt x="234" y="180"/>
                    <a:pt x="234" y="180"/>
                  </a:cubicBezTo>
                  <a:close/>
                  <a:moveTo>
                    <a:pt x="263" y="94"/>
                  </a:moveTo>
                  <a:cubicBezTo>
                    <a:pt x="244" y="94"/>
                    <a:pt x="244" y="94"/>
                    <a:pt x="244" y="94"/>
                  </a:cubicBezTo>
                  <a:cubicBezTo>
                    <a:pt x="226" y="95"/>
                    <a:pt x="226" y="95"/>
                    <a:pt x="226" y="9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25" y="110"/>
                    <a:pt x="225" y="110"/>
                    <a:pt x="225" y="110"/>
                  </a:cubicBezTo>
                  <a:cubicBezTo>
                    <a:pt x="223" y="111"/>
                    <a:pt x="223" y="111"/>
                    <a:pt x="223" y="111"/>
                  </a:cubicBezTo>
                  <a:cubicBezTo>
                    <a:pt x="223" y="114"/>
                    <a:pt x="223" y="114"/>
                    <a:pt x="223" y="114"/>
                  </a:cubicBezTo>
                  <a:cubicBezTo>
                    <a:pt x="221" y="143"/>
                    <a:pt x="221" y="143"/>
                    <a:pt x="221" y="143"/>
                  </a:cubicBezTo>
                  <a:cubicBezTo>
                    <a:pt x="205" y="128"/>
                    <a:pt x="205" y="128"/>
                    <a:pt x="205" y="128"/>
                  </a:cubicBezTo>
                  <a:cubicBezTo>
                    <a:pt x="199" y="122"/>
                    <a:pt x="199" y="122"/>
                    <a:pt x="199" y="122"/>
                  </a:cubicBezTo>
                  <a:cubicBezTo>
                    <a:pt x="195" y="130"/>
                    <a:pt x="195" y="130"/>
                    <a:pt x="195" y="130"/>
                  </a:cubicBezTo>
                  <a:cubicBezTo>
                    <a:pt x="186" y="149"/>
                    <a:pt x="186" y="149"/>
                    <a:pt x="186" y="149"/>
                  </a:cubicBezTo>
                  <a:cubicBezTo>
                    <a:pt x="183" y="145"/>
                    <a:pt x="183" y="145"/>
                    <a:pt x="183" y="145"/>
                  </a:cubicBezTo>
                  <a:cubicBezTo>
                    <a:pt x="180" y="141"/>
                    <a:pt x="180" y="141"/>
                    <a:pt x="180" y="141"/>
                  </a:cubicBezTo>
                  <a:cubicBezTo>
                    <a:pt x="176" y="142"/>
                    <a:pt x="176" y="142"/>
                    <a:pt x="176" y="142"/>
                  </a:cubicBezTo>
                  <a:cubicBezTo>
                    <a:pt x="157" y="148"/>
                    <a:pt x="157" y="148"/>
                    <a:pt x="157" y="148"/>
                  </a:cubicBezTo>
                  <a:cubicBezTo>
                    <a:pt x="160" y="159"/>
                    <a:pt x="160" y="159"/>
                    <a:pt x="160" y="159"/>
                  </a:cubicBezTo>
                  <a:cubicBezTo>
                    <a:pt x="175" y="155"/>
                    <a:pt x="175" y="155"/>
                    <a:pt x="175" y="155"/>
                  </a:cubicBezTo>
                  <a:cubicBezTo>
                    <a:pt x="182" y="165"/>
                    <a:pt x="182" y="165"/>
                    <a:pt x="182" y="165"/>
                  </a:cubicBezTo>
                  <a:cubicBezTo>
                    <a:pt x="192" y="164"/>
                    <a:pt x="192" y="164"/>
                    <a:pt x="192" y="164"/>
                  </a:cubicBezTo>
                  <a:cubicBezTo>
                    <a:pt x="203" y="142"/>
                    <a:pt x="203" y="142"/>
                    <a:pt x="203" y="142"/>
                  </a:cubicBezTo>
                  <a:cubicBezTo>
                    <a:pt x="222" y="160"/>
                    <a:pt x="222" y="160"/>
                    <a:pt x="222" y="160"/>
                  </a:cubicBezTo>
                  <a:cubicBezTo>
                    <a:pt x="232" y="156"/>
                    <a:pt x="232" y="156"/>
                    <a:pt x="232" y="156"/>
                  </a:cubicBezTo>
                  <a:cubicBezTo>
                    <a:pt x="234" y="118"/>
                    <a:pt x="234" y="118"/>
                    <a:pt x="234" y="118"/>
                  </a:cubicBezTo>
                  <a:cubicBezTo>
                    <a:pt x="239" y="115"/>
                    <a:pt x="239" y="115"/>
                    <a:pt x="239" y="115"/>
                  </a:cubicBezTo>
                  <a:cubicBezTo>
                    <a:pt x="246" y="126"/>
                    <a:pt x="246" y="126"/>
                    <a:pt x="246" y="126"/>
                  </a:cubicBezTo>
                  <a:cubicBezTo>
                    <a:pt x="254" y="110"/>
                    <a:pt x="254" y="110"/>
                    <a:pt x="254" y="110"/>
                  </a:cubicBezTo>
                  <a:cubicBezTo>
                    <a:pt x="263" y="94"/>
                    <a:pt x="263" y="94"/>
                    <a:pt x="263" y="94"/>
                  </a:cubicBezTo>
                  <a:close/>
                  <a:moveTo>
                    <a:pt x="178" y="180"/>
                  </a:moveTo>
                  <a:cubicBezTo>
                    <a:pt x="178" y="171"/>
                    <a:pt x="178" y="171"/>
                    <a:pt x="178" y="171"/>
                  </a:cubicBezTo>
                  <a:cubicBezTo>
                    <a:pt x="179" y="172"/>
                    <a:pt x="179" y="172"/>
                    <a:pt x="179" y="172"/>
                  </a:cubicBezTo>
                  <a:cubicBezTo>
                    <a:pt x="184" y="172"/>
                    <a:pt x="184" y="172"/>
                    <a:pt x="184" y="172"/>
                  </a:cubicBezTo>
                  <a:cubicBezTo>
                    <a:pt x="184" y="180"/>
                    <a:pt x="184" y="180"/>
                    <a:pt x="184" y="180"/>
                  </a:cubicBezTo>
                  <a:cubicBezTo>
                    <a:pt x="182" y="180"/>
                    <a:pt x="180" y="180"/>
                    <a:pt x="178" y="180"/>
                  </a:cubicBezTo>
                  <a:close/>
                  <a:moveTo>
                    <a:pt x="167" y="180"/>
                  </a:moveTo>
                  <a:cubicBezTo>
                    <a:pt x="167" y="165"/>
                    <a:pt x="167" y="165"/>
                    <a:pt x="167" y="165"/>
                  </a:cubicBezTo>
                  <a:cubicBezTo>
                    <a:pt x="173" y="163"/>
                    <a:pt x="173" y="163"/>
                    <a:pt x="173" y="163"/>
                  </a:cubicBezTo>
                  <a:cubicBezTo>
                    <a:pt x="173" y="163"/>
                    <a:pt x="173" y="163"/>
                    <a:pt x="173" y="163"/>
                  </a:cubicBezTo>
                  <a:cubicBezTo>
                    <a:pt x="173" y="180"/>
                    <a:pt x="173" y="180"/>
                    <a:pt x="173" y="180"/>
                  </a:cubicBezTo>
                  <a:cubicBezTo>
                    <a:pt x="167" y="180"/>
                    <a:pt x="167" y="180"/>
                    <a:pt x="167" y="180"/>
                  </a:cubicBezTo>
                  <a:close/>
                  <a:moveTo>
                    <a:pt x="189" y="180"/>
                  </a:moveTo>
                  <a:cubicBezTo>
                    <a:pt x="189" y="172"/>
                    <a:pt x="189" y="172"/>
                    <a:pt x="189" y="172"/>
                  </a:cubicBezTo>
                  <a:cubicBezTo>
                    <a:pt x="195" y="171"/>
                    <a:pt x="195" y="171"/>
                    <a:pt x="195" y="171"/>
                  </a:cubicBezTo>
                  <a:cubicBezTo>
                    <a:pt x="196" y="171"/>
                    <a:pt x="196" y="171"/>
                    <a:pt x="196" y="171"/>
                  </a:cubicBezTo>
                  <a:cubicBezTo>
                    <a:pt x="196" y="180"/>
                    <a:pt x="196" y="180"/>
                    <a:pt x="196" y="180"/>
                  </a:cubicBezTo>
                  <a:cubicBezTo>
                    <a:pt x="193" y="180"/>
                    <a:pt x="191" y="180"/>
                    <a:pt x="189" y="180"/>
                  </a:cubicBezTo>
                  <a:close/>
                  <a:moveTo>
                    <a:pt x="200" y="180"/>
                  </a:moveTo>
                  <a:cubicBezTo>
                    <a:pt x="200" y="160"/>
                    <a:pt x="200" y="160"/>
                    <a:pt x="200" y="160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07" y="155"/>
                    <a:pt x="207" y="155"/>
                    <a:pt x="207" y="155"/>
                  </a:cubicBezTo>
                  <a:cubicBezTo>
                    <a:pt x="207" y="180"/>
                    <a:pt x="207" y="180"/>
                    <a:pt x="207" y="180"/>
                  </a:cubicBezTo>
                  <a:cubicBezTo>
                    <a:pt x="205" y="180"/>
                    <a:pt x="203" y="180"/>
                    <a:pt x="200" y="180"/>
                  </a:cubicBezTo>
                  <a:close/>
                  <a:moveTo>
                    <a:pt x="212" y="180"/>
                  </a:moveTo>
                  <a:cubicBezTo>
                    <a:pt x="212" y="159"/>
                    <a:pt x="212" y="159"/>
                    <a:pt x="212" y="159"/>
                  </a:cubicBezTo>
                  <a:cubicBezTo>
                    <a:pt x="218" y="165"/>
                    <a:pt x="218" y="165"/>
                    <a:pt x="218" y="165"/>
                  </a:cubicBezTo>
                  <a:cubicBezTo>
                    <a:pt x="218" y="180"/>
                    <a:pt x="218" y="180"/>
                    <a:pt x="218" y="180"/>
                  </a:cubicBezTo>
                  <a:cubicBezTo>
                    <a:pt x="216" y="180"/>
                    <a:pt x="214" y="180"/>
                    <a:pt x="212" y="180"/>
                  </a:cubicBezTo>
                  <a:close/>
                  <a:moveTo>
                    <a:pt x="223" y="180"/>
                  </a:moveTo>
                  <a:cubicBezTo>
                    <a:pt x="223" y="167"/>
                    <a:pt x="223" y="167"/>
                    <a:pt x="223" y="167"/>
                  </a:cubicBezTo>
                  <a:cubicBezTo>
                    <a:pt x="229" y="164"/>
                    <a:pt x="229" y="164"/>
                    <a:pt x="229" y="164"/>
                  </a:cubicBezTo>
                  <a:cubicBezTo>
                    <a:pt x="229" y="180"/>
                    <a:pt x="229" y="180"/>
                    <a:pt x="229" y="180"/>
                  </a:cubicBezTo>
                  <a:cubicBezTo>
                    <a:pt x="227" y="180"/>
                    <a:pt x="225" y="180"/>
                    <a:pt x="223" y="180"/>
                  </a:cubicBezTo>
                  <a:close/>
                  <a:moveTo>
                    <a:pt x="285" y="123"/>
                  </a:moveTo>
                  <a:cubicBezTo>
                    <a:pt x="293" y="123"/>
                    <a:pt x="301" y="126"/>
                    <a:pt x="306" y="131"/>
                  </a:cubicBezTo>
                  <a:cubicBezTo>
                    <a:pt x="311" y="137"/>
                    <a:pt x="314" y="144"/>
                    <a:pt x="314" y="152"/>
                  </a:cubicBezTo>
                  <a:cubicBezTo>
                    <a:pt x="314" y="156"/>
                    <a:pt x="314" y="159"/>
                    <a:pt x="313" y="162"/>
                  </a:cubicBezTo>
                  <a:cubicBezTo>
                    <a:pt x="313" y="162"/>
                    <a:pt x="313" y="162"/>
                    <a:pt x="313" y="162"/>
                  </a:cubicBezTo>
                  <a:cubicBezTo>
                    <a:pt x="313" y="162"/>
                    <a:pt x="313" y="162"/>
                    <a:pt x="313" y="162"/>
                  </a:cubicBezTo>
                  <a:cubicBezTo>
                    <a:pt x="313" y="162"/>
                    <a:pt x="313" y="162"/>
                    <a:pt x="313" y="162"/>
                  </a:cubicBezTo>
                  <a:cubicBezTo>
                    <a:pt x="311" y="166"/>
                    <a:pt x="309" y="170"/>
                    <a:pt x="306" y="173"/>
                  </a:cubicBezTo>
                  <a:cubicBezTo>
                    <a:pt x="301" y="178"/>
                    <a:pt x="293" y="181"/>
                    <a:pt x="285" y="181"/>
                  </a:cubicBezTo>
                  <a:cubicBezTo>
                    <a:pt x="277" y="181"/>
                    <a:pt x="270" y="178"/>
                    <a:pt x="265" y="173"/>
                  </a:cubicBezTo>
                  <a:cubicBezTo>
                    <a:pt x="259" y="167"/>
                    <a:pt x="256" y="160"/>
                    <a:pt x="256" y="152"/>
                  </a:cubicBezTo>
                  <a:cubicBezTo>
                    <a:pt x="256" y="151"/>
                    <a:pt x="256" y="151"/>
                    <a:pt x="256" y="150"/>
                  </a:cubicBezTo>
                  <a:cubicBezTo>
                    <a:pt x="256" y="149"/>
                    <a:pt x="256" y="149"/>
                    <a:pt x="256" y="148"/>
                  </a:cubicBezTo>
                  <a:cubicBezTo>
                    <a:pt x="257" y="145"/>
                    <a:pt x="257" y="145"/>
                    <a:pt x="257" y="145"/>
                  </a:cubicBezTo>
                  <a:cubicBezTo>
                    <a:pt x="259" y="146"/>
                    <a:pt x="259" y="146"/>
                    <a:pt x="259" y="146"/>
                  </a:cubicBezTo>
                  <a:cubicBezTo>
                    <a:pt x="268" y="147"/>
                    <a:pt x="277" y="148"/>
                    <a:pt x="282" y="149"/>
                  </a:cubicBezTo>
                  <a:cubicBezTo>
                    <a:pt x="280" y="126"/>
                    <a:pt x="280" y="126"/>
                    <a:pt x="280" y="126"/>
                  </a:cubicBezTo>
                  <a:cubicBezTo>
                    <a:pt x="280" y="123"/>
                    <a:pt x="280" y="123"/>
                    <a:pt x="280" y="123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3" y="123"/>
                    <a:pt x="283" y="123"/>
                    <a:pt x="284" y="123"/>
                  </a:cubicBezTo>
                  <a:cubicBezTo>
                    <a:pt x="284" y="123"/>
                    <a:pt x="284" y="123"/>
                    <a:pt x="284" y="123"/>
                  </a:cubicBezTo>
                  <a:cubicBezTo>
                    <a:pt x="284" y="123"/>
                    <a:pt x="285" y="123"/>
                    <a:pt x="285" y="123"/>
                  </a:cubicBezTo>
                  <a:close/>
                  <a:moveTo>
                    <a:pt x="281" y="175"/>
                  </a:moveTo>
                  <a:cubicBezTo>
                    <a:pt x="279" y="175"/>
                    <a:pt x="278" y="175"/>
                    <a:pt x="277" y="174"/>
                  </a:cubicBezTo>
                  <a:cubicBezTo>
                    <a:pt x="306" y="162"/>
                    <a:pt x="306" y="162"/>
                    <a:pt x="306" y="162"/>
                  </a:cubicBezTo>
                  <a:cubicBezTo>
                    <a:pt x="306" y="164"/>
                    <a:pt x="305" y="165"/>
                    <a:pt x="305" y="165"/>
                  </a:cubicBezTo>
                  <a:cubicBezTo>
                    <a:pt x="281" y="175"/>
                    <a:pt x="281" y="175"/>
                    <a:pt x="281" y="175"/>
                  </a:cubicBezTo>
                  <a:close/>
                  <a:moveTo>
                    <a:pt x="302" y="169"/>
                  </a:moveTo>
                  <a:cubicBezTo>
                    <a:pt x="297" y="173"/>
                    <a:pt x="292" y="176"/>
                    <a:pt x="285" y="176"/>
                  </a:cubicBezTo>
                  <a:cubicBezTo>
                    <a:pt x="302" y="169"/>
                    <a:pt x="302" y="169"/>
                    <a:pt x="302" y="169"/>
                  </a:cubicBezTo>
                  <a:close/>
                  <a:moveTo>
                    <a:pt x="286" y="135"/>
                  </a:moveTo>
                  <a:cubicBezTo>
                    <a:pt x="286" y="133"/>
                    <a:pt x="286" y="133"/>
                    <a:pt x="286" y="133"/>
                  </a:cubicBezTo>
                  <a:cubicBezTo>
                    <a:pt x="294" y="130"/>
                    <a:pt x="294" y="130"/>
                    <a:pt x="294" y="130"/>
                  </a:cubicBezTo>
                  <a:cubicBezTo>
                    <a:pt x="295" y="130"/>
                    <a:pt x="296" y="131"/>
                    <a:pt x="297" y="131"/>
                  </a:cubicBezTo>
                  <a:cubicBezTo>
                    <a:pt x="286" y="135"/>
                    <a:pt x="286" y="135"/>
                    <a:pt x="286" y="135"/>
                  </a:cubicBezTo>
                  <a:close/>
                  <a:moveTo>
                    <a:pt x="299" y="133"/>
                  </a:moveTo>
                  <a:cubicBezTo>
                    <a:pt x="300" y="133"/>
                    <a:pt x="300" y="134"/>
                    <a:pt x="301" y="134"/>
                  </a:cubicBezTo>
                  <a:cubicBezTo>
                    <a:pt x="287" y="140"/>
                    <a:pt x="287" y="140"/>
                    <a:pt x="287" y="140"/>
                  </a:cubicBezTo>
                  <a:cubicBezTo>
                    <a:pt x="287" y="138"/>
                    <a:pt x="287" y="138"/>
                    <a:pt x="287" y="138"/>
                  </a:cubicBezTo>
                  <a:cubicBezTo>
                    <a:pt x="299" y="133"/>
                    <a:pt x="299" y="133"/>
                    <a:pt x="299" y="133"/>
                  </a:cubicBezTo>
                  <a:close/>
                  <a:moveTo>
                    <a:pt x="274" y="173"/>
                  </a:moveTo>
                  <a:cubicBezTo>
                    <a:pt x="274" y="173"/>
                    <a:pt x="273" y="172"/>
                    <a:pt x="272" y="172"/>
                  </a:cubicBezTo>
                  <a:cubicBezTo>
                    <a:pt x="308" y="157"/>
                    <a:pt x="308" y="157"/>
                    <a:pt x="308" y="157"/>
                  </a:cubicBezTo>
                  <a:cubicBezTo>
                    <a:pt x="308" y="158"/>
                    <a:pt x="308" y="159"/>
                    <a:pt x="308" y="160"/>
                  </a:cubicBezTo>
                  <a:cubicBezTo>
                    <a:pt x="274" y="173"/>
                    <a:pt x="274" y="173"/>
                    <a:pt x="274" y="173"/>
                  </a:cubicBezTo>
                  <a:close/>
                  <a:moveTo>
                    <a:pt x="270" y="170"/>
                  </a:moveTo>
                  <a:cubicBezTo>
                    <a:pt x="269" y="170"/>
                    <a:pt x="269" y="169"/>
                    <a:pt x="268" y="169"/>
                  </a:cubicBezTo>
                  <a:cubicBezTo>
                    <a:pt x="268" y="169"/>
                    <a:pt x="268" y="169"/>
                    <a:pt x="268" y="169"/>
                  </a:cubicBezTo>
                  <a:cubicBezTo>
                    <a:pt x="309" y="152"/>
                    <a:pt x="309" y="152"/>
                    <a:pt x="309" y="152"/>
                  </a:cubicBezTo>
                  <a:cubicBezTo>
                    <a:pt x="309" y="153"/>
                    <a:pt x="309" y="154"/>
                    <a:pt x="309" y="154"/>
                  </a:cubicBezTo>
                  <a:cubicBezTo>
                    <a:pt x="270" y="170"/>
                    <a:pt x="270" y="170"/>
                    <a:pt x="270" y="170"/>
                  </a:cubicBezTo>
                  <a:close/>
                  <a:moveTo>
                    <a:pt x="267" y="167"/>
                  </a:moveTo>
                  <a:cubicBezTo>
                    <a:pt x="266" y="166"/>
                    <a:pt x="266" y="166"/>
                    <a:pt x="265" y="165"/>
                  </a:cubicBezTo>
                  <a:cubicBezTo>
                    <a:pt x="308" y="148"/>
                    <a:pt x="308" y="148"/>
                    <a:pt x="308" y="148"/>
                  </a:cubicBezTo>
                  <a:cubicBezTo>
                    <a:pt x="309" y="148"/>
                    <a:pt x="309" y="149"/>
                    <a:pt x="309" y="150"/>
                  </a:cubicBezTo>
                  <a:cubicBezTo>
                    <a:pt x="267" y="167"/>
                    <a:pt x="267" y="167"/>
                    <a:pt x="267" y="167"/>
                  </a:cubicBezTo>
                  <a:close/>
                  <a:moveTo>
                    <a:pt x="264" y="163"/>
                  </a:moveTo>
                  <a:cubicBezTo>
                    <a:pt x="264" y="162"/>
                    <a:pt x="264" y="162"/>
                    <a:pt x="263" y="161"/>
                  </a:cubicBezTo>
                  <a:cubicBezTo>
                    <a:pt x="281" y="154"/>
                    <a:pt x="281" y="154"/>
                    <a:pt x="281" y="154"/>
                  </a:cubicBezTo>
                  <a:cubicBezTo>
                    <a:pt x="283" y="155"/>
                    <a:pt x="285" y="155"/>
                    <a:pt x="285" y="155"/>
                  </a:cubicBezTo>
                  <a:cubicBezTo>
                    <a:pt x="264" y="163"/>
                    <a:pt x="264" y="163"/>
                    <a:pt x="264" y="163"/>
                  </a:cubicBezTo>
                  <a:close/>
                  <a:moveTo>
                    <a:pt x="285" y="155"/>
                  </a:moveTo>
                  <a:cubicBezTo>
                    <a:pt x="288" y="152"/>
                    <a:pt x="288" y="152"/>
                    <a:pt x="288" y="152"/>
                  </a:cubicBezTo>
                  <a:cubicBezTo>
                    <a:pt x="288" y="151"/>
                    <a:pt x="288" y="151"/>
                    <a:pt x="288" y="151"/>
                  </a:cubicBezTo>
                  <a:cubicBezTo>
                    <a:pt x="307" y="143"/>
                    <a:pt x="307" y="143"/>
                    <a:pt x="307" y="143"/>
                  </a:cubicBezTo>
                  <a:cubicBezTo>
                    <a:pt x="308" y="144"/>
                    <a:pt x="308" y="145"/>
                    <a:pt x="308" y="145"/>
                  </a:cubicBezTo>
                  <a:cubicBezTo>
                    <a:pt x="285" y="155"/>
                    <a:pt x="285" y="155"/>
                    <a:pt x="285" y="155"/>
                  </a:cubicBezTo>
                  <a:close/>
                  <a:moveTo>
                    <a:pt x="263" y="159"/>
                  </a:moveTo>
                  <a:cubicBezTo>
                    <a:pt x="262" y="158"/>
                    <a:pt x="262" y="158"/>
                    <a:pt x="262" y="157"/>
                  </a:cubicBezTo>
                  <a:cubicBezTo>
                    <a:pt x="272" y="153"/>
                    <a:pt x="272" y="153"/>
                    <a:pt x="272" y="153"/>
                  </a:cubicBezTo>
                  <a:cubicBezTo>
                    <a:pt x="273" y="153"/>
                    <a:pt x="275" y="153"/>
                    <a:pt x="276" y="154"/>
                  </a:cubicBezTo>
                  <a:cubicBezTo>
                    <a:pt x="263" y="159"/>
                    <a:pt x="263" y="159"/>
                    <a:pt x="263" y="159"/>
                  </a:cubicBezTo>
                  <a:close/>
                  <a:moveTo>
                    <a:pt x="288" y="149"/>
                  </a:moveTo>
                  <a:cubicBezTo>
                    <a:pt x="288" y="147"/>
                    <a:pt x="288" y="147"/>
                    <a:pt x="288" y="147"/>
                  </a:cubicBezTo>
                  <a:cubicBezTo>
                    <a:pt x="305" y="140"/>
                    <a:pt x="305" y="140"/>
                    <a:pt x="305" y="140"/>
                  </a:cubicBezTo>
                  <a:cubicBezTo>
                    <a:pt x="306" y="140"/>
                    <a:pt x="306" y="141"/>
                    <a:pt x="306" y="141"/>
                  </a:cubicBezTo>
                  <a:cubicBezTo>
                    <a:pt x="288" y="149"/>
                    <a:pt x="288" y="149"/>
                    <a:pt x="288" y="149"/>
                  </a:cubicBezTo>
                  <a:close/>
                  <a:moveTo>
                    <a:pt x="262" y="155"/>
                  </a:moveTo>
                  <a:cubicBezTo>
                    <a:pt x="262" y="154"/>
                    <a:pt x="262" y="153"/>
                    <a:pt x="262" y="153"/>
                  </a:cubicBezTo>
                  <a:cubicBezTo>
                    <a:pt x="263" y="152"/>
                    <a:pt x="263" y="152"/>
                    <a:pt x="263" y="152"/>
                  </a:cubicBezTo>
                  <a:cubicBezTo>
                    <a:pt x="265" y="152"/>
                    <a:pt x="266" y="152"/>
                    <a:pt x="267" y="152"/>
                  </a:cubicBezTo>
                  <a:cubicBezTo>
                    <a:pt x="262" y="155"/>
                    <a:pt x="262" y="155"/>
                    <a:pt x="262" y="155"/>
                  </a:cubicBezTo>
                  <a:close/>
                  <a:moveTo>
                    <a:pt x="287" y="144"/>
                  </a:moveTo>
                  <a:cubicBezTo>
                    <a:pt x="287" y="142"/>
                    <a:pt x="287" y="142"/>
                    <a:pt x="287" y="142"/>
                  </a:cubicBezTo>
                  <a:cubicBezTo>
                    <a:pt x="303" y="136"/>
                    <a:pt x="303" y="136"/>
                    <a:pt x="303" y="136"/>
                  </a:cubicBezTo>
                  <a:cubicBezTo>
                    <a:pt x="303" y="136"/>
                    <a:pt x="304" y="137"/>
                    <a:pt x="304" y="138"/>
                  </a:cubicBezTo>
                  <a:cubicBezTo>
                    <a:pt x="287" y="144"/>
                    <a:pt x="287" y="144"/>
                    <a:pt x="287" y="144"/>
                  </a:cubicBezTo>
                  <a:close/>
                  <a:moveTo>
                    <a:pt x="286" y="131"/>
                  </a:moveTo>
                  <a:cubicBezTo>
                    <a:pt x="286" y="128"/>
                    <a:pt x="286" y="128"/>
                    <a:pt x="286" y="128"/>
                  </a:cubicBezTo>
                  <a:cubicBezTo>
                    <a:pt x="287" y="128"/>
                    <a:pt x="289" y="129"/>
                    <a:pt x="291" y="129"/>
                  </a:cubicBezTo>
                  <a:cubicBezTo>
                    <a:pt x="286" y="131"/>
                    <a:pt x="286" y="131"/>
                    <a:pt x="286" y="131"/>
                  </a:cubicBezTo>
                  <a:close/>
                  <a:moveTo>
                    <a:pt x="251" y="137"/>
                  </a:moveTo>
                  <a:cubicBezTo>
                    <a:pt x="252" y="132"/>
                    <a:pt x="255" y="127"/>
                    <a:pt x="258" y="123"/>
                  </a:cubicBezTo>
                  <a:cubicBezTo>
                    <a:pt x="262" y="119"/>
                    <a:pt x="267" y="117"/>
                    <a:pt x="273" y="116"/>
                  </a:cubicBezTo>
                  <a:cubicBezTo>
                    <a:pt x="276" y="116"/>
                    <a:pt x="276" y="116"/>
                    <a:pt x="276" y="116"/>
                  </a:cubicBezTo>
                  <a:cubicBezTo>
                    <a:pt x="276" y="119"/>
                    <a:pt x="276" y="119"/>
                    <a:pt x="276" y="119"/>
                  </a:cubicBezTo>
                  <a:cubicBezTo>
                    <a:pt x="278" y="140"/>
                    <a:pt x="278" y="140"/>
                    <a:pt x="278" y="140"/>
                  </a:cubicBezTo>
                  <a:cubicBezTo>
                    <a:pt x="275" y="143"/>
                    <a:pt x="275" y="143"/>
                    <a:pt x="275" y="143"/>
                  </a:cubicBezTo>
                  <a:cubicBezTo>
                    <a:pt x="275" y="143"/>
                    <a:pt x="263" y="142"/>
                    <a:pt x="254" y="140"/>
                  </a:cubicBezTo>
                  <a:cubicBezTo>
                    <a:pt x="251" y="140"/>
                    <a:pt x="251" y="140"/>
                    <a:pt x="251" y="140"/>
                  </a:cubicBezTo>
                  <a:cubicBezTo>
                    <a:pt x="251" y="137"/>
                    <a:pt x="251" y="137"/>
                    <a:pt x="251" y="137"/>
                  </a:cubicBezTo>
                  <a:close/>
                  <a:moveTo>
                    <a:pt x="262" y="127"/>
                  </a:moveTo>
                  <a:cubicBezTo>
                    <a:pt x="265" y="125"/>
                    <a:pt x="268" y="123"/>
                    <a:pt x="271" y="122"/>
                  </a:cubicBezTo>
                  <a:cubicBezTo>
                    <a:pt x="272" y="137"/>
                    <a:pt x="272" y="137"/>
                    <a:pt x="272" y="137"/>
                  </a:cubicBezTo>
                  <a:cubicBezTo>
                    <a:pt x="269" y="137"/>
                    <a:pt x="263" y="136"/>
                    <a:pt x="257" y="135"/>
                  </a:cubicBezTo>
                  <a:cubicBezTo>
                    <a:pt x="258" y="132"/>
                    <a:pt x="260" y="129"/>
                    <a:pt x="262" y="127"/>
                  </a:cubicBezTo>
                  <a:close/>
                  <a:moveTo>
                    <a:pt x="252" y="253"/>
                  </a:moveTo>
                  <a:cubicBezTo>
                    <a:pt x="265" y="253"/>
                    <a:pt x="265" y="253"/>
                    <a:pt x="265" y="253"/>
                  </a:cubicBezTo>
                  <a:cubicBezTo>
                    <a:pt x="282" y="285"/>
                    <a:pt x="282" y="285"/>
                    <a:pt x="282" y="285"/>
                  </a:cubicBezTo>
                  <a:cubicBezTo>
                    <a:pt x="270" y="285"/>
                    <a:pt x="270" y="285"/>
                    <a:pt x="270" y="285"/>
                  </a:cubicBezTo>
                  <a:cubicBezTo>
                    <a:pt x="252" y="253"/>
                    <a:pt x="252" y="253"/>
                    <a:pt x="252" y="253"/>
                  </a:cubicBezTo>
                  <a:close/>
                  <a:moveTo>
                    <a:pt x="222" y="253"/>
                  </a:moveTo>
                  <a:cubicBezTo>
                    <a:pt x="210" y="253"/>
                    <a:pt x="210" y="253"/>
                    <a:pt x="210" y="253"/>
                  </a:cubicBezTo>
                  <a:cubicBezTo>
                    <a:pt x="193" y="285"/>
                    <a:pt x="193" y="285"/>
                    <a:pt x="193" y="285"/>
                  </a:cubicBezTo>
                  <a:cubicBezTo>
                    <a:pt x="205" y="285"/>
                    <a:pt x="205" y="285"/>
                    <a:pt x="205" y="285"/>
                  </a:cubicBezTo>
                  <a:cubicBezTo>
                    <a:pt x="222" y="253"/>
                    <a:pt x="222" y="253"/>
                    <a:pt x="222" y="253"/>
                  </a:cubicBezTo>
                  <a:close/>
                  <a:moveTo>
                    <a:pt x="227" y="226"/>
                  </a:moveTo>
                  <a:cubicBezTo>
                    <a:pt x="247" y="226"/>
                    <a:pt x="247" y="226"/>
                    <a:pt x="247" y="226"/>
                  </a:cubicBezTo>
                  <a:cubicBezTo>
                    <a:pt x="247" y="286"/>
                    <a:pt x="247" y="286"/>
                    <a:pt x="247" y="286"/>
                  </a:cubicBezTo>
                  <a:cubicBezTo>
                    <a:pt x="227" y="286"/>
                    <a:pt x="227" y="286"/>
                    <a:pt x="227" y="286"/>
                  </a:cubicBezTo>
                  <a:cubicBezTo>
                    <a:pt x="227" y="226"/>
                    <a:pt x="227" y="226"/>
                    <a:pt x="227" y="226"/>
                  </a:cubicBezTo>
                  <a:close/>
                  <a:moveTo>
                    <a:pt x="41" y="45"/>
                  </a:moveTo>
                  <a:cubicBezTo>
                    <a:pt x="40" y="36"/>
                    <a:pt x="40" y="31"/>
                    <a:pt x="42" y="22"/>
                  </a:cubicBezTo>
                  <a:cubicBezTo>
                    <a:pt x="52" y="35"/>
                    <a:pt x="66" y="26"/>
                    <a:pt x="77" y="23"/>
                  </a:cubicBezTo>
                  <a:cubicBezTo>
                    <a:pt x="78" y="30"/>
                    <a:pt x="79" y="35"/>
                    <a:pt x="78" y="45"/>
                  </a:cubicBezTo>
                  <a:cubicBezTo>
                    <a:pt x="87" y="38"/>
                    <a:pt x="87" y="19"/>
                    <a:pt x="82" y="12"/>
                  </a:cubicBezTo>
                  <a:cubicBezTo>
                    <a:pt x="74" y="0"/>
                    <a:pt x="46" y="0"/>
                    <a:pt x="38" y="10"/>
                  </a:cubicBezTo>
                  <a:cubicBezTo>
                    <a:pt x="35" y="14"/>
                    <a:pt x="30" y="39"/>
                    <a:pt x="41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sz="2399"/>
            </a:p>
          </p:txBody>
        </p:sp>
      </p:grpSp>
      <p:grpSp>
        <p:nvGrpSpPr>
          <p:cNvPr id="10" name="组合 14"/>
          <p:cNvGrpSpPr>
            <a:grpSpLocks/>
          </p:cNvGrpSpPr>
          <p:nvPr/>
        </p:nvGrpSpPr>
        <p:grpSpPr bwMode="auto">
          <a:xfrm>
            <a:off x="5622016" y="4106337"/>
            <a:ext cx="2164683" cy="1530351"/>
            <a:chOff x="0" y="0"/>
            <a:chExt cx="1624019" cy="1147515"/>
          </a:xfrm>
        </p:grpSpPr>
        <p:grpSp>
          <p:nvGrpSpPr>
            <p:cNvPr id="11" name="组合 19"/>
            <p:cNvGrpSpPr>
              <a:grpSpLocks/>
            </p:cNvGrpSpPr>
            <p:nvPr/>
          </p:nvGrpSpPr>
          <p:grpSpPr bwMode="auto">
            <a:xfrm rot="10800000">
              <a:off x="0" y="0"/>
              <a:ext cx="1624019" cy="1147515"/>
              <a:chOff x="0" y="0"/>
              <a:chExt cx="2070437" cy="1462949"/>
            </a:xfrm>
          </p:grpSpPr>
          <p:sp>
            <p:nvSpPr>
              <p:cNvPr id="26651" name="等腰三角形 6"/>
              <p:cNvSpPr>
                <a:spLocks/>
              </p:cNvSpPr>
              <p:nvPr/>
            </p:nvSpPr>
            <p:spPr bwMode="auto">
              <a:xfrm>
                <a:off x="16191" y="894361"/>
                <a:ext cx="597047" cy="562517"/>
              </a:xfrm>
              <a:custGeom>
                <a:avLst/>
                <a:gdLst>
                  <a:gd name="T0" fmla="*/ 25306 w 595852"/>
                  <a:gd name="T1" fmla="*/ 449309 h 562574"/>
                  <a:gd name="T2" fmla="*/ 595852 w 595852"/>
                  <a:gd name="T3" fmla="*/ 0 h 562574"/>
                  <a:gd name="T4" fmla="*/ 145089 w 595852"/>
                  <a:gd name="T5" fmla="*/ 516627 h 562574"/>
                  <a:gd name="T6" fmla="*/ 25306 w 595852"/>
                  <a:gd name="T7" fmla="*/ 449309 h 562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5852" h="562574">
                    <a:moveTo>
                      <a:pt x="25306" y="449309"/>
                    </a:moveTo>
                    <a:cubicBezTo>
                      <a:pt x="-54198" y="152174"/>
                      <a:pt x="32189" y="76940"/>
                      <a:pt x="595852" y="0"/>
                    </a:cubicBezTo>
                    <a:lnTo>
                      <a:pt x="145089" y="516627"/>
                    </a:lnTo>
                    <a:cubicBezTo>
                      <a:pt x="54671" y="611059"/>
                      <a:pt x="45599" y="545610"/>
                      <a:pt x="25306" y="44930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399"/>
              </a:p>
            </p:txBody>
          </p:sp>
          <p:sp>
            <p:nvSpPr>
              <p:cNvPr id="26652" name="右箭头 5"/>
              <p:cNvSpPr>
                <a:spLocks/>
              </p:cNvSpPr>
              <p:nvPr/>
            </p:nvSpPr>
            <p:spPr bwMode="auto">
              <a:xfrm>
                <a:off x="6072" y="0"/>
                <a:ext cx="2070436" cy="1175620"/>
              </a:xfrm>
              <a:custGeom>
                <a:avLst/>
                <a:gdLst>
                  <a:gd name="T0" fmla="*/ 13051 w 2070437"/>
                  <a:gd name="T1" fmla="*/ 1173182 h 1175256"/>
                  <a:gd name="T2" fmla="*/ 42486 w 2070437"/>
                  <a:gd name="T3" fmla="*/ 1015377 h 1175256"/>
                  <a:gd name="T4" fmla="*/ 757739 w 2070437"/>
                  <a:gd name="T5" fmla="*/ 305735 h 1175256"/>
                  <a:gd name="T6" fmla="*/ 1063474 w 2070437"/>
                  <a:gd name="T7" fmla="*/ 196343 h 1175256"/>
                  <a:gd name="T8" fmla="*/ 1482809 w 2070437"/>
                  <a:gd name="T9" fmla="*/ 194963 h 1175256"/>
                  <a:gd name="T10" fmla="*/ 1482809 w 2070437"/>
                  <a:gd name="T11" fmla="*/ 0 h 1175256"/>
                  <a:gd name="T12" fmla="*/ 2070437 w 2070437"/>
                  <a:gd name="T13" fmla="*/ 587628 h 1175256"/>
                  <a:gd name="T14" fmla="*/ 1482809 w 2070437"/>
                  <a:gd name="T15" fmla="*/ 1175256 h 1175256"/>
                  <a:gd name="T16" fmla="*/ 1482809 w 2070437"/>
                  <a:gd name="T17" fmla="*/ 980293 h 1175256"/>
                  <a:gd name="T18" fmla="*/ 575421 w 2070437"/>
                  <a:gd name="T19" fmla="*/ 980293 h 1175256"/>
                  <a:gd name="T20" fmla="*/ 13051 w 2070437"/>
                  <a:gd name="T21" fmla="*/ 1173182 h 1175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70437" h="1175256">
                    <a:moveTo>
                      <a:pt x="13051" y="1173182"/>
                    </a:moveTo>
                    <a:cubicBezTo>
                      <a:pt x="-2844" y="1119414"/>
                      <a:pt x="-14547" y="1071950"/>
                      <a:pt x="42486" y="1015377"/>
                    </a:cubicBezTo>
                    <a:lnTo>
                      <a:pt x="757739" y="305735"/>
                    </a:lnTo>
                    <a:cubicBezTo>
                      <a:pt x="865261" y="182319"/>
                      <a:pt x="897049" y="187928"/>
                      <a:pt x="1063474" y="196343"/>
                    </a:cubicBezTo>
                    <a:lnTo>
                      <a:pt x="1482809" y="194963"/>
                    </a:lnTo>
                    <a:lnTo>
                      <a:pt x="1482809" y="0"/>
                    </a:lnTo>
                    <a:lnTo>
                      <a:pt x="2070437" y="587628"/>
                    </a:lnTo>
                    <a:lnTo>
                      <a:pt x="1482809" y="1175256"/>
                    </a:lnTo>
                    <a:lnTo>
                      <a:pt x="1482809" y="980293"/>
                    </a:lnTo>
                    <a:lnTo>
                      <a:pt x="575421" y="980293"/>
                    </a:lnTo>
                    <a:cubicBezTo>
                      <a:pt x="196758" y="984047"/>
                      <a:pt x="69150" y="967474"/>
                      <a:pt x="13051" y="117318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399"/>
              </a:p>
            </p:txBody>
          </p:sp>
        </p:grpSp>
        <p:sp>
          <p:nvSpPr>
            <p:cNvPr id="20502" name="Freeform 16"/>
            <p:cNvSpPr>
              <a:spLocks noEditPoints="1"/>
            </p:cNvSpPr>
            <p:nvPr/>
          </p:nvSpPr>
          <p:spPr bwMode="auto">
            <a:xfrm>
              <a:off x="256299" y="532166"/>
              <a:ext cx="372990" cy="308845"/>
            </a:xfrm>
            <a:custGeom>
              <a:avLst/>
              <a:gdLst>
                <a:gd name="T0" fmla="*/ 2147483646 w 332"/>
                <a:gd name="T1" fmla="*/ 2147483646 h 275"/>
                <a:gd name="T2" fmla="*/ 2147483646 w 332"/>
                <a:gd name="T3" fmla="*/ 2147483646 h 275"/>
                <a:gd name="T4" fmla="*/ 2147483646 w 332"/>
                <a:gd name="T5" fmla="*/ 2147483646 h 275"/>
                <a:gd name="T6" fmla="*/ 2147483646 w 332"/>
                <a:gd name="T7" fmla="*/ 2147483646 h 275"/>
                <a:gd name="T8" fmla="*/ 2147483646 w 332"/>
                <a:gd name="T9" fmla="*/ 2147483646 h 275"/>
                <a:gd name="T10" fmla="*/ 2147483646 w 332"/>
                <a:gd name="T11" fmla="*/ 2147483646 h 275"/>
                <a:gd name="T12" fmla="*/ 2147483646 w 332"/>
                <a:gd name="T13" fmla="*/ 2147483646 h 275"/>
                <a:gd name="T14" fmla="*/ 2147483646 w 332"/>
                <a:gd name="T15" fmla="*/ 2147483646 h 275"/>
                <a:gd name="T16" fmla="*/ 2147483646 w 332"/>
                <a:gd name="T17" fmla="*/ 2147483646 h 275"/>
                <a:gd name="T18" fmla="*/ 2147483646 w 332"/>
                <a:gd name="T19" fmla="*/ 2147483646 h 275"/>
                <a:gd name="T20" fmla="*/ 0 w 332"/>
                <a:gd name="T21" fmla="*/ 2147483646 h 275"/>
                <a:gd name="T22" fmla="*/ 2147483646 w 332"/>
                <a:gd name="T23" fmla="*/ 2147483646 h 275"/>
                <a:gd name="T24" fmla="*/ 2147483646 w 332"/>
                <a:gd name="T25" fmla="*/ 2147483646 h 275"/>
                <a:gd name="T26" fmla="*/ 2147483646 w 332"/>
                <a:gd name="T27" fmla="*/ 2147483646 h 275"/>
                <a:gd name="T28" fmla="*/ 2147483646 w 332"/>
                <a:gd name="T29" fmla="*/ 2147483646 h 275"/>
                <a:gd name="T30" fmla="*/ 2147483646 w 332"/>
                <a:gd name="T31" fmla="*/ 2147483646 h 275"/>
                <a:gd name="T32" fmla="*/ 2147483646 w 332"/>
                <a:gd name="T33" fmla="*/ 2147483646 h 275"/>
                <a:gd name="T34" fmla="*/ 2147483646 w 332"/>
                <a:gd name="T35" fmla="*/ 2147483646 h 275"/>
                <a:gd name="T36" fmla="*/ 2147483646 w 332"/>
                <a:gd name="T37" fmla="*/ 2147483646 h 275"/>
                <a:gd name="T38" fmla="*/ 2147483646 w 332"/>
                <a:gd name="T39" fmla="*/ 2147483646 h 275"/>
                <a:gd name="T40" fmla="*/ 2147483646 w 332"/>
                <a:gd name="T41" fmla="*/ 2147483646 h 275"/>
                <a:gd name="T42" fmla="*/ 2147483646 w 332"/>
                <a:gd name="T43" fmla="*/ 2147483646 h 275"/>
                <a:gd name="T44" fmla="*/ 2147483646 w 332"/>
                <a:gd name="T45" fmla="*/ 2147483646 h 275"/>
                <a:gd name="T46" fmla="*/ 2147483646 w 332"/>
                <a:gd name="T47" fmla="*/ 2147483646 h 275"/>
                <a:gd name="T48" fmla="*/ 2147483646 w 332"/>
                <a:gd name="T49" fmla="*/ 2147483646 h 275"/>
                <a:gd name="T50" fmla="*/ 2147483646 w 332"/>
                <a:gd name="T51" fmla="*/ 2147483646 h 275"/>
                <a:gd name="T52" fmla="*/ 2147483646 w 332"/>
                <a:gd name="T53" fmla="*/ 2147483646 h 275"/>
                <a:gd name="T54" fmla="*/ 2147483646 w 332"/>
                <a:gd name="T55" fmla="*/ 2147483646 h 275"/>
                <a:gd name="T56" fmla="*/ 2147483646 w 332"/>
                <a:gd name="T57" fmla="*/ 2147483646 h 275"/>
                <a:gd name="T58" fmla="*/ 2147483646 w 332"/>
                <a:gd name="T59" fmla="*/ 2147483646 h 275"/>
                <a:gd name="T60" fmla="*/ 2147483646 w 332"/>
                <a:gd name="T61" fmla="*/ 2147483646 h 275"/>
                <a:gd name="T62" fmla="*/ 2147483646 w 332"/>
                <a:gd name="T63" fmla="*/ 2147483646 h 275"/>
                <a:gd name="T64" fmla="*/ 2147483646 w 332"/>
                <a:gd name="T65" fmla="*/ 2147483646 h 275"/>
                <a:gd name="T66" fmla="*/ 2147483646 w 332"/>
                <a:gd name="T67" fmla="*/ 2147483646 h 275"/>
                <a:gd name="T68" fmla="*/ 2147483646 w 332"/>
                <a:gd name="T69" fmla="*/ 2147483646 h 275"/>
                <a:gd name="T70" fmla="*/ 2147483646 w 332"/>
                <a:gd name="T71" fmla="*/ 2147483646 h 275"/>
                <a:gd name="T72" fmla="*/ 2147483646 w 332"/>
                <a:gd name="T73" fmla="*/ 2147483646 h 275"/>
                <a:gd name="T74" fmla="*/ 2147483646 w 332"/>
                <a:gd name="T75" fmla="*/ 2147483646 h 275"/>
                <a:gd name="T76" fmla="*/ 2147483646 w 332"/>
                <a:gd name="T77" fmla="*/ 2147483646 h 275"/>
                <a:gd name="T78" fmla="*/ 2147483646 w 332"/>
                <a:gd name="T79" fmla="*/ 2147483646 h 275"/>
                <a:gd name="T80" fmla="*/ 2147483646 w 332"/>
                <a:gd name="T81" fmla="*/ 2147483646 h 275"/>
                <a:gd name="T82" fmla="*/ 2147483646 w 332"/>
                <a:gd name="T83" fmla="*/ 2147483646 h 275"/>
                <a:gd name="T84" fmla="*/ 2147483646 w 332"/>
                <a:gd name="T85" fmla="*/ 2147483646 h 275"/>
                <a:gd name="T86" fmla="*/ 2147483646 w 332"/>
                <a:gd name="T87" fmla="*/ 2147483646 h 275"/>
                <a:gd name="T88" fmla="*/ 2147483646 w 332"/>
                <a:gd name="T89" fmla="*/ 2147483646 h 275"/>
                <a:gd name="T90" fmla="*/ 2147483646 w 332"/>
                <a:gd name="T91" fmla="*/ 2147483646 h 275"/>
                <a:gd name="T92" fmla="*/ 2147483646 w 332"/>
                <a:gd name="T93" fmla="*/ 2147483646 h 275"/>
                <a:gd name="T94" fmla="*/ 2147483646 w 332"/>
                <a:gd name="T95" fmla="*/ 2147483646 h 275"/>
                <a:gd name="T96" fmla="*/ 2147483646 w 332"/>
                <a:gd name="T97" fmla="*/ 2147483646 h 275"/>
                <a:gd name="T98" fmla="*/ 2147483646 w 332"/>
                <a:gd name="T99" fmla="*/ 2147483646 h 275"/>
                <a:gd name="T100" fmla="*/ 2147483646 w 332"/>
                <a:gd name="T101" fmla="*/ 2147483646 h 275"/>
                <a:gd name="T102" fmla="*/ 2147483646 w 332"/>
                <a:gd name="T103" fmla="*/ 2147483646 h 275"/>
                <a:gd name="T104" fmla="*/ 2147483646 w 332"/>
                <a:gd name="T105" fmla="*/ 2147483646 h 275"/>
                <a:gd name="T106" fmla="*/ 2147483646 w 332"/>
                <a:gd name="T107" fmla="*/ 2147483646 h 275"/>
                <a:gd name="T108" fmla="*/ 2147483646 w 332"/>
                <a:gd name="T109" fmla="*/ 2147483646 h 275"/>
                <a:gd name="T110" fmla="*/ 2147483646 w 332"/>
                <a:gd name="T111" fmla="*/ 2147483646 h 275"/>
                <a:gd name="T112" fmla="*/ 2147483646 w 332"/>
                <a:gd name="T113" fmla="*/ 2147483646 h 27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32" h="275">
                  <a:moveTo>
                    <a:pt x="244" y="46"/>
                  </a:moveTo>
                  <a:cubicBezTo>
                    <a:pt x="243" y="38"/>
                    <a:pt x="243" y="32"/>
                    <a:pt x="245" y="23"/>
                  </a:cubicBezTo>
                  <a:cubicBezTo>
                    <a:pt x="255" y="37"/>
                    <a:pt x="270" y="27"/>
                    <a:pt x="281" y="24"/>
                  </a:cubicBezTo>
                  <a:cubicBezTo>
                    <a:pt x="283" y="31"/>
                    <a:pt x="283" y="37"/>
                    <a:pt x="283" y="47"/>
                  </a:cubicBezTo>
                  <a:cubicBezTo>
                    <a:pt x="291" y="39"/>
                    <a:pt x="291" y="19"/>
                    <a:pt x="286" y="12"/>
                  </a:cubicBezTo>
                  <a:cubicBezTo>
                    <a:pt x="278" y="1"/>
                    <a:pt x="249" y="0"/>
                    <a:pt x="241" y="10"/>
                  </a:cubicBezTo>
                  <a:cubicBezTo>
                    <a:pt x="237" y="14"/>
                    <a:pt x="233" y="41"/>
                    <a:pt x="244" y="46"/>
                  </a:cubicBezTo>
                  <a:close/>
                  <a:moveTo>
                    <a:pt x="113" y="203"/>
                  </a:moveTo>
                  <a:cubicBezTo>
                    <a:pt x="113" y="211"/>
                    <a:pt x="113" y="211"/>
                    <a:pt x="113" y="211"/>
                  </a:cubicBezTo>
                  <a:cubicBezTo>
                    <a:pt x="70" y="223"/>
                    <a:pt x="70" y="223"/>
                    <a:pt x="70" y="223"/>
                  </a:cubicBezTo>
                  <a:cubicBezTo>
                    <a:pt x="70" y="252"/>
                    <a:pt x="70" y="252"/>
                    <a:pt x="70" y="252"/>
                  </a:cubicBezTo>
                  <a:cubicBezTo>
                    <a:pt x="90" y="267"/>
                    <a:pt x="90" y="267"/>
                    <a:pt x="90" y="267"/>
                  </a:cubicBezTo>
                  <a:cubicBezTo>
                    <a:pt x="90" y="275"/>
                    <a:pt x="90" y="275"/>
                    <a:pt x="90" y="275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5" y="266"/>
                    <a:pt x="35" y="266"/>
                    <a:pt x="35" y="266"/>
                  </a:cubicBezTo>
                  <a:cubicBezTo>
                    <a:pt x="54" y="252"/>
                    <a:pt x="54" y="252"/>
                    <a:pt x="54" y="252"/>
                  </a:cubicBezTo>
                  <a:cubicBezTo>
                    <a:pt x="54" y="223"/>
                    <a:pt x="54" y="223"/>
                    <a:pt x="54" y="223"/>
                  </a:cubicBezTo>
                  <a:cubicBezTo>
                    <a:pt x="15" y="223"/>
                    <a:pt x="15" y="223"/>
                    <a:pt x="15" y="223"/>
                  </a:cubicBezTo>
                  <a:cubicBezTo>
                    <a:pt x="12" y="202"/>
                    <a:pt x="12" y="202"/>
                    <a:pt x="12" y="202"/>
                  </a:cubicBezTo>
                  <a:cubicBezTo>
                    <a:pt x="21" y="199"/>
                    <a:pt x="21" y="199"/>
                    <a:pt x="21" y="199"/>
                  </a:cubicBezTo>
                  <a:cubicBezTo>
                    <a:pt x="9" y="182"/>
                    <a:pt x="9" y="182"/>
                    <a:pt x="9" y="18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43" y="182"/>
                    <a:pt x="43" y="182"/>
                    <a:pt x="43" y="182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45" y="198"/>
                    <a:pt x="45" y="198"/>
                    <a:pt x="45" y="198"/>
                  </a:cubicBezTo>
                  <a:cubicBezTo>
                    <a:pt x="50" y="198"/>
                    <a:pt x="50" y="198"/>
                    <a:pt x="50" y="198"/>
                  </a:cubicBezTo>
                  <a:cubicBezTo>
                    <a:pt x="48" y="124"/>
                    <a:pt x="33" y="112"/>
                    <a:pt x="50" y="81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77"/>
                    <a:pt x="53" y="73"/>
                    <a:pt x="52" y="69"/>
                  </a:cubicBezTo>
                  <a:cubicBezTo>
                    <a:pt x="29" y="56"/>
                    <a:pt x="37" y="26"/>
                    <a:pt x="57" y="20"/>
                  </a:cubicBezTo>
                  <a:cubicBezTo>
                    <a:pt x="68" y="16"/>
                    <a:pt x="81" y="17"/>
                    <a:pt x="90" y="26"/>
                  </a:cubicBezTo>
                  <a:cubicBezTo>
                    <a:pt x="97" y="33"/>
                    <a:pt x="93" y="35"/>
                    <a:pt x="93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3" y="39"/>
                    <a:pt x="94" y="45"/>
                    <a:pt x="94" y="46"/>
                  </a:cubicBezTo>
                  <a:cubicBezTo>
                    <a:pt x="94" y="47"/>
                    <a:pt x="92" y="48"/>
                    <a:pt x="92" y="48"/>
                  </a:cubicBezTo>
                  <a:cubicBezTo>
                    <a:pt x="96" y="59"/>
                    <a:pt x="96" y="59"/>
                    <a:pt x="96" y="59"/>
                  </a:cubicBezTo>
                  <a:cubicBezTo>
                    <a:pt x="93" y="61"/>
                    <a:pt x="93" y="61"/>
                    <a:pt x="93" y="61"/>
                  </a:cubicBezTo>
                  <a:cubicBezTo>
                    <a:pt x="94" y="64"/>
                    <a:pt x="94" y="67"/>
                    <a:pt x="94" y="71"/>
                  </a:cubicBezTo>
                  <a:cubicBezTo>
                    <a:pt x="93" y="71"/>
                    <a:pt x="91" y="73"/>
                    <a:pt x="90" y="73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59" y="106"/>
                    <a:pt x="154" y="107"/>
                    <a:pt x="165" y="108"/>
                  </a:cubicBezTo>
                  <a:cubicBezTo>
                    <a:pt x="172" y="109"/>
                    <a:pt x="179" y="116"/>
                    <a:pt x="180" y="120"/>
                  </a:cubicBezTo>
                  <a:cubicBezTo>
                    <a:pt x="181" y="120"/>
                    <a:pt x="181" y="120"/>
                    <a:pt x="181" y="120"/>
                  </a:cubicBezTo>
                  <a:cubicBezTo>
                    <a:pt x="203" y="120"/>
                    <a:pt x="203" y="120"/>
                    <a:pt x="203" y="120"/>
                  </a:cubicBezTo>
                  <a:cubicBezTo>
                    <a:pt x="202" y="100"/>
                    <a:pt x="204" y="86"/>
                    <a:pt x="208" y="79"/>
                  </a:cubicBezTo>
                  <a:cubicBezTo>
                    <a:pt x="218" y="75"/>
                    <a:pt x="226" y="73"/>
                    <a:pt x="236" y="69"/>
                  </a:cubicBezTo>
                  <a:cubicBezTo>
                    <a:pt x="234" y="88"/>
                    <a:pt x="234" y="88"/>
                    <a:pt x="234" y="88"/>
                  </a:cubicBezTo>
                  <a:cubicBezTo>
                    <a:pt x="239" y="88"/>
                    <a:pt x="239" y="88"/>
                    <a:pt x="239" y="88"/>
                  </a:cubicBezTo>
                  <a:cubicBezTo>
                    <a:pt x="235" y="92"/>
                    <a:pt x="235" y="92"/>
                    <a:pt x="235" y="92"/>
                  </a:cubicBezTo>
                  <a:cubicBezTo>
                    <a:pt x="235" y="92"/>
                    <a:pt x="235" y="92"/>
                    <a:pt x="235" y="92"/>
                  </a:cubicBezTo>
                  <a:cubicBezTo>
                    <a:pt x="235" y="92"/>
                    <a:pt x="243" y="107"/>
                    <a:pt x="249" y="117"/>
                  </a:cubicBezTo>
                  <a:cubicBezTo>
                    <a:pt x="250" y="118"/>
                    <a:pt x="252" y="118"/>
                    <a:pt x="252" y="119"/>
                  </a:cubicBezTo>
                  <a:cubicBezTo>
                    <a:pt x="248" y="111"/>
                    <a:pt x="240" y="96"/>
                    <a:pt x="238" y="92"/>
                  </a:cubicBezTo>
                  <a:cubicBezTo>
                    <a:pt x="243" y="87"/>
                    <a:pt x="243" y="87"/>
                    <a:pt x="243" y="87"/>
                  </a:cubicBezTo>
                  <a:cubicBezTo>
                    <a:pt x="242" y="85"/>
                    <a:pt x="242" y="85"/>
                    <a:pt x="242" y="85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7" y="69"/>
                    <a:pt x="237" y="69"/>
                    <a:pt x="237" y="69"/>
                  </a:cubicBezTo>
                  <a:cubicBezTo>
                    <a:pt x="239" y="67"/>
                    <a:pt x="246" y="64"/>
                    <a:pt x="248" y="62"/>
                  </a:cubicBezTo>
                  <a:cubicBezTo>
                    <a:pt x="249" y="62"/>
                    <a:pt x="249" y="62"/>
                    <a:pt x="249" y="62"/>
                  </a:cubicBezTo>
                  <a:cubicBezTo>
                    <a:pt x="249" y="79"/>
                    <a:pt x="249" y="79"/>
                    <a:pt x="249" y="79"/>
                  </a:cubicBezTo>
                  <a:cubicBezTo>
                    <a:pt x="256" y="97"/>
                    <a:pt x="256" y="97"/>
                    <a:pt x="256" y="97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60" y="70"/>
                    <a:pt x="260" y="70"/>
                    <a:pt x="260" y="70"/>
                  </a:cubicBezTo>
                  <a:cubicBezTo>
                    <a:pt x="267" y="70"/>
                    <a:pt x="267" y="70"/>
                    <a:pt x="267" y="70"/>
                  </a:cubicBezTo>
                  <a:cubicBezTo>
                    <a:pt x="270" y="75"/>
                    <a:pt x="270" y="75"/>
                    <a:pt x="270" y="75"/>
                  </a:cubicBezTo>
                  <a:cubicBezTo>
                    <a:pt x="267" y="78"/>
                    <a:pt x="267" y="78"/>
                    <a:pt x="267" y="78"/>
                  </a:cubicBezTo>
                  <a:cubicBezTo>
                    <a:pt x="272" y="97"/>
                    <a:pt x="272" y="97"/>
                    <a:pt x="272" y="97"/>
                  </a:cubicBezTo>
                  <a:cubicBezTo>
                    <a:pt x="278" y="79"/>
                    <a:pt x="278" y="79"/>
                    <a:pt x="278" y="79"/>
                  </a:cubicBezTo>
                  <a:cubicBezTo>
                    <a:pt x="279" y="63"/>
                    <a:pt x="279" y="63"/>
                    <a:pt x="279" y="63"/>
                  </a:cubicBezTo>
                  <a:cubicBezTo>
                    <a:pt x="282" y="65"/>
                    <a:pt x="287" y="67"/>
                    <a:pt x="289" y="69"/>
                  </a:cubicBezTo>
                  <a:cubicBezTo>
                    <a:pt x="289" y="86"/>
                    <a:pt x="289" y="86"/>
                    <a:pt x="289" y="86"/>
                  </a:cubicBezTo>
                  <a:cubicBezTo>
                    <a:pt x="284" y="85"/>
                    <a:pt x="284" y="85"/>
                    <a:pt x="284" y="85"/>
                  </a:cubicBezTo>
                  <a:cubicBezTo>
                    <a:pt x="283" y="87"/>
                    <a:pt x="283" y="87"/>
                    <a:pt x="283" y="87"/>
                  </a:cubicBezTo>
                  <a:cubicBezTo>
                    <a:pt x="288" y="92"/>
                    <a:pt x="288" y="92"/>
                    <a:pt x="288" y="92"/>
                  </a:cubicBezTo>
                  <a:cubicBezTo>
                    <a:pt x="286" y="95"/>
                    <a:pt x="280" y="107"/>
                    <a:pt x="276" y="115"/>
                  </a:cubicBezTo>
                  <a:cubicBezTo>
                    <a:pt x="276" y="115"/>
                    <a:pt x="276" y="115"/>
                    <a:pt x="276" y="115"/>
                  </a:cubicBezTo>
                  <a:cubicBezTo>
                    <a:pt x="276" y="115"/>
                    <a:pt x="276" y="115"/>
                    <a:pt x="276" y="115"/>
                  </a:cubicBezTo>
                  <a:cubicBezTo>
                    <a:pt x="275" y="116"/>
                    <a:pt x="274" y="118"/>
                    <a:pt x="273" y="119"/>
                  </a:cubicBezTo>
                  <a:cubicBezTo>
                    <a:pt x="274" y="118"/>
                    <a:pt x="275" y="118"/>
                    <a:pt x="276" y="117"/>
                  </a:cubicBezTo>
                  <a:cubicBezTo>
                    <a:pt x="282" y="107"/>
                    <a:pt x="290" y="92"/>
                    <a:pt x="290" y="92"/>
                  </a:cubicBezTo>
                  <a:cubicBezTo>
                    <a:pt x="291" y="92"/>
                    <a:pt x="291" y="92"/>
                    <a:pt x="291" y="92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92" y="88"/>
                    <a:pt x="292" y="88"/>
                    <a:pt x="292" y="88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316" y="79"/>
                    <a:pt x="316" y="79"/>
                    <a:pt x="316" y="79"/>
                  </a:cubicBezTo>
                  <a:cubicBezTo>
                    <a:pt x="322" y="89"/>
                    <a:pt x="322" y="104"/>
                    <a:pt x="322" y="120"/>
                  </a:cubicBezTo>
                  <a:cubicBezTo>
                    <a:pt x="332" y="120"/>
                    <a:pt x="332" y="120"/>
                    <a:pt x="332" y="120"/>
                  </a:cubicBezTo>
                  <a:cubicBezTo>
                    <a:pt x="332" y="139"/>
                    <a:pt x="332" y="139"/>
                    <a:pt x="332" y="139"/>
                  </a:cubicBezTo>
                  <a:cubicBezTo>
                    <a:pt x="332" y="147"/>
                    <a:pt x="332" y="147"/>
                    <a:pt x="332" y="147"/>
                  </a:cubicBezTo>
                  <a:cubicBezTo>
                    <a:pt x="332" y="274"/>
                    <a:pt x="332" y="274"/>
                    <a:pt x="332" y="274"/>
                  </a:cubicBezTo>
                  <a:cubicBezTo>
                    <a:pt x="190" y="274"/>
                    <a:pt x="190" y="274"/>
                    <a:pt x="190" y="274"/>
                  </a:cubicBezTo>
                  <a:cubicBezTo>
                    <a:pt x="190" y="147"/>
                    <a:pt x="190" y="147"/>
                    <a:pt x="190" y="147"/>
                  </a:cubicBezTo>
                  <a:cubicBezTo>
                    <a:pt x="147" y="147"/>
                    <a:pt x="147" y="147"/>
                    <a:pt x="147" y="147"/>
                  </a:cubicBezTo>
                  <a:cubicBezTo>
                    <a:pt x="147" y="124"/>
                    <a:pt x="147" y="124"/>
                    <a:pt x="147" y="124"/>
                  </a:cubicBezTo>
                  <a:cubicBezTo>
                    <a:pt x="133" y="124"/>
                    <a:pt x="120" y="124"/>
                    <a:pt x="106" y="123"/>
                  </a:cubicBezTo>
                  <a:cubicBezTo>
                    <a:pt x="105" y="138"/>
                    <a:pt x="103" y="152"/>
                    <a:pt x="102" y="166"/>
                  </a:cubicBezTo>
                  <a:cubicBezTo>
                    <a:pt x="128" y="168"/>
                    <a:pt x="152" y="175"/>
                    <a:pt x="172" y="189"/>
                  </a:cubicBezTo>
                  <a:cubicBezTo>
                    <a:pt x="158" y="217"/>
                    <a:pt x="144" y="246"/>
                    <a:pt x="131" y="275"/>
                  </a:cubicBezTo>
                  <a:cubicBezTo>
                    <a:pt x="123" y="275"/>
                    <a:pt x="116" y="275"/>
                    <a:pt x="108" y="275"/>
                  </a:cubicBezTo>
                  <a:cubicBezTo>
                    <a:pt x="117" y="250"/>
                    <a:pt x="110" y="228"/>
                    <a:pt x="130" y="204"/>
                  </a:cubicBezTo>
                  <a:cubicBezTo>
                    <a:pt x="125" y="204"/>
                    <a:pt x="119" y="203"/>
                    <a:pt x="113" y="203"/>
                  </a:cubicBezTo>
                  <a:close/>
                  <a:moveTo>
                    <a:pt x="226" y="120"/>
                  </a:moveTo>
                  <a:cubicBezTo>
                    <a:pt x="231" y="120"/>
                    <a:pt x="231" y="120"/>
                    <a:pt x="231" y="120"/>
                  </a:cubicBezTo>
                  <a:cubicBezTo>
                    <a:pt x="227" y="107"/>
                    <a:pt x="227" y="107"/>
                    <a:pt x="227" y="107"/>
                  </a:cubicBezTo>
                  <a:cubicBezTo>
                    <a:pt x="226" y="107"/>
                    <a:pt x="226" y="107"/>
                    <a:pt x="226" y="107"/>
                  </a:cubicBezTo>
                  <a:cubicBezTo>
                    <a:pt x="226" y="120"/>
                    <a:pt x="226" y="120"/>
                    <a:pt x="226" y="120"/>
                  </a:cubicBezTo>
                  <a:close/>
                  <a:moveTo>
                    <a:pt x="296" y="120"/>
                  </a:moveTo>
                  <a:cubicBezTo>
                    <a:pt x="301" y="120"/>
                    <a:pt x="301" y="120"/>
                    <a:pt x="301" y="120"/>
                  </a:cubicBezTo>
                  <a:cubicBezTo>
                    <a:pt x="302" y="107"/>
                    <a:pt x="302" y="107"/>
                    <a:pt x="302" y="107"/>
                  </a:cubicBezTo>
                  <a:cubicBezTo>
                    <a:pt x="300" y="107"/>
                    <a:pt x="300" y="107"/>
                    <a:pt x="300" y="107"/>
                  </a:cubicBezTo>
                  <a:lnTo>
                    <a:pt x="296" y="12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sz="2399"/>
            </a:p>
          </p:txBody>
        </p:sp>
      </p:grpSp>
      <p:grpSp>
        <p:nvGrpSpPr>
          <p:cNvPr id="12" name="组合 15"/>
          <p:cNvGrpSpPr>
            <a:grpSpLocks/>
          </p:cNvGrpSpPr>
          <p:nvPr/>
        </p:nvGrpSpPr>
        <p:grpSpPr bwMode="auto">
          <a:xfrm>
            <a:off x="4083672" y="3202520"/>
            <a:ext cx="1529877" cy="2165349"/>
            <a:chOff x="0" y="0"/>
            <a:chExt cx="1147515" cy="1624019"/>
          </a:xfrm>
        </p:grpSpPr>
        <p:grpSp>
          <p:nvGrpSpPr>
            <p:cNvPr id="13" name="组合 22"/>
            <p:cNvGrpSpPr>
              <a:grpSpLocks/>
            </p:cNvGrpSpPr>
            <p:nvPr/>
          </p:nvGrpSpPr>
          <p:grpSpPr bwMode="auto">
            <a:xfrm rot="-5400000">
              <a:off x="-238252" y="238252"/>
              <a:ext cx="1624019" cy="1147515"/>
              <a:chOff x="0" y="0"/>
              <a:chExt cx="2070437" cy="1462949"/>
            </a:xfrm>
          </p:grpSpPr>
          <p:sp>
            <p:nvSpPr>
              <p:cNvPr id="26656" name="等腰三角形 6"/>
              <p:cNvSpPr>
                <a:spLocks/>
              </p:cNvSpPr>
              <p:nvPr/>
            </p:nvSpPr>
            <p:spPr bwMode="auto">
              <a:xfrm>
                <a:off x="10119" y="900432"/>
                <a:ext cx="597048" cy="562517"/>
              </a:xfrm>
              <a:custGeom>
                <a:avLst/>
                <a:gdLst>
                  <a:gd name="T0" fmla="*/ 25306 w 595852"/>
                  <a:gd name="T1" fmla="*/ 449309 h 562574"/>
                  <a:gd name="T2" fmla="*/ 595852 w 595852"/>
                  <a:gd name="T3" fmla="*/ 0 h 562574"/>
                  <a:gd name="T4" fmla="*/ 145089 w 595852"/>
                  <a:gd name="T5" fmla="*/ 516627 h 562574"/>
                  <a:gd name="T6" fmla="*/ 25306 w 595852"/>
                  <a:gd name="T7" fmla="*/ 449309 h 562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5852" h="562574">
                    <a:moveTo>
                      <a:pt x="25306" y="449309"/>
                    </a:moveTo>
                    <a:cubicBezTo>
                      <a:pt x="-54198" y="152174"/>
                      <a:pt x="32189" y="76940"/>
                      <a:pt x="595852" y="0"/>
                    </a:cubicBezTo>
                    <a:lnTo>
                      <a:pt x="145089" y="516627"/>
                    </a:lnTo>
                    <a:cubicBezTo>
                      <a:pt x="54671" y="611059"/>
                      <a:pt x="45599" y="545610"/>
                      <a:pt x="25306" y="449309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399"/>
              </a:p>
            </p:txBody>
          </p:sp>
          <p:sp>
            <p:nvSpPr>
              <p:cNvPr id="26657" name="右箭头 5"/>
              <p:cNvSpPr>
                <a:spLocks/>
              </p:cNvSpPr>
              <p:nvPr/>
            </p:nvSpPr>
            <p:spPr bwMode="auto">
              <a:xfrm>
                <a:off x="1" y="1"/>
                <a:ext cx="2070437" cy="1175620"/>
              </a:xfrm>
              <a:custGeom>
                <a:avLst/>
                <a:gdLst>
                  <a:gd name="T0" fmla="*/ 13051 w 2070437"/>
                  <a:gd name="T1" fmla="*/ 1173182 h 1175256"/>
                  <a:gd name="T2" fmla="*/ 42486 w 2070437"/>
                  <a:gd name="T3" fmla="*/ 1015377 h 1175256"/>
                  <a:gd name="T4" fmla="*/ 757739 w 2070437"/>
                  <a:gd name="T5" fmla="*/ 305735 h 1175256"/>
                  <a:gd name="T6" fmla="*/ 1063474 w 2070437"/>
                  <a:gd name="T7" fmla="*/ 196343 h 1175256"/>
                  <a:gd name="T8" fmla="*/ 1482809 w 2070437"/>
                  <a:gd name="T9" fmla="*/ 194963 h 1175256"/>
                  <a:gd name="T10" fmla="*/ 1482809 w 2070437"/>
                  <a:gd name="T11" fmla="*/ 0 h 1175256"/>
                  <a:gd name="T12" fmla="*/ 2070437 w 2070437"/>
                  <a:gd name="T13" fmla="*/ 587628 h 1175256"/>
                  <a:gd name="T14" fmla="*/ 1482809 w 2070437"/>
                  <a:gd name="T15" fmla="*/ 1175256 h 1175256"/>
                  <a:gd name="T16" fmla="*/ 1482809 w 2070437"/>
                  <a:gd name="T17" fmla="*/ 980293 h 1175256"/>
                  <a:gd name="T18" fmla="*/ 575421 w 2070437"/>
                  <a:gd name="T19" fmla="*/ 980293 h 1175256"/>
                  <a:gd name="T20" fmla="*/ 13051 w 2070437"/>
                  <a:gd name="T21" fmla="*/ 1173182 h 1175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70437" h="1175256">
                    <a:moveTo>
                      <a:pt x="13051" y="1173182"/>
                    </a:moveTo>
                    <a:cubicBezTo>
                      <a:pt x="-2844" y="1119414"/>
                      <a:pt x="-14547" y="1071950"/>
                      <a:pt x="42486" y="1015377"/>
                    </a:cubicBezTo>
                    <a:lnTo>
                      <a:pt x="757739" y="305735"/>
                    </a:lnTo>
                    <a:cubicBezTo>
                      <a:pt x="865261" y="182319"/>
                      <a:pt x="897049" y="187928"/>
                      <a:pt x="1063474" y="196343"/>
                    </a:cubicBezTo>
                    <a:lnTo>
                      <a:pt x="1482809" y="194963"/>
                    </a:lnTo>
                    <a:lnTo>
                      <a:pt x="1482809" y="0"/>
                    </a:lnTo>
                    <a:lnTo>
                      <a:pt x="2070437" y="587628"/>
                    </a:lnTo>
                    <a:lnTo>
                      <a:pt x="1482809" y="1175256"/>
                    </a:lnTo>
                    <a:lnTo>
                      <a:pt x="1482809" y="980293"/>
                    </a:lnTo>
                    <a:lnTo>
                      <a:pt x="575421" y="980293"/>
                    </a:lnTo>
                    <a:cubicBezTo>
                      <a:pt x="196758" y="984047"/>
                      <a:pt x="69150" y="967474"/>
                      <a:pt x="13051" y="117318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399"/>
              </a:p>
            </p:txBody>
          </p:sp>
        </p:grpSp>
        <p:sp>
          <p:nvSpPr>
            <p:cNvPr id="20498" name="Freeform 21"/>
            <p:cNvSpPr>
              <a:spLocks noEditPoints="1"/>
            </p:cNvSpPr>
            <p:nvPr/>
          </p:nvSpPr>
          <p:spPr bwMode="auto">
            <a:xfrm>
              <a:off x="296372" y="279498"/>
              <a:ext cx="391200" cy="256623"/>
            </a:xfrm>
            <a:custGeom>
              <a:avLst/>
              <a:gdLst>
                <a:gd name="T0" fmla="*/ 2147483646 w 357"/>
                <a:gd name="T1" fmla="*/ 2147483646 h 234"/>
                <a:gd name="T2" fmla="*/ 2147483646 w 357"/>
                <a:gd name="T3" fmla="*/ 2147483646 h 234"/>
                <a:gd name="T4" fmla="*/ 2147483646 w 357"/>
                <a:gd name="T5" fmla="*/ 2147483646 h 234"/>
                <a:gd name="T6" fmla="*/ 0 w 357"/>
                <a:gd name="T7" fmla="*/ 2147483646 h 234"/>
                <a:gd name="T8" fmla="*/ 2147483646 w 357"/>
                <a:gd name="T9" fmla="*/ 2147483646 h 234"/>
                <a:gd name="T10" fmla="*/ 2147483646 w 357"/>
                <a:gd name="T11" fmla="*/ 2147483646 h 234"/>
                <a:gd name="T12" fmla="*/ 2147483646 w 357"/>
                <a:gd name="T13" fmla="*/ 2147483646 h 234"/>
                <a:gd name="T14" fmla="*/ 2147483646 w 357"/>
                <a:gd name="T15" fmla="*/ 2147483646 h 234"/>
                <a:gd name="T16" fmla="*/ 2147483646 w 357"/>
                <a:gd name="T17" fmla="*/ 2147483646 h 234"/>
                <a:gd name="T18" fmla="*/ 2147483646 w 357"/>
                <a:gd name="T19" fmla="*/ 2147483646 h 234"/>
                <a:gd name="T20" fmla="*/ 2147483646 w 357"/>
                <a:gd name="T21" fmla="*/ 2147483646 h 234"/>
                <a:gd name="T22" fmla="*/ 2147483646 w 357"/>
                <a:gd name="T23" fmla="*/ 0 h 234"/>
                <a:gd name="T24" fmla="*/ 2147483646 w 357"/>
                <a:gd name="T25" fmla="*/ 2147483646 h 234"/>
                <a:gd name="T26" fmla="*/ 2147483646 w 357"/>
                <a:gd name="T27" fmla="*/ 2147483646 h 234"/>
                <a:gd name="T28" fmla="*/ 2147483646 w 357"/>
                <a:gd name="T29" fmla="*/ 2147483646 h 234"/>
                <a:gd name="T30" fmla="*/ 2147483646 w 357"/>
                <a:gd name="T31" fmla="*/ 2147483646 h 234"/>
                <a:gd name="T32" fmla="*/ 2147483646 w 357"/>
                <a:gd name="T33" fmla="*/ 2147483646 h 234"/>
                <a:gd name="T34" fmla="*/ 2147483646 w 357"/>
                <a:gd name="T35" fmla="*/ 2147483646 h 234"/>
                <a:gd name="T36" fmla="*/ 2147483646 w 357"/>
                <a:gd name="T37" fmla="*/ 2147483646 h 234"/>
                <a:gd name="T38" fmla="*/ 2147483646 w 357"/>
                <a:gd name="T39" fmla="*/ 2147483646 h 234"/>
                <a:gd name="T40" fmla="*/ 2147483646 w 357"/>
                <a:gd name="T41" fmla="*/ 2147483646 h 234"/>
                <a:gd name="T42" fmla="*/ 2147483646 w 357"/>
                <a:gd name="T43" fmla="*/ 2147483646 h 234"/>
                <a:gd name="T44" fmla="*/ 2147483646 w 357"/>
                <a:gd name="T45" fmla="*/ 2147483646 h 234"/>
                <a:gd name="T46" fmla="*/ 2147483646 w 357"/>
                <a:gd name="T47" fmla="*/ 2147483646 h 234"/>
                <a:gd name="T48" fmla="*/ 2147483646 w 357"/>
                <a:gd name="T49" fmla="*/ 2147483646 h 234"/>
                <a:gd name="T50" fmla="*/ 2147483646 w 357"/>
                <a:gd name="T51" fmla="*/ 2147483646 h 234"/>
                <a:gd name="T52" fmla="*/ 2147483646 w 357"/>
                <a:gd name="T53" fmla="*/ 2147483646 h 234"/>
                <a:gd name="T54" fmla="*/ 2147483646 w 357"/>
                <a:gd name="T55" fmla="*/ 2147483646 h 234"/>
                <a:gd name="T56" fmla="*/ 2147483646 w 357"/>
                <a:gd name="T57" fmla="*/ 0 h 234"/>
                <a:gd name="T58" fmla="*/ 2147483646 w 357"/>
                <a:gd name="T59" fmla="*/ 2147483646 h 234"/>
                <a:gd name="T60" fmla="*/ 2147483646 w 357"/>
                <a:gd name="T61" fmla="*/ 2147483646 h 234"/>
                <a:gd name="T62" fmla="*/ 2147483646 w 357"/>
                <a:gd name="T63" fmla="*/ 2147483646 h 234"/>
                <a:gd name="T64" fmla="*/ 2147483646 w 357"/>
                <a:gd name="T65" fmla="*/ 2147483646 h 234"/>
                <a:gd name="T66" fmla="*/ 2147483646 w 357"/>
                <a:gd name="T67" fmla="*/ 2147483646 h 23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57" h="234">
                  <a:moveTo>
                    <a:pt x="259" y="196"/>
                  </a:moveTo>
                  <a:cubicBezTo>
                    <a:pt x="228" y="170"/>
                    <a:pt x="228" y="170"/>
                    <a:pt x="228" y="170"/>
                  </a:cubicBezTo>
                  <a:cubicBezTo>
                    <a:pt x="239" y="158"/>
                    <a:pt x="239" y="158"/>
                    <a:pt x="239" y="158"/>
                  </a:cubicBezTo>
                  <a:cubicBezTo>
                    <a:pt x="273" y="180"/>
                    <a:pt x="273" y="180"/>
                    <a:pt x="273" y="180"/>
                  </a:cubicBezTo>
                  <a:cubicBezTo>
                    <a:pt x="269" y="185"/>
                    <a:pt x="264" y="191"/>
                    <a:pt x="259" y="196"/>
                  </a:cubicBezTo>
                  <a:close/>
                  <a:moveTo>
                    <a:pt x="80" y="18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47" y="137"/>
                    <a:pt x="47" y="137"/>
                    <a:pt x="47" y="137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141" y="86"/>
                    <a:pt x="141" y="86"/>
                    <a:pt x="141" y="86"/>
                  </a:cubicBezTo>
                  <a:cubicBezTo>
                    <a:pt x="167" y="77"/>
                    <a:pt x="167" y="77"/>
                    <a:pt x="167" y="77"/>
                  </a:cubicBezTo>
                  <a:cubicBezTo>
                    <a:pt x="208" y="101"/>
                    <a:pt x="208" y="101"/>
                    <a:pt x="208" y="101"/>
                  </a:cubicBezTo>
                  <a:cubicBezTo>
                    <a:pt x="221" y="90"/>
                    <a:pt x="221" y="90"/>
                    <a:pt x="221" y="90"/>
                  </a:cubicBezTo>
                  <a:cubicBezTo>
                    <a:pt x="195" y="44"/>
                    <a:pt x="195" y="44"/>
                    <a:pt x="195" y="44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69" y="76"/>
                    <a:pt x="69" y="76"/>
                    <a:pt x="69" y="7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80" y="18"/>
                    <a:pt x="80" y="18"/>
                    <a:pt x="80" y="18"/>
                  </a:cubicBezTo>
                  <a:close/>
                  <a:moveTo>
                    <a:pt x="280" y="0"/>
                  </a:moveTo>
                  <a:cubicBezTo>
                    <a:pt x="243" y="30"/>
                    <a:pt x="243" y="30"/>
                    <a:pt x="243" y="30"/>
                  </a:cubicBezTo>
                  <a:cubicBezTo>
                    <a:pt x="249" y="38"/>
                    <a:pt x="249" y="38"/>
                    <a:pt x="249" y="38"/>
                  </a:cubicBezTo>
                  <a:cubicBezTo>
                    <a:pt x="249" y="38"/>
                    <a:pt x="249" y="38"/>
                    <a:pt x="249" y="38"/>
                  </a:cubicBezTo>
                  <a:cubicBezTo>
                    <a:pt x="279" y="75"/>
                    <a:pt x="279" y="75"/>
                    <a:pt x="279" y="75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33" y="42"/>
                    <a:pt x="233" y="42"/>
                    <a:pt x="233" y="42"/>
                  </a:cubicBezTo>
                  <a:cubicBezTo>
                    <a:pt x="226" y="44"/>
                    <a:pt x="219" y="48"/>
                    <a:pt x="210" y="52"/>
                  </a:cubicBezTo>
                  <a:cubicBezTo>
                    <a:pt x="234" y="89"/>
                    <a:pt x="234" y="89"/>
                    <a:pt x="234" y="89"/>
                  </a:cubicBezTo>
                  <a:cubicBezTo>
                    <a:pt x="210" y="109"/>
                    <a:pt x="210" y="109"/>
                    <a:pt x="210" y="109"/>
                  </a:cubicBezTo>
                  <a:cubicBezTo>
                    <a:pt x="167" y="85"/>
                    <a:pt x="167" y="85"/>
                    <a:pt x="167" y="85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21" y="112"/>
                    <a:pt x="92" y="137"/>
                    <a:pt x="69" y="160"/>
                  </a:cubicBezTo>
                  <a:cubicBezTo>
                    <a:pt x="71" y="170"/>
                    <a:pt x="78" y="177"/>
                    <a:pt x="90" y="181"/>
                  </a:cubicBezTo>
                  <a:cubicBezTo>
                    <a:pt x="103" y="169"/>
                    <a:pt x="127" y="150"/>
                    <a:pt x="141" y="139"/>
                  </a:cubicBezTo>
                  <a:cubicBezTo>
                    <a:pt x="143" y="145"/>
                    <a:pt x="143" y="145"/>
                    <a:pt x="143" y="145"/>
                  </a:cubicBezTo>
                  <a:cubicBezTo>
                    <a:pt x="129" y="158"/>
                    <a:pt x="108" y="175"/>
                    <a:pt x="96" y="192"/>
                  </a:cubicBezTo>
                  <a:cubicBezTo>
                    <a:pt x="118" y="210"/>
                    <a:pt x="118" y="210"/>
                    <a:pt x="118" y="210"/>
                  </a:cubicBezTo>
                  <a:cubicBezTo>
                    <a:pt x="128" y="207"/>
                    <a:pt x="143" y="192"/>
                    <a:pt x="158" y="178"/>
                  </a:cubicBezTo>
                  <a:cubicBezTo>
                    <a:pt x="161" y="181"/>
                    <a:pt x="161" y="181"/>
                    <a:pt x="161" y="181"/>
                  </a:cubicBezTo>
                  <a:cubicBezTo>
                    <a:pt x="157" y="187"/>
                    <a:pt x="140" y="206"/>
                    <a:pt x="139" y="214"/>
                  </a:cubicBezTo>
                  <a:cubicBezTo>
                    <a:pt x="145" y="217"/>
                    <a:pt x="152" y="221"/>
                    <a:pt x="158" y="225"/>
                  </a:cubicBezTo>
                  <a:cubicBezTo>
                    <a:pt x="167" y="219"/>
                    <a:pt x="186" y="201"/>
                    <a:pt x="193" y="193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4" y="199"/>
                    <a:pt x="186" y="211"/>
                    <a:pt x="185" y="222"/>
                  </a:cubicBezTo>
                  <a:cubicBezTo>
                    <a:pt x="191" y="226"/>
                    <a:pt x="198" y="230"/>
                    <a:pt x="204" y="234"/>
                  </a:cubicBezTo>
                  <a:cubicBezTo>
                    <a:pt x="211" y="229"/>
                    <a:pt x="218" y="223"/>
                    <a:pt x="223" y="217"/>
                  </a:cubicBezTo>
                  <a:cubicBezTo>
                    <a:pt x="227" y="213"/>
                    <a:pt x="227" y="213"/>
                    <a:pt x="227" y="213"/>
                  </a:cubicBezTo>
                  <a:cubicBezTo>
                    <a:pt x="212" y="188"/>
                    <a:pt x="212" y="188"/>
                    <a:pt x="212" y="188"/>
                  </a:cubicBezTo>
                  <a:cubicBezTo>
                    <a:pt x="217" y="169"/>
                    <a:pt x="240" y="147"/>
                    <a:pt x="258" y="139"/>
                  </a:cubicBezTo>
                  <a:cubicBezTo>
                    <a:pt x="285" y="144"/>
                    <a:pt x="285" y="144"/>
                    <a:pt x="285" y="144"/>
                  </a:cubicBezTo>
                  <a:cubicBezTo>
                    <a:pt x="310" y="114"/>
                    <a:pt x="310" y="114"/>
                    <a:pt x="310" y="114"/>
                  </a:cubicBezTo>
                  <a:cubicBezTo>
                    <a:pt x="320" y="126"/>
                    <a:pt x="320" y="126"/>
                    <a:pt x="320" y="126"/>
                  </a:cubicBezTo>
                  <a:cubicBezTo>
                    <a:pt x="357" y="96"/>
                    <a:pt x="357" y="96"/>
                    <a:pt x="357" y="96"/>
                  </a:cubicBezTo>
                  <a:cubicBezTo>
                    <a:pt x="280" y="0"/>
                    <a:pt x="280" y="0"/>
                    <a:pt x="280" y="0"/>
                  </a:cubicBezTo>
                  <a:close/>
                  <a:moveTo>
                    <a:pt x="291" y="151"/>
                  </a:moveTo>
                  <a:cubicBezTo>
                    <a:pt x="260" y="146"/>
                    <a:pt x="260" y="146"/>
                    <a:pt x="260" y="146"/>
                  </a:cubicBezTo>
                  <a:cubicBezTo>
                    <a:pt x="253" y="155"/>
                    <a:pt x="253" y="155"/>
                    <a:pt x="253" y="155"/>
                  </a:cubicBezTo>
                  <a:cubicBezTo>
                    <a:pt x="279" y="172"/>
                    <a:pt x="279" y="172"/>
                    <a:pt x="279" y="172"/>
                  </a:cubicBezTo>
                  <a:cubicBezTo>
                    <a:pt x="283" y="165"/>
                    <a:pt x="287" y="158"/>
                    <a:pt x="291" y="151"/>
                  </a:cubicBezTo>
                  <a:close/>
                  <a:moveTo>
                    <a:pt x="236" y="218"/>
                  </a:moveTo>
                  <a:cubicBezTo>
                    <a:pt x="242" y="213"/>
                    <a:pt x="248" y="207"/>
                    <a:pt x="254" y="201"/>
                  </a:cubicBezTo>
                  <a:cubicBezTo>
                    <a:pt x="229" y="183"/>
                    <a:pt x="229" y="183"/>
                    <a:pt x="229" y="183"/>
                  </a:cubicBezTo>
                  <a:cubicBezTo>
                    <a:pt x="220" y="190"/>
                    <a:pt x="220" y="190"/>
                    <a:pt x="220" y="190"/>
                  </a:cubicBezTo>
                  <a:lnTo>
                    <a:pt x="236" y="21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sz="2399"/>
            </a:p>
          </p:txBody>
        </p:sp>
      </p:grpSp>
      <p:sp>
        <p:nvSpPr>
          <p:cNvPr id="26659" name="TextBox 37"/>
          <p:cNvSpPr txBox="1">
            <a:spLocks noChangeArrowheads="1"/>
          </p:cNvSpPr>
          <p:nvPr/>
        </p:nvSpPr>
        <p:spPr bwMode="auto">
          <a:xfrm>
            <a:off x="717097" y="2106085"/>
            <a:ext cx="1826141" cy="338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</a:p>
        </p:txBody>
      </p:sp>
      <p:sp>
        <p:nvSpPr>
          <p:cNvPr id="26660" name="矩形 1"/>
          <p:cNvSpPr>
            <a:spLocks noChangeArrowheads="1"/>
          </p:cNvSpPr>
          <p:nvPr/>
        </p:nvSpPr>
        <p:spPr bwMode="auto">
          <a:xfrm>
            <a:off x="717093" y="2444754"/>
            <a:ext cx="32692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Font typeface="Arial" pitchFamily="34" charset="0"/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sp>
        <p:nvSpPr>
          <p:cNvPr id="26661" name="TextBox 39"/>
          <p:cNvSpPr txBox="1">
            <a:spLocks noChangeArrowheads="1"/>
          </p:cNvSpPr>
          <p:nvPr/>
        </p:nvSpPr>
        <p:spPr bwMode="auto">
          <a:xfrm>
            <a:off x="717097" y="3966635"/>
            <a:ext cx="1826141" cy="338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</a:p>
        </p:txBody>
      </p:sp>
      <p:sp>
        <p:nvSpPr>
          <p:cNvPr id="26662" name="矩形 1"/>
          <p:cNvSpPr>
            <a:spLocks noChangeArrowheads="1"/>
          </p:cNvSpPr>
          <p:nvPr/>
        </p:nvSpPr>
        <p:spPr bwMode="auto">
          <a:xfrm>
            <a:off x="717093" y="4305302"/>
            <a:ext cx="32692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sp>
        <p:nvSpPr>
          <p:cNvPr id="26663" name="TextBox 41"/>
          <p:cNvSpPr txBox="1">
            <a:spLocks noChangeArrowheads="1"/>
          </p:cNvSpPr>
          <p:nvPr/>
        </p:nvSpPr>
        <p:spPr bwMode="auto">
          <a:xfrm>
            <a:off x="8201435" y="2106085"/>
            <a:ext cx="1826141" cy="338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</a:p>
        </p:txBody>
      </p:sp>
      <p:sp>
        <p:nvSpPr>
          <p:cNvPr id="26664" name="矩形 1"/>
          <p:cNvSpPr>
            <a:spLocks noChangeArrowheads="1"/>
          </p:cNvSpPr>
          <p:nvPr/>
        </p:nvSpPr>
        <p:spPr bwMode="auto">
          <a:xfrm>
            <a:off x="8201436" y="2444754"/>
            <a:ext cx="32692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sp>
        <p:nvSpPr>
          <p:cNvPr id="26665" name="TextBox 47"/>
          <p:cNvSpPr txBox="1">
            <a:spLocks noChangeArrowheads="1"/>
          </p:cNvSpPr>
          <p:nvPr/>
        </p:nvSpPr>
        <p:spPr bwMode="auto">
          <a:xfrm>
            <a:off x="8201435" y="4150785"/>
            <a:ext cx="1826141" cy="338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</a:p>
        </p:txBody>
      </p:sp>
      <p:sp>
        <p:nvSpPr>
          <p:cNvPr id="26666" name="矩形 1"/>
          <p:cNvSpPr>
            <a:spLocks noChangeArrowheads="1"/>
          </p:cNvSpPr>
          <p:nvPr/>
        </p:nvSpPr>
        <p:spPr bwMode="auto">
          <a:xfrm>
            <a:off x="8201436" y="4489453"/>
            <a:ext cx="32692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</p:spTree>
    <p:extLst>
      <p:ext uri="{BB962C8B-B14F-4D97-AF65-F5344CB8AC3E}">
        <p14:creationId xmlns:p14="http://schemas.microsoft.com/office/powerpoint/2010/main" val="349552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26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26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26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26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26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26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26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26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 autoUpdateAnimBg="0"/>
      <p:bldP spid="26659" grpId="0" autoUpdateAnimBg="0"/>
      <p:bldP spid="26660" grpId="0" autoUpdateAnimBg="0"/>
      <p:bldP spid="26661" grpId="0" autoUpdateAnimBg="0"/>
      <p:bldP spid="26662" grpId="0" autoUpdateAnimBg="0"/>
      <p:bldP spid="26663" grpId="0" autoUpdateAnimBg="0"/>
      <p:bldP spid="26664" grpId="0" autoUpdateAnimBg="0"/>
      <p:bldP spid="26665" grpId="0" autoUpdateAnimBg="0"/>
      <p:bldP spid="2666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22">
            <a:extLst>
              <a:ext uri="{FF2B5EF4-FFF2-40B4-BE49-F238E27FC236}">
                <a16:creationId xmlns:a16="http://schemas.microsoft.com/office/drawing/2014/main" xmlns="" id="{2B03B781-C42C-44B8-A739-BB44A1C94BA8}"/>
              </a:ext>
            </a:extLst>
          </p:cNvPr>
          <p:cNvSpPr txBox="1"/>
          <p:nvPr/>
        </p:nvSpPr>
        <p:spPr>
          <a:xfrm>
            <a:off x="6273800" y="2629683"/>
            <a:ext cx="3335407" cy="598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80000"/>
              </a:lnSpc>
              <a:buNone/>
            </a:pPr>
            <a:r>
              <a:rPr lang="zh-CN" altLang="en-US" sz="4000" spc="-150" dirty="0">
                <a:solidFill>
                  <a:srgbClr val="F880A2"/>
                </a:solidFill>
                <a:latin typeface="+mn-ea"/>
                <a:cs typeface="+mn-ea"/>
                <a:sym typeface="+mn-lt"/>
              </a:rPr>
              <a:t>成功项目展示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B58F7753-80FF-4A99-AFC7-AE7C93513453}"/>
              </a:ext>
            </a:extLst>
          </p:cNvPr>
          <p:cNvGrpSpPr/>
          <p:nvPr/>
        </p:nvGrpSpPr>
        <p:grpSpPr>
          <a:xfrm>
            <a:off x="3081606" y="1786219"/>
            <a:ext cx="2168184" cy="2858270"/>
            <a:chOff x="4392265" y="2154519"/>
            <a:chExt cx="2168184" cy="2858270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EEF193AE-7862-4D8D-ADD6-D23BECA5A7A3}"/>
                </a:ext>
              </a:extLst>
            </p:cNvPr>
            <p:cNvGrpSpPr/>
            <p:nvPr/>
          </p:nvGrpSpPr>
          <p:grpSpPr>
            <a:xfrm>
              <a:off x="4392265" y="2154519"/>
              <a:ext cx="2168184" cy="2231572"/>
              <a:chOff x="1827622" y="1343919"/>
              <a:chExt cx="2304000" cy="2304000"/>
            </a:xfrm>
          </p:grpSpPr>
          <p:sp>
            <p:nvSpPr>
              <p:cNvPr id="18" name="椭圆 17">
                <a:extLst>
                  <a:ext uri="{FF2B5EF4-FFF2-40B4-BE49-F238E27FC236}">
                    <a16:creationId xmlns:a16="http://schemas.microsoft.com/office/drawing/2014/main" xmlns="" id="{F20B7B1D-8441-4BE8-B9AE-C18F72000538}"/>
                  </a:ext>
                </a:extLst>
              </p:cNvPr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xmlns="" id="{814D5940-945B-48CB-A6E0-74EE625A75D8}"/>
                  </a:ext>
                </a:extLst>
              </p:cNvPr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</p:grp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0F2D809D-2039-4078-98CD-77BD7944FA9A}"/>
                </a:ext>
              </a:extLst>
            </p:cNvPr>
            <p:cNvSpPr/>
            <p:nvPr/>
          </p:nvSpPr>
          <p:spPr>
            <a:xfrm>
              <a:off x="4678970" y="2474541"/>
              <a:ext cx="1594774" cy="1641398"/>
            </a:xfrm>
            <a:prstGeom prst="ellipse">
              <a:avLst/>
            </a:prstGeom>
            <a:solidFill>
              <a:srgbClr val="F88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51846" rIns="0" bIns="51846" rtlCol="0" anchor="ctr"/>
            <a:lstStyle/>
            <a:p>
              <a:pPr algn="ctr"/>
              <a:r>
                <a:rPr lang="en-US" altLang="zh-CN" sz="7200" dirty="0">
                  <a:solidFill>
                    <a:schemeClr val="bg1"/>
                  </a:solidFill>
                  <a:latin typeface="+mn-ea"/>
                </a:rPr>
                <a:t>03</a:t>
              </a:r>
              <a:endParaRPr lang="zh-CN" altLang="en-US" sz="7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7" name="TextBox 42">
              <a:extLst>
                <a:ext uri="{FF2B5EF4-FFF2-40B4-BE49-F238E27FC236}">
                  <a16:creationId xmlns:a16="http://schemas.microsoft.com/office/drawing/2014/main" xmlns="" id="{24A9DF28-D334-49F9-ACD1-F349EC47087D}"/>
                </a:ext>
              </a:extLst>
            </p:cNvPr>
            <p:cNvSpPr txBox="1"/>
            <p:nvPr/>
          </p:nvSpPr>
          <p:spPr>
            <a:xfrm>
              <a:off x="4725890" y="4551124"/>
              <a:ext cx="15580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F880A2"/>
                  </a:solidFill>
                  <a:latin typeface="+mn-ea"/>
                </a:rPr>
                <a:t>Overview</a:t>
              </a:r>
              <a:endParaRPr lang="zh-CN" altLang="en-US" sz="2400" dirty="0">
                <a:solidFill>
                  <a:srgbClr val="F880A2"/>
                </a:solidFill>
                <a:latin typeface="+mn-ea"/>
              </a:endParaRPr>
            </a:p>
          </p:txBody>
        </p:sp>
      </p:grp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E71EC827-CEE1-4D30-8527-07FDB3F49C4E}"/>
              </a:ext>
            </a:extLst>
          </p:cNvPr>
          <p:cNvCxnSpPr/>
          <p:nvPr/>
        </p:nvCxnSpPr>
        <p:spPr>
          <a:xfrm>
            <a:off x="5703399" y="1786219"/>
            <a:ext cx="0" cy="2976069"/>
          </a:xfrm>
          <a:prstGeom prst="line">
            <a:avLst/>
          </a:prstGeom>
          <a:ln>
            <a:solidFill>
              <a:srgbClr val="F880A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F79A25E9-0D14-49EA-999D-76801910D923}"/>
              </a:ext>
            </a:extLst>
          </p:cNvPr>
          <p:cNvSpPr/>
          <p:nvPr/>
        </p:nvSpPr>
        <p:spPr>
          <a:xfrm>
            <a:off x="6418971" y="3296862"/>
            <a:ext cx="30397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F880A2"/>
                </a:solidFill>
                <a:latin typeface="+mn-ea"/>
              </a:rPr>
              <a:t>ADD YOUR TITLE</a:t>
            </a:r>
          </a:p>
        </p:txBody>
      </p:sp>
    </p:spTree>
    <p:extLst>
      <p:ext uri="{BB962C8B-B14F-4D97-AF65-F5344CB8AC3E}">
        <p14:creationId xmlns:p14="http://schemas.microsoft.com/office/powerpoint/2010/main" val="1991865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3"/>
          <p:cNvGrpSpPr/>
          <p:nvPr/>
        </p:nvGrpSpPr>
        <p:grpSpPr>
          <a:xfrm>
            <a:off x="1544125" y="1712949"/>
            <a:ext cx="4064000" cy="3923047"/>
            <a:chOff x="1544125" y="1712948"/>
            <a:chExt cx="4064000" cy="3923046"/>
          </a:xfrm>
        </p:grpSpPr>
        <p:grpSp>
          <p:nvGrpSpPr>
            <p:cNvPr id="40" name="Group 3"/>
            <p:cNvGrpSpPr/>
            <p:nvPr/>
          </p:nvGrpSpPr>
          <p:grpSpPr>
            <a:xfrm>
              <a:off x="4130979" y="2623012"/>
              <a:ext cx="315809" cy="399615"/>
              <a:chOff x="2943440" y="2191613"/>
              <a:chExt cx="236857" cy="299711"/>
            </a:xfrm>
          </p:grpSpPr>
          <p:sp>
            <p:nvSpPr>
              <p:cNvPr id="73" name="Arrow: Right 4"/>
              <p:cNvSpPr/>
              <p:nvPr/>
            </p:nvSpPr>
            <p:spPr>
              <a:xfrm rot="2160000">
                <a:off x="2943440" y="2191613"/>
                <a:ext cx="236857" cy="29971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2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4" name="Rectangle 5"/>
              <p:cNvSpPr/>
              <p:nvPr/>
            </p:nvSpPr>
            <p:spPr>
              <a:xfrm rot="2160000">
                <a:off x="2950225" y="2230672"/>
                <a:ext cx="165800" cy="179827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1" name="Group 6"/>
            <p:cNvGrpSpPr/>
            <p:nvPr/>
          </p:nvGrpSpPr>
          <p:grpSpPr>
            <a:xfrm>
              <a:off x="4544047" y="4031171"/>
              <a:ext cx="399615" cy="315809"/>
              <a:chOff x="3253241" y="3247732"/>
              <a:chExt cx="299711" cy="236857"/>
            </a:xfrm>
          </p:grpSpPr>
          <p:sp>
            <p:nvSpPr>
              <p:cNvPr id="71" name="Arrow: Right 7"/>
              <p:cNvSpPr/>
              <p:nvPr/>
            </p:nvSpPr>
            <p:spPr>
              <a:xfrm rot="6480000">
                <a:off x="3284668" y="3216305"/>
                <a:ext cx="236857" cy="29971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3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2" name="Rectangle 8"/>
              <p:cNvSpPr/>
              <p:nvPr/>
            </p:nvSpPr>
            <p:spPr>
              <a:xfrm rot="17280000">
                <a:off x="3331176" y="3242457"/>
                <a:ext cx="165800" cy="17982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2" name="Group 9"/>
            <p:cNvGrpSpPr/>
            <p:nvPr/>
          </p:nvGrpSpPr>
          <p:grpSpPr>
            <a:xfrm>
              <a:off x="3427159" y="4844165"/>
              <a:ext cx="315809" cy="399615"/>
              <a:chOff x="2415575" y="3857478"/>
              <a:chExt cx="236857" cy="299711"/>
            </a:xfrm>
          </p:grpSpPr>
          <p:sp>
            <p:nvSpPr>
              <p:cNvPr id="69" name="Arrow: Right 10"/>
              <p:cNvSpPr/>
              <p:nvPr/>
            </p:nvSpPr>
            <p:spPr>
              <a:xfrm rot="10800000">
                <a:off x="2415575" y="3857478"/>
                <a:ext cx="236857" cy="29971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4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0" name="Rectangle 11"/>
              <p:cNvSpPr/>
              <p:nvPr/>
            </p:nvSpPr>
            <p:spPr>
              <a:xfrm>
                <a:off x="2486632" y="3917420"/>
                <a:ext cx="165800" cy="17982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3" name="Group 12"/>
            <p:cNvGrpSpPr/>
            <p:nvPr/>
          </p:nvGrpSpPr>
          <p:grpSpPr>
            <a:xfrm>
              <a:off x="2214113" y="4048171"/>
              <a:ext cx="399615" cy="315809"/>
              <a:chOff x="1505791" y="3260482"/>
              <a:chExt cx="299711" cy="236857"/>
            </a:xfrm>
          </p:grpSpPr>
          <p:sp>
            <p:nvSpPr>
              <p:cNvPr id="67" name="Arrow: Right 13"/>
              <p:cNvSpPr/>
              <p:nvPr/>
            </p:nvSpPr>
            <p:spPr>
              <a:xfrm rot="15120000">
                <a:off x="1537218" y="3229055"/>
                <a:ext cx="236857" cy="29971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5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8" name="Rectangle 14"/>
              <p:cNvSpPr/>
              <p:nvPr/>
            </p:nvSpPr>
            <p:spPr>
              <a:xfrm rot="4320000">
                <a:off x="1583726" y="3322787"/>
                <a:ext cx="165800" cy="17982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4" name="Group 15"/>
            <p:cNvGrpSpPr/>
            <p:nvPr/>
          </p:nvGrpSpPr>
          <p:grpSpPr>
            <a:xfrm>
              <a:off x="2691002" y="2633520"/>
              <a:ext cx="315809" cy="399615"/>
              <a:chOff x="1863457" y="2199494"/>
              <a:chExt cx="236857" cy="299711"/>
            </a:xfrm>
          </p:grpSpPr>
          <p:sp>
            <p:nvSpPr>
              <p:cNvPr id="65" name="Arrow: Right 16"/>
              <p:cNvSpPr/>
              <p:nvPr/>
            </p:nvSpPr>
            <p:spPr>
              <a:xfrm rot="19440000">
                <a:off x="1863457" y="2199494"/>
                <a:ext cx="236857" cy="29971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1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6" name="Rectangle 17"/>
              <p:cNvSpPr/>
              <p:nvPr/>
            </p:nvSpPr>
            <p:spPr>
              <a:xfrm rot="19440000">
                <a:off x="1870242" y="2280319"/>
                <a:ext cx="165800" cy="17982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5" name="Group 18"/>
            <p:cNvGrpSpPr/>
            <p:nvPr/>
          </p:nvGrpSpPr>
          <p:grpSpPr>
            <a:xfrm>
              <a:off x="2746391" y="2980204"/>
              <a:ext cx="1659467" cy="1659467"/>
              <a:chOff x="1016000" y="1689100"/>
              <a:chExt cx="787400" cy="787400"/>
            </a:xfrm>
          </p:grpSpPr>
          <p:grpSp>
            <p:nvGrpSpPr>
              <p:cNvPr id="61" name="Group 19"/>
              <p:cNvGrpSpPr/>
              <p:nvPr/>
            </p:nvGrpSpPr>
            <p:grpSpPr>
              <a:xfrm>
                <a:off x="1016000" y="1689100"/>
                <a:ext cx="787400" cy="787400"/>
                <a:chOff x="4343400" y="1854885"/>
                <a:chExt cx="457200" cy="457200"/>
              </a:xfrm>
            </p:grpSpPr>
            <p:sp>
              <p:nvSpPr>
                <p:cNvPr id="63" name="Oval 21"/>
                <p:cNvSpPr/>
                <p:nvPr/>
              </p:nvSpPr>
              <p:spPr>
                <a:xfrm>
                  <a:off x="4343400" y="185488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64" name="Oval 22"/>
                <p:cNvSpPr/>
                <p:nvPr/>
              </p:nvSpPr>
              <p:spPr>
                <a:xfrm>
                  <a:off x="4408030" y="1919516"/>
                  <a:ext cx="327939" cy="32793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</p:grpSp>
          <p:sp>
            <p:nvSpPr>
              <p:cNvPr id="62" name="Freeform: Shape 20"/>
              <p:cNvSpPr>
                <a:spLocks/>
              </p:cNvSpPr>
              <p:nvPr/>
            </p:nvSpPr>
            <p:spPr bwMode="auto">
              <a:xfrm>
                <a:off x="1267654" y="1960311"/>
                <a:ext cx="284092" cy="244978"/>
              </a:xfrm>
              <a:custGeom>
                <a:avLst/>
                <a:gdLst/>
                <a:ahLst/>
                <a:cxnLst>
                  <a:cxn ang="0">
                    <a:pos x="64" y="51"/>
                  </a:cxn>
                  <a:cxn ang="0">
                    <a:pos x="60" y="55"/>
                  </a:cxn>
                  <a:cxn ang="0">
                    <a:pos x="49" y="55"/>
                  </a:cxn>
                  <a:cxn ang="0">
                    <a:pos x="45" y="51"/>
                  </a:cxn>
                  <a:cxn ang="0">
                    <a:pos x="45" y="40"/>
                  </a:cxn>
                  <a:cxn ang="0">
                    <a:pos x="49" y="36"/>
                  </a:cxn>
                  <a:cxn ang="0">
                    <a:pos x="52" y="36"/>
                  </a:cxn>
                  <a:cxn ang="0">
                    <a:pos x="52" y="30"/>
                  </a:cxn>
                  <a:cxn ang="0">
                    <a:pos x="34" y="30"/>
                  </a:cxn>
                  <a:cxn ang="0">
                    <a:pos x="34" y="36"/>
                  </a:cxn>
                  <a:cxn ang="0">
                    <a:pos x="37" y="36"/>
                  </a:cxn>
                  <a:cxn ang="0">
                    <a:pos x="41" y="40"/>
                  </a:cxn>
                  <a:cxn ang="0">
                    <a:pos x="41" y="51"/>
                  </a:cxn>
                  <a:cxn ang="0">
                    <a:pos x="37" y="55"/>
                  </a:cxn>
                  <a:cxn ang="0">
                    <a:pos x="26" y="55"/>
                  </a:cxn>
                  <a:cxn ang="0">
                    <a:pos x="23" y="51"/>
                  </a:cxn>
                  <a:cxn ang="0">
                    <a:pos x="23" y="40"/>
                  </a:cxn>
                  <a:cxn ang="0">
                    <a:pos x="26" y="36"/>
                  </a:cxn>
                  <a:cxn ang="0">
                    <a:pos x="29" y="36"/>
                  </a:cxn>
                  <a:cxn ang="0">
                    <a:pos x="29" y="30"/>
                  </a:cxn>
                  <a:cxn ang="0">
                    <a:pos x="11" y="30"/>
                  </a:cxn>
                  <a:cxn ang="0">
                    <a:pos x="11" y="36"/>
                  </a:cxn>
                  <a:cxn ang="0">
                    <a:pos x="15" y="36"/>
                  </a:cxn>
                  <a:cxn ang="0">
                    <a:pos x="18" y="40"/>
                  </a:cxn>
                  <a:cxn ang="0">
                    <a:pos x="18" y="51"/>
                  </a:cxn>
                  <a:cxn ang="0">
                    <a:pos x="15" y="55"/>
                  </a:cxn>
                  <a:cxn ang="0">
                    <a:pos x="3" y="55"/>
                  </a:cxn>
                  <a:cxn ang="0">
                    <a:pos x="0" y="51"/>
                  </a:cxn>
                  <a:cxn ang="0">
                    <a:pos x="0" y="40"/>
                  </a:cxn>
                  <a:cxn ang="0">
                    <a:pos x="3" y="36"/>
                  </a:cxn>
                  <a:cxn ang="0">
                    <a:pos x="7" y="36"/>
                  </a:cxn>
                  <a:cxn ang="0">
                    <a:pos x="7" y="30"/>
                  </a:cxn>
                  <a:cxn ang="0">
                    <a:pos x="11" y="25"/>
                  </a:cxn>
                  <a:cxn ang="0">
                    <a:pos x="29" y="25"/>
                  </a:cxn>
                  <a:cxn ang="0">
                    <a:pos x="29" y="18"/>
                  </a:cxn>
                  <a:cxn ang="0">
                    <a:pos x="26" y="18"/>
                  </a:cxn>
                  <a:cxn ang="0">
                    <a:pos x="23" y="15"/>
                  </a:cxn>
                  <a:cxn ang="0">
                    <a:pos x="23" y="3"/>
                  </a:cxn>
                  <a:cxn ang="0">
                    <a:pos x="26" y="0"/>
                  </a:cxn>
                  <a:cxn ang="0">
                    <a:pos x="37" y="0"/>
                  </a:cxn>
                  <a:cxn ang="0">
                    <a:pos x="41" y="3"/>
                  </a:cxn>
                  <a:cxn ang="0">
                    <a:pos x="41" y="15"/>
                  </a:cxn>
                  <a:cxn ang="0">
                    <a:pos x="37" y="18"/>
                  </a:cxn>
                  <a:cxn ang="0">
                    <a:pos x="34" y="18"/>
                  </a:cxn>
                  <a:cxn ang="0">
                    <a:pos x="34" y="25"/>
                  </a:cxn>
                  <a:cxn ang="0">
                    <a:pos x="52" y="25"/>
                  </a:cxn>
                  <a:cxn ang="0">
                    <a:pos x="57" y="30"/>
                  </a:cxn>
                  <a:cxn ang="0">
                    <a:pos x="57" y="36"/>
                  </a:cxn>
                  <a:cxn ang="0">
                    <a:pos x="60" y="36"/>
                  </a:cxn>
                  <a:cxn ang="0">
                    <a:pos x="64" y="40"/>
                  </a:cxn>
                  <a:cxn ang="0">
                    <a:pos x="64" y="51"/>
                  </a:cxn>
                </a:cxnLst>
                <a:rect l="0" t="0" r="r" b="b"/>
                <a:pathLst>
                  <a:path w="64" h="55">
                    <a:moveTo>
                      <a:pt x="64" y="51"/>
                    </a:moveTo>
                    <a:cubicBezTo>
                      <a:pt x="64" y="53"/>
                      <a:pt x="62" y="55"/>
                      <a:pt x="60" y="55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47" y="55"/>
                      <a:pt x="45" y="53"/>
                      <a:pt x="45" y="51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38"/>
                      <a:pt x="47" y="36"/>
                      <a:pt x="49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9" y="36"/>
                      <a:pt x="41" y="38"/>
                      <a:pt x="41" y="40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53"/>
                      <a:pt x="39" y="55"/>
                      <a:pt x="37" y="55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4" y="55"/>
                      <a:pt x="23" y="53"/>
                      <a:pt x="23" y="51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8"/>
                      <a:pt x="24" y="36"/>
                      <a:pt x="26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7" y="36"/>
                      <a:pt x="18" y="38"/>
                      <a:pt x="18" y="40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3"/>
                      <a:pt x="17" y="55"/>
                      <a:pt x="15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1" y="55"/>
                      <a:pt x="0" y="53"/>
                      <a:pt x="0" y="5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8"/>
                      <a:pt x="1" y="36"/>
                      <a:pt x="3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27"/>
                      <a:pt x="9" y="25"/>
                      <a:pt x="11" y="25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4" y="18"/>
                      <a:pt x="23" y="17"/>
                      <a:pt x="23" y="15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1"/>
                      <a:pt x="24" y="0"/>
                      <a:pt x="2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1" y="1"/>
                      <a:pt x="41" y="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7"/>
                      <a:pt x="39" y="18"/>
                      <a:pt x="37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5" y="25"/>
                      <a:pt x="57" y="27"/>
                      <a:pt x="57" y="30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62" y="36"/>
                      <a:pt x="64" y="38"/>
                      <a:pt x="64" y="40"/>
                    </a:cubicBezTo>
                    <a:lnTo>
                      <a:pt x="64" y="5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6" name="Group 23"/>
            <p:cNvGrpSpPr/>
            <p:nvPr/>
          </p:nvGrpSpPr>
          <p:grpSpPr>
            <a:xfrm>
              <a:off x="2984103" y="1712948"/>
              <a:ext cx="1184043" cy="1184043"/>
              <a:chOff x="2083284" y="1636066"/>
              <a:chExt cx="888032" cy="888032"/>
            </a:xfrm>
          </p:grpSpPr>
          <p:sp>
            <p:nvSpPr>
              <p:cNvPr id="59" name="Oval 24"/>
              <p:cNvSpPr/>
              <p:nvPr/>
            </p:nvSpPr>
            <p:spPr>
              <a:xfrm>
                <a:off x="2083284" y="1636066"/>
                <a:ext cx="888032" cy="888032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0" name="Freeform: Shape 25"/>
              <p:cNvSpPr>
                <a:spLocks/>
              </p:cNvSpPr>
              <p:nvPr/>
            </p:nvSpPr>
            <p:spPr bwMode="auto">
              <a:xfrm>
                <a:off x="2357278" y="1910060"/>
                <a:ext cx="340044" cy="340044"/>
              </a:xfrm>
              <a:custGeom>
                <a:avLst/>
                <a:gdLst/>
                <a:ahLst/>
                <a:cxnLst>
                  <a:cxn ang="0">
                    <a:pos x="55" y="31"/>
                  </a:cxn>
                  <a:cxn ang="0">
                    <a:pos x="54" y="33"/>
                  </a:cxn>
                  <a:cxn ang="0">
                    <a:pos x="47" y="34"/>
                  </a:cxn>
                  <a:cxn ang="0">
                    <a:pos x="46" y="37"/>
                  </a:cxn>
                  <a:cxn ang="0">
                    <a:pos x="49" y="42"/>
                  </a:cxn>
                  <a:cxn ang="0">
                    <a:pos x="50" y="43"/>
                  </a:cxn>
                  <a:cxn ang="0">
                    <a:pos x="49" y="44"/>
                  </a:cxn>
                  <a:cxn ang="0">
                    <a:pos x="43" y="50"/>
                  </a:cxn>
                  <a:cxn ang="0">
                    <a:pos x="42" y="50"/>
                  </a:cxn>
                  <a:cxn ang="0">
                    <a:pos x="37" y="46"/>
                  </a:cxn>
                  <a:cxn ang="0">
                    <a:pos x="33" y="47"/>
                  </a:cxn>
                  <a:cxn ang="0">
                    <a:pos x="32" y="54"/>
                  </a:cxn>
                  <a:cxn ang="0">
                    <a:pos x="31" y="55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1" y="47"/>
                  </a:cxn>
                  <a:cxn ang="0">
                    <a:pos x="18" y="46"/>
                  </a:cxn>
                  <a:cxn ang="0">
                    <a:pos x="13" y="50"/>
                  </a:cxn>
                  <a:cxn ang="0">
                    <a:pos x="12" y="50"/>
                  </a:cxn>
                  <a:cxn ang="0">
                    <a:pos x="11" y="50"/>
                  </a:cxn>
                  <a:cxn ang="0">
                    <a:pos x="5" y="44"/>
                  </a:cxn>
                  <a:cxn ang="0">
                    <a:pos x="5" y="43"/>
                  </a:cxn>
                  <a:cxn ang="0">
                    <a:pos x="5" y="42"/>
                  </a:cxn>
                  <a:cxn ang="0">
                    <a:pos x="9" y="37"/>
                  </a:cxn>
                  <a:cxn ang="0">
                    <a:pos x="7" y="33"/>
                  </a:cxn>
                  <a:cxn ang="0">
                    <a:pos x="1" y="33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7" y="21"/>
                  </a:cxn>
                  <a:cxn ang="0">
                    <a:pos x="9" y="18"/>
                  </a:cxn>
                  <a:cxn ang="0">
                    <a:pos x="5" y="13"/>
                  </a:cxn>
                  <a:cxn ang="0">
                    <a:pos x="5" y="12"/>
                  </a:cxn>
                  <a:cxn ang="0">
                    <a:pos x="5" y="11"/>
                  </a:cxn>
                  <a:cxn ang="0">
                    <a:pos x="12" y="5"/>
                  </a:cxn>
                  <a:cxn ang="0">
                    <a:pos x="13" y="5"/>
                  </a:cxn>
                  <a:cxn ang="0">
                    <a:pos x="18" y="9"/>
                  </a:cxn>
                  <a:cxn ang="0">
                    <a:pos x="21" y="8"/>
                  </a:cxn>
                  <a:cxn ang="0">
                    <a:pos x="22" y="1"/>
                  </a:cxn>
                  <a:cxn ang="0">
                    <a:pos x="23" y="0"/>
                  </a:cxn>
                  <a:cxn ang="0">
                    <a:pos x="31" y="0"/>
                  </a:cxn>
                  <a:cxn ang="0">
                    <a:pos x="32" y="1"/>
                  </a:cxn>
                  <a:cxn ang="0">
                    <a:pos x="33" y="8"/>
                  </a:cxn>
                  <a:cxn ang="0">
                    <a:pos x="37" y="9"/>
                  </a:cxn>
                  <a:cxn ang="0">
                    <a:pos x="42" y="5"/>
                  </a:cxn>
                  <a:cxn ang="0">
                    <a:pos x="43" y="5"/>
                  </a:cxn>
                  <a:cxn ang="0">
                    <a:pos x="43" y="5"/>
                  </a:cxn>
                  <a:cxn ang="0">
                    <a:pos x="49" y="11"/>
                  </a:cxn>
                  <a:cxn ang="0">
                    <a:pos x="50" y="12"/>
                  </a:cxn>
                  <a:cxn ang="0">
                    <a:pos x="49" y="13"/>
                  </a:cxn>
                  <a:cxn ang="0">
                    <a:pos x="46" y="18"/>
                  </a:cxn>
                  <a:cxn ang="0">
                    <a:pos x="47" y="21"/>
                  </a:cxn>
                  <a:cxn ang="0">
                    <a:pos x="54" y="22"/>
                  </a:cxn>
                  <a:cxn ang="0">
                    <a:pos x="55" y="23"/>
                  </a:cxn>
                  <a:cxn ang="0">
                    <a:pos x="55" y="31"/>
                  </a:cxn>
                  <a:cxn ang="0">
                    <a:pos x="27" y="18"/>
                  </a:cxn>
                  <a:cxn ang="0">
                    <a:pos x="18" y="27"/>
                  </a:cxn>
                  <a:cxn ang="0">
                    <a:pos x="27" y="36"/>
                  </a:cxn>
                  <a:cxn ang="0">
                    <a:pos x="36" y="27"/>
                  </a:cxn>
                  <a:cxn ang="0">
                    <a:pos x="27" y="18"/>
                  </a:cxn>
                </a:cxnLst>
                <a:rect l="0" t="0" r="r" b="b"/>
                <a:pathLst>
                  <a:path w="55" h="55">
                    <a:moveTo>
                      <a:pt x="55" y="31"/>
                    </a:moveTo>
                    <a:cubicBezTo>
                      <a:pt x="55" y="32"/>
                      <a:pt x="54" y="33"/>
                      <a:pt x="54" y="33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5"/>
                      <a:pt x="46" y="36"/>
                      <a:pt x="46" y="37"/>
                    </a:cubicBezTo>
                    <a:cubicBezTo>
                      <a:pt x="47" y="39"/>
                      <a:pt x="48" y="40"/>
                      <a:pt x="49" y="42"/>
                    </a:cubicBezTo>
                    <a:cubicBezTo>
                      <a:pt x="50" y="42"/>
                      <a:pt x="50" y="42"/>
                      <a:pt x="50" y="43"/>
                    </a:cubicBezTo>
                    <a:cubicBezTo>
                      <a:pt x="50" y="43"/>
                      <a:pt x="50" y="43"/>
                      <a:pt x="49" y="44"/>
                    </a:cubicBezTo>
                    <a:cubicBezTo>
                      <a:pt x="49" y="45"/>
                      <a:pt x="44" y="50"/>
                      <a:pt x="43" y="50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6" y="46"/>
                      <a:pt x="35" y="47"/>
                      <a:pt x="33" y="47"/>
                    </a:cubicBezTo>
                    <a:cubicBezTo>
                      <a:pt x="33" y="49"/>
                      <a:pt x="33" y="52"/>
                      <a:pt x="32" y="54"/>
                    </a:cubicBezTo>
                    <a:cubicBezTo>
                      <a:pt x="32" y="54"/>
                      <a:pt x="32" y="55"/>
                      <a:pt x="31" y="55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3" y="55"/>
                      <a:pt x="22" y="54"/>
                      <a:pt x="22" y="54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47"/>
                      <a:pt x="19" y="46"/>
                      <a:pt x="18" y="46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50"/>
                      <a:pt x="12" y="50"/>
                      <a:pt x="12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9" y="48"/>
                      <a:pt x="7" y="46"/>
                      <a:pt x="5" y="44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6" y="40"/>
                      <a:pt x="8" y="39"/>
                      <a:pt x="9" y="37"/>
                    </a:cubicBezTo>
                    <a:cubicBezTo>
                      <a:pt x="8" y="36"/>
                      <a:pt x="8" y="35"/>
                      <a:pt x="7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2"/>
                      <a:pt x="0" y="32"/>
                      <a:pt x="0" y="3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2"/>
                      <a:pt x="1" y="2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0"/>
                      <a:pt x="8" y="19"/>
                      <a:pt x="9" y="18"/>
                    </a:cubicBezTo>
                    <a:cubicBezTo>
                      <a:pt x="8" y="16"/>
                      <a:pt x="6" y="14"/>
                      <a:pt x="5" y="13"/>
                    </a:cubicBezTo>
                    <a:cubicBezTo>
                      <a:pt x="5" y="13"/>
                      <a:pt x="5" y="12"/>
                      <a:pt x="5" y="12"/>
                    </a:cubicBezTo>
                    <a:cubicBezTo>
                      <a:pt x="5" y="12"/>
                      <a:pt x="5" y="11"/>
                      <a:pt x="5" y="11"/>
                    </a:cubicBezTo>
                    <a:cubicBezTo>
                      <a:pt x="6" y="10"/>
                      <a:pt x="11" y="5"/>
                      <a:pt x="12" y="5"/>
                    </a:cubicBezTo>
                    <a:cubicBezTo>
                      <a:pt x="12" y="5"/>
                      <a:pt x="12" y="5"/>
                      <a:pt x="13" y="5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9" y="8"/>
                      <a:pt x="20" y="8"/>
                      <a:pt x="21" y="8"/>
                    </a:cubicBezTo>
                    <a:cubicBezTo>
                      <a:pt x="21" y="5"/>
                      <a:pt x="21" y="3"/>
                      <a:pt x="22" y="1"/>
                    </a:cubicBezTo>
                    <a:cubicBezTo>
                      <a:pt x="22" y="0"/>
                      <a:pt x="23" y="0"/>
                      <a:pt x="23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0"/>
                      <a:pt x="32" y="0"/>
                      <a:pt x="32" y="1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8"/>
                      <a:pt x="36" y="8"/>
                      <a:pt x="37" y="9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5" y="7"/>
                      <a:pt x="48" y="9"/>
                      <a:pt x="49" y="11"/>
                    </a:cubicBezTo>
                    <a:cubicBezTo>
                      <a:pt x="50" y="11"/>
                      <a:pt x="50" y="12"/>
                      <a:pt x="50" y="12"/>
                    </a:cubicBezTo>
                    <a:cubicBezTo>
                      <a:pt x="50" y="12"/>
                      <a:pt x="49" y="13"/>
                      <a:pt x="49" y="13"/>
                    </a:cubicBezTo>
                    <a:cubicBezTo>
                      <a:pt x="48" y="14"/>
                      <a:pt x="47" y="16"/>
                      <a:pt x="46" y="18"/>
                    </a:cubicBezTo>
                    <a:cubicBezTo>
                      <a:pt x="46" y="19"/>
                      <a:pt x="47" y="20"/>
                      <a:pt x="47" y="21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4" y="22"/>
                      <a:pt x="55" y="23"/>
                      <a:pt x="55" y="23"/>
                    </a:cubicBezTo>
                    <a:lnTo>
                      <a:pt x="55" y="31"/>
                    </a:lnTo>
                    <a:close/>
                    <a:moveTo>
                      <a:pt x="27" y="18"/>
                    </a:moveTo>
                    <a:cubicBezTo>
                      <a:pt x="22" y="18"/>
                      <a:pt x="18" y="22"/>
                      <a:pt x="18" y="27"/>
                    </a:cubicBezTo>
                    <a:cubicBezTo>
                      <a:pt x="18" y="32"/>
                      <a:pt x="22" y="36"/>
                      <a:pt x="27" y="36"/>
                    </a:cubicBezTo>
                    <a:cubicBezTo>
                      <a:pt x="32" y="36"/>
                      <a:pt x="36" y="32"/>
                      <a:pt x="36" y="27"/>
                    </a:cubicBezTo>
                    <a:cubicBezTo>
                      <a:pt x="36" y="22"/>
                      <a:pt x="32" y="18"/>
                      <a:pt x="27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7" name="Group 26"/>
            <p:cNvGrpSpPr/>
            <p:nvPr/>
          </p:nvGrpSpPr>
          <p:grpSpPr>
            <a:xfrm>
              <a:off x="4424082" y="2759154"/>
              <a:ext cx="1184043" cy="1184043"/>
              <a:chOff x="3163268" y="2420720"/>
              <a:chExt cx="888032" cy="888032"/>
            </a:xfrm>
          </p:grpSpPr>
          <p:sp>
            <p:nvSpPr>
              <p:cNvPr id="57" name="Oval 27"/>
              <p:cNvSpPr/>
              <p:nvPr/>
            </p:nvSpPr>
            <p:spPr>
              <a:xfrm>
                <a:off x="3163268" y="2420720"/>
                <a:ext cx="888032" cy="888032"/>
              </a:xfrm>
              <a:prstGeom prst="ellipse">
                <a:avLst/>
              </a:prstGeom>
              <a:solidFill>
                <a:schemeClr val="accent3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8" name="Freeform: Shape 28"/>
              <p:cNvSpPr>
                <a:spLocks/>
              </p:cNvSpPr>
              <p:nvPr/>
            </p:nvSpPr>
            <p:spPr bwMode="auto">
              <a:xfrm>
                <a:off x="3430119" y="2721861"/>
                <a:ext cx="354330" cy="285750"/>
              </a:xfrm>
              <a:custGeom>
                <a:avLst/>
                <a:gdLst/>
                <a:ahLst/>
                <a:cxnLst>
                  <a:cxn ang="0">
                    <a:pos x="55" y="27"/>
                  </a:cxn>
                  <a:cxn ang="0">
                    <a:pos x="54" y="27"/>
                  </a:cxn>
                  <a:cxn ang="0">
                    <a:pos x="54" y="27"/>
                  </a:cxn>
                  <a:cxn ang="0">
                    <a:pos x="53" y="27"/>
                  </a:cxn>
                  <a:cxn ang="0">
                    <a:pos x="28" y="6"/>
                  </a:cxn>
                  <a:cxn ang="0">
                    <a:pos x="4" y="27"/>
                  </a:cxn>
                  <a:cxn ang="0">
                    <a:pos x="3" y="27"/>
                  </a:cxn>
                  <a:cxn ang="0">
                    <a:pos x="2" y="27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26" y="1"/>
                  </a:cxn>
                  <a:cxn ang="0">
                    <a:pos x="31" y="1"/>
                  </a:cxn>
                  <a:cxn ang="0">
                    <a:pos x="40" y="8"/>
                  </a:cxn>
                  <a:cxn ang="0">
                    <a:pos x="40" y="1"/>
                  </a:cxn>
                  <a:cxn ang="0">
                    <a:pos x="41" y="0"/>
                  </a:cxn>
                  <a:cxn ang="0">
                    <a:pos x="48" y="0"/>
                  </a:cxn>
                  <a:cxn ang="0">
                    <a:pos x="49" y="1"/>
                  </a:cxn>
                  <a:cxn ang="0">
                    <a:pos x="49" y="16"/>
                  </a:cxn>
                  <a:cxn ang="0">
                    <a:pos x="57" y="23"/>
                  </a:cxn>
                  <a:cxn ang="0">
                    <a:pos x="57" y="24"/>
                  </a:cxn>
                  <a:cxn ang="0">
                    <a:pos x="55" y="27"/>
                  </a:cxn>
                  <a:cxn ang="0">
                    <a:pos x="49" y="44"/>
                  </a:cxn>
                  <a:cxn ang="0">
                    <a:pos x="47" y="46"/>
                  </a:cxn>
                  <a:cxn ang="0">
                    <a:pos x="33" y="46"/>
                  </a:cxn>
                  <a:cxn ang="0">
                    <a:pos x="33" y="32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10" y="46"/>
                  </a:cxn>
                  <a:cxn ang="0">
                    <a:pos x="8" y="44"/>
                  </a:cxn>
                  <a:cxn ang="0">
                    <a:pos x="8" y="27"/>
                  </a:cxn>
                  <a:cxn ang="0">
                    <a:pos x="8" y="26"/>
                  </a:cxn>
                  <a:cxn ang="0">
                    <a:pos x="28" y="9"/>
                  </a:cxn>
                  <a:cxn ang="0">
                    <a:pos x="49" y="26"/>
                  </a:cxn>
                  <a:cxn ang="0">
                    <a:pos x="49" y="27"/>
                  </a:cxn>
                  <a:cxn ang="0">
                    <a:pos x="49" y="44"/>
                  </a:cxn>
                </a:cxnLst>
                <a:rect l="0" t="0" r="r" b="b"/>
                <a:pathLst>
                  <a:path w="57" h="46">
                    <a:moveTo>
                      <a:pt x="55" y="27"/>
                    </a:moveTo>
                    <a:cubicBezTo>
                      <a:pt x="55" y="27"/>
                      <a:pt x="54" y="27"/>
                      <a:pt x="54" y="27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3" y="27"/>
                      <a:pt x="3" y="27"/>
                    </a:cubicBezTo>
                    <a:cubicBezTo>
                      <a:pt x="3" y="27"/>
                      <a:pt x="2" y="27"/>
                      <a:pt x="2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0" y="2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30" y="0"/>
                      <a:pt x="31" y="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0"/>
                      <a:pt x="41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49" y="1"/>
                      <a:pt x="49" y="1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7" y="23"/>
                      <a:pt x="57" y="24"/>
                      <a:pt x="57" y="24"/>
                    </a:cubicBezTo>
                    <a:lnTo>
                      <a:pt x="55" y="27"/>
                    </a:lnTo>
                    <a:close/>
                    <a:moveTo>
                      <a:pt x="49" y="44"/>
                    </a:moveTo>
                    <a:cubicBezTo>
                      <a:pt x="49" y="45"/>
                      <a:pt x="48" y="46"/>
                      <a:pt x="47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8" y="45"/>
                      <a:pt x="8" y="4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6"/>
                      <a:pt x="8" y="2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7"/>
                      <a:pt x="49" y="27"/>
                    </a:cubicBezTo>
                    <a:lnTo>
                      <a:pt x="49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8" name="Group 29"/>
            <p:cNvGrpSpPr/>
            <p:nvPr/>
          </p:nvGrpSpPr>
          <p:grpSpPr>
            <a:xfrm>
              <a:off x="3874059" y="4451951"/>
              <a:ext cx="1184043" cy="1184043"/>
              <a:chOff x="2750751" y="3690318"/>
              <a:chExt cx="888032" cy="888032"/>
            </a:xfrm>
          </p:grpSpPr>
          <p:sp>
            <p:nvSpPr>
              <p:cNvPr id="55" name="Oval 30"/>
              <p:cNvSpPr/>
              <p:nvPr/>
            </p:nvSpPr>
            <p:spPr>
              <a:xfrm>
                <a:off x="2750751" y="3690318"/>
                <a:ext cx="888032" cy="888032"/>
              </a:xfrm>
              <a:prstGeom prst="ellipse">
                <a:avLst/>
              </a:prstGeom>
              <a:solidFill>
                <a:schemeClr val="accent4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6" name="Freeform: Shape 31"/>
              <p:cNvSpPr>
                <a:spLocks/>
              </p:cNvSpPr>
              <p:nvPr/>
            </p:nvSpPr>
            <p:spPr bwMode="auto">
              <a:xfrm>
                <a:off x="2996170" y="3978600"/>
                <a:ext cx="397194" cy="311468"/>
              </a:xfrm>
              <a:custGeom>
                <a:avLst/>
                <a:gdLst/>
                <a:ahLst/>
                <a:cxnLst>
                  <a:cxn ang="0">
                    <a:pos x="45" y="14"/>
                  </a:cxn>
                  <a:cxn ang="0">
                    <a:pos x="32" y="10"/>
                  </a:cxn>
                  <a:cxn ang="0">
                    <a:pos x="18" y="14"/>
                  </a:cxn>
                  <a:cxn ang="0">
                    <a:pos x="0" y="14"/>
                  </a:cxn>
                  <a:cxn ang="0">
                    <a:pos x="64" y="14"/>
                  </a:cxn>
                  <a:cxn ang="0">
                    <a:pos x="0" y="15"/>
                  </a:cxn>
                  <a:cxn ang="0">
                    <a:pos x="18" y="20"/>
                  </a:cxn>
                  <a:cxn ang="0">
                    <a:pos x="2" y="22"/>
                  </a:cxn>
                  <a:cxn ang="0">
                    <a:pos x="9" y="35"/>
                  </a:cxn>
                  <a:cxn ang="0">
                    <a:pos x="1" y="36"/>
                  </a:cxn>
                  <a:cxn ang="0">
                    <a:pos x="0" y="28"/>
                  </a:cxn>
                  <a:cxn ang="0">
                    <a:pos x="8" y="27"/>
                  </a:cxn>
                  <a:cxn ang="0">
                    <a:pos x="9" y="35"/>
                  </a:cxn>
                  <a:cxn ang="0">
                    <a:pos x="15" y="50"/>
                  </a:cxn>
                  <a:cxn ang="0">
                    <a:pos x="7" y="49"/>
                  </a:cxn>
                  <a:cxn ang="0">
                    <a:pos x="8" y="41"/>
                  </a:cxn>
                  <a:cxn ang="0">
                    <a:pos x="16" y="42"/>
                  </a:cxn>
                  <a:cxn ang="0">
                    <a:pos x="23" y="35"/>
                  </a:cxn>
                  <a:cxn ang="0">
                    <a:pos x="15" y="36"/>
                  </a:cxn>
                  <a:cxn ang="0">
                    <a:pos x="13" y="28"/>
                  </a:cxn>
                  <a:cxn ang="0">
                    <a:pos x="21" y="27"/>
                  </a:cxn>
                  <a:cxn ang="0">
                    <a:pos x="23" y="35"/>
                  </a:cxn>
                  <a:cxn ang="0">
                    <a:pos x="28" y="50"/>
                  </a:cxn>
                  <a:cxn ang="0">
                    <a:pos x="20" y="49"/>
                  </a:cxn>
                  <a:cxn ang="0">
                    <a:pos x="21" y="41"/>
                  </a:cxn>
                  <a:cxn ang="0">
                    <a:pos x="29" y="42"/>
                  </a:cxn>
                  <a:cxn ang="0">
                    <a:pos x="36" y="35"/>
                  </a:cxn>
                  <a:cxn ang="0">
                    <a:pos x="28" y="36"/>
                  </a:cxn>
                  <a:cxn ang="0">
                    <a:pos x="27" y="28"/>
                  </a:cxn>
                  <a:cxn ang="0">
                    <a:pos x="35" y="27"/>
                  </a:cxn>
                  <a:cxn ang="0">
                    <a:pos x="36" y="35"/>
                  </a:cxn>
                  <a:cxn ang="0">
                    <a:pos x="42" y="50"/>
                  </a:cxn>
                  <a:cxn ang="0">
                    <a:pos x="34" y="49"/>
                  </a:cxn>
                  <a:cxn ang="0">
                    <a:pos x="35" y="41"/>
                  </a:cxn>
                  <a:cxn ang="0">
                    <a:pos x="43" y="42"/>
                  </a:cxn>
                  <a:cxn ang="0">
                    <a:pos x="50" y="35"/>
                  </a:cxn>
                  <a:cxn ang="0">
                    <a:pos x="42" y="36"/>
                  </a:cxn>
                  <a:cxn ang="0">
                    <a:pos x="41" y="28"/>
                  </a:cxn>
                  <a:cxn ang="0">
                    <a:pos x="49" y="27"/>
                  </a:cxn>
                  <a:cxn ang="0">
                    <a:pos x="50" y="35"/>
                  </a:cxn>
                  <a:cxn ang="0">
                    <a:pos x="61" y="22"/>
                  </a:cxn>
                  <a:cxn ang="0">
                    <a:pos x="45" y="20"/>
                  </a:cxn>
                  <a:cxn ang="0">
                    <a:pos x="64" y="15"/>
                  </a:cxn>
                  <a:cxn ang="0">
                    <a:pos x="57" y="49"/>
                  </a:cxn>
                  <a:cxn ang="0">
                    <a:pos x="49" y="50"/>
                  </a:cxn>
                  <a:cxn ang="0">
                    <a:pos x="48" y="42"/>
                  </a:cxn>
                  <a:cxn ang="0">
                    <a:pos x="56" y="41"/>
                  </a:cxn>
                  <a:cxn ang="0">
                    <a:pos x="57" y="49"/>
                  </a:cxn>
                  <a:cxn ang="0">
                    <a:pos x="63" y="36"/>
                  </a:cxn>
                  <a:cxn ang="0">
                    <a:pos x="55" y="35"/>
                  </a:cxn>
                  <a:cxn ang="0">
                    <a:pos x="56" y="27"/>
                  </a:cxn>
                  <a:cxn ang="0">
                    <a:pos x="64" y="28"/>
                  </a:cxn>
                </a:cxnLst>
                <a:rect l="0" t="0" r="r" b="b"/>
                <a:pathLst>
                  <a:path w="64" h="50">
                    <a:moveTo>
                      <a:pt x="64" y="14"/>
                    </a:moveTo>
                    <a:cubicBezTo>
                      <a:pt x="45" y="14"/>
                      <a:pt x="45" y="14"/>
                      <a:pt x="45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5" y="12"/>
                      <a:pt x="44" y="10"/>
                      <a:pt x="32" y="10"/>
                    </a:cubicBezTo>
                    <a:cubicBezTo>
                      <a:pt x="19" y="10"/>
                      <a:pt x="18" y="12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1"/>
                      <a:pt x="4" y="0"/>
                      <a:pt x="32" y="0"/>
                    </a:cubicBezTo>
                    <a:cubicBezTo>
                      <a:pt x="59" y="0"/>
                      <a:pt x="64" y="11"/>
                      <a:pt x="64" y="14"/>
                    </a:cubicBezTo>
                    <a:close/>
                    <a:moveTo>
                      <a:pt x="0" y="2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1"/>
                      <a:pt x="17" y="22"/>
                      <a:pt x="16" y="22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0" y="21"/>
                      <a:pt x="0" y="20"/>
                    </a:cubicBezTo>
                    <a:close/>
                    <a:moveTo>
                      <a:pt x="9" y="35"/>
                    </a:moveTo>
                    <a:cubicBezTo>
                      <a:pt x="9" y="36"/>
                      <a:pt x="8" y="36"/>
                      <a:pt x="8" y="3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0" y="36"/>
                      <a:pt x="0" y="36"/>
                      <a:pt x="0" y="3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7"/>
                      <a:pt x="0" y="27"/>
                      <a:pt x="1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9" y="27"/>
                      <a:pt x="9" y="28"/>
                    </a:cubicBezTo>
                    <a:lnTo>
                      <a:pt x="9" y="35"/>
                    </a:lnTo>
                    <a:close/>
                    <a:moveTo>
                      <a:pt x="16" y="49"/>
                    </a:moveTo>
                    <a:cubicBezTo>
                      <a:pt x="16" y="49"/>
                      <a:pt x="15" y="50"/>
                      <a:pt x="15" y="50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7" y="50"/>
                      <a:pt x="7" y="49"/>
                      <a:pt x="7" y="49"/>
                    </a:cubicBezTo>
                    <a:cubicBezTo>
                      <a:pt x="7" y="42"/>
                      <a:pt x="7" y="42"/>
                      <a:pt x="7" y="42"/>
                    </a:cubicBezTo>
                    <a:cubicBezTo>
                      <a:pt x="7" y="41"/>
                      <a:pt x="7" y="41"/>
                      <a:pt x="8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41"/>
                      <a:pt x="16" y="41"/>
                      <a:pt x="16" y="42"/>
                    </a:cubicBezTo>
                    <a:lnTo>
                      <a:pt x="16" y="49"/>
                    </a:lnTo>
                    <a:close/>
                    <a:moveTo>
                      <a:pt x="23" y="35"/>
                    </a:moveTo>
                    <a:cubicBezTo>
                      <a:pt x="23" y="36"/>
                      <a:pt x="22" y="36"/>
                      <a:pt x="21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4" y="36"/>
                      <a:pt x="13" y="36"/>
                      <a:pt x="13" y="35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7"/>
                      <a:pt x="14" y="27"/>
                      <a:pt x="15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7"/>
                      <a:pt x="23" y="27"/>
                      <a:pt x="23" y="28"/>
                    </a:cubicBezTo>
                    <a:lnTo>
                      <a:pt x="23" y="35"/>
                    </a:lnTo>
                    <a:close/>
                    <a:moveTo>
                      <a:pt x="29" y="49"/>
                    </a:moveTo>
                    <a:cubicBezTo>
                      <a:pt x="29" y="49"/>
                      <a:pt x="29" y="50"/>
                      <a:pt x="28" y="50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1" y="50"/>
                      <a:pt x="20" y="49"/>
                      <a:pt x="20" y="49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41"/>
                      <a:pt x="21" y="41"/>
                      <a:pt x="21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9" y="41"/>
                      <a:pt x="29" y="41"/>
                      <a:pt x="29" y="42"/>
                    </a:cubicBezTo>
                    <a:lnTo>
                      <a:pt x="29" y="49"/>
                    </a:lnTo>
                    <a:close/>
                    <a:moveTo>
                      <a:pt x="36" y="35"/>
                    </a:moveTo>
                    <a:cubicBezTo>
                      <a:pt x="36" y="36"/>
                      <a:pt x="36" y="36"/>
                      <a:pt x="35" y="36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7" y="36"/>
                      <a:pt x="27" y="35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7"/>
                      <a:pt x="28" y="27"/>
                      <a:pt x="28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6" y="27"/>
                      <a:pt x="36" y="27"/>
                      <a:pt x="36" y="28"/>
                    </a:cubicBezTo>
                    <a:lnTo>
                      <a:pt x="36" y="35"/>
                    </a:lnTo>
                    <a:close/>
                    <a:moveTo>
                      <a:pt x="43" y="49"/>
                    </a:moveTo>
                    <a:cubicBezTo>
                      <a:pt x="43" y="49"/>
                      <a:pt x="43" y="50"/>
                      <a:pt x="42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4" y="49"/>
                      <a:pt x="34" y="49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4" y="41"/>
                      <a:pt x="35" y="41"/>
                      <a:pt x="35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3" y="41"/>
                      <a:pt x="43" y="41"/>
                      <a:pt x="43" y="42"/>
                    </a:cubicBezTo>
                    <a:lnTo>
                      <a:pt x="43" y="49"/>
                    </a:lnTo>
                    <a:close/>
                    <a:moveTo>
                      <a:pt x="50" y="35"/>
                    </a:moveTo>
                    <a:cubicBezTo>
                      <a:pt x="50" y="36"/>
                      <a:pt x="50" y="36"/>
                      <a:pt x="49" y="36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41" y="36"/>
                      <a:pt x="41" y="36"/>
                      <a:pt x="41" y="35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7"/>
                      <a:pt x="41" y="27"/>
                      <a:pt x="42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50" y="27"/>
                      <a:pt x="50" y="27"/>
                      <a:pt x="50" y="28"/>
                    </a:cubicBezTo>
                    <a:lnTo>
                      <a:pt x="50" y="35"/>
                    </a:lnTo>
                    <a:close/>
                    <a:moveTo>
                      <a:pt x="64" y="20"/>
                    </a:moveTo>
                    <a:cubicBezTo>
                      <a:pt x="64" y="21"/>
                      <a:pt x="63" y="22"/>
                      <a:pt x="61" y="22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46" y="22"/>
                      <a:pt x="45" y="21"/>
                      <a:pt x="45" y="20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64" y="15"/>
                      <a:pt x="64" y="15"/>
                      <a:pt x="64" y="15"/>
                    </a:cubicBezTo>
                    <a:lnTo>
                      <a:pt x="64" y="20"/>
                    </a:lnTo>
                    <a:close/>
                    <a:moveTo>
                      <a:pt x="57" y="49"/>
                    </a:moveTo>
                    <a:cubicBezTo>
                      <a:pt x="57" y="49"/>
                      <a:pt x="56" y="50"/>
                      <a:pt x="56" y="50"/>
                    </a:cubicBezTo>
                    <a:cubicBezTo>
                      <a:pt x="49" y="50"/>
                      <a:pt x="49" y="50"/>
                      <a:pt x="49" y="50"/>
                    </a:cubicBezTo>
                    <a:cubicBezTo>
                      <a:pt x="48" y="50"/>
                      <a:pt x="48" y="49"/>
                      <a:pt x="48" y="49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1"/>
                      <a:pt x="48" y="41"/>
                      <a:pt x="49" y="41"/>
                    </a:cubicBezTo>
                    <a:cubicBezTo>
                      <a:pt x="56" y="41"/>
                      <a:pt x="56" y="41"/>
                      <a:pt x="56" y="41"/>
                    </a:cubicBezTo>
                    <a:cubicBezTo>
                      <a:pt x="56" y="41"/>
                      <a:pt x="57" y="41"/>
                      <a:pt x="57" y="42"/>
                    </a:cubicBezTo>
                    <a:lnTo>
                      <a:pt x="57" y="49"/>
                    </a:lnTo>
                    <a:close/>
                    <a:moveTo>
                      <a:pt x="64" y="35"/>
                    </a:moveTo>
                    <a:cubicBezTo>
                      <a:pt x="64" y="36"/>
                      <a:pt x="63" y="36"/>
                      <a:pt x="63" y="36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55" y="36"/>
                      <a:pt x="55" y="36"/>
                      <a:pt x="55" y="35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5" y="27"/>
                      <a:pt x="55" y="27"/>
                      <a:pt x="56" y="27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63" y="27"/>
                      <a:pt x="64" y="27"/>
                      <a:pt x="64" y="28"/>
                    </a:cubicBezTo>
                    <a:lnTo>
                      <a:pt x="64" y="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9" name="Group 32"/>
            <p:cNvGrpSpPr/>
            <p:nvPr/>
          </p:nvGrpSpPr>
          <p:grpSpPr>
            <a:xfrm>
              <a:off x="2094147" y="4451951"/>
              <a:ext cx="1184043" cy="1184043"/>
              <a:chOff x="1415817" y="3690318"/>
              <a:chExt cx="888032" cy="888032"/>
            </a:xfrm>
          </p:grpSpPr>
          <p:sp>
            <p:nvSpPr>
              <p:cNvPr id="53" name="Oval 33"/>
              <p:cNvSpPr/>
              <p:nvPr/>
            </p:nvSpPr>
            <p:spPr>
              <a:xfrm>
                <a:off x="1415817" y="3690318"/>
                <a:ext cx="888032" cy="888032"/>
              </a:xfrm>
              <a:prstGeom prst="ellipse">
                <a:avLst/>
              </a:prstGeom>
              <a:solidFill>
                <a:schemeClr val="accent5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4" name="Freeform: Shape 34"/>
              <p:cNvSpPr>
                <a:spLocks/>
              </p:cNvSpPr>
              <p:nvPr/>
            </p:nvSpPr>
            <p:spPr bwMode="auto">
              <a:xfrm>
                <a:off x="1662665" y="3991459"/>
                <a:ext cx="394336" cy="285750"/>
              </a:xfrm>
              <a:custGeom>
                <a:avLst/>
                <a:gdLst/>
                <a:ahLst/>
                <a:cxnLst>
                  <a:cxn ang="0">
                    <a:pos x="64" y="42"/>
                  </a:cxn>
                  <a:cxn ang="0">
                    <a:pos x="62" y="44"/>
                  </a:cxn>
                  <a:cxn ang="0">
                    <a:pos x="61" y="45"/>
                  </a:cxn>
                  <a:cxn ang="0">
                    <a:pos x="60" y="44"/>
                  </a:cxn>
                  <a:cxn ang="0">
                    <a:pos x="45" y="30"/>
                  </a:cxn>
                  <a:cxn ang="0">
                    <a:pos x="45" y="36"/>
                  </a:cxn>
                  <a:cxn ang="0">
                    <a:pos x="35" y="46"/>
                  </a:cxn>
                  <a:cxn ang="0">
                    <a:pos x="10" y="46"/>
                  </a:cxn>
                  <a:cxn ang="0">
                    <a:pos x="0" y="36"/>
                  </a:cxn>
                  <a:cxn ang="0">
                    <a:pos x="0" y="10"/>
                  </a:cxn>
                  <a:cxn ang="0">
                    <a:pos x="10" y="0"/>
                  </a:cxn>
                  <a:cxn ang="0">
                    <a:pos x="35" y="0"/>
                  </a:cxn>
                  <a:cxn ang="0">
                    <a:pos x="45" y="10"/>
                  </a:cxn>
                  <a:cxn ang="0">
                    <a:pos x="45" y="16"/>
                  </a:cxn>
                  <a:cxn ang="0">
                    <a:pos x="60" y="2"/>
                  </a:cxn>
                  <a:cxn ang="0">
                    <a:pos x="61" y="1"/>
                  </a:cxn>
                  <a:cxn ang="0">
                    <a:pos x="62" y="1"/>
                  </a:cxn>
                  <a:cxn ang="0">
                    <a:pos x="64" y="4"/>
                  </a:cxn>
                  <a:cxn ang="0">
                    <a:pos x="64" y="42"/>
                  </a:cxn>
                </a:cxnLst>
                <a:rect l="0" t="0" r="r" b="b"/>
                <a:pathLst>
                  <a:path w="64" h="46">
                    <a:moveTo>
                      <a:pt x="64" y="42"/>
                    </a:moveTo>
                    <a:cubicBezTo>
                      <a:pt x="64" y="43"/>
                      <a:pt x="63" y="44"/>
                      <a:pt x="62" y="44"/>
                    </a:cubicBezTo>
                    <a:cubicBezTo>
                      <a:pt x="62" y="45"/>
                      <a:pt x="62" y="45"/>
                      <a:pt x="61" y="45"/>
                    </a:cubicBezTo>
                    <a:cubicBezTo>
                      <a:pt x="61" y="45"/>
                      <a:pt x="60" y="44"/>
                      <a:pt x="60" y="44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5" y="36"/>
                      <a:pt x="45" y="36"/>
                      <a:pt x="45" y="36"/>
                    </a:cubicBezTo>
                    <a:cubicBezTo>
                      <a:pt x="45" y="41"/>
                      <a:pt x="41" y="46"/>
                      <a:pt x="35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4" y="46"/>
                      <a:pt x="0" y="41"/>
                      <a:pt x="0" y="36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41" y="0"/>
                      <a:pt x="45" y="5"/>
                      <a:pt x="45" y="10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0" y="1"/>
                      <a:pt x="61" y="1"/>
                      <a:pt x="61" y="1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3" y="2"/>
                      <a:pt x="64" y="3"/>
                      <a:pt x="64" y="4"/>
                    </a:cubicBezTo>
                    <a:lnTo>
                      <a:pt x="64" y="4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50" name="Group 35"/>
            <p:cNvGrpSpPr/>
            <p:nvPr/>
          </p:nvGrpSpPr>
          <p:grpSpPr>
            <a:xfrm>
              <a:off x="1544125" y="2759154"/>
              <a:ext cx="1184043" cy="1184043"/>
              <a:chOff x="1003300" y="2420720"/>
              <a:chExt cx="888032" cy="888032"/>
            </a:xfrm>
          </p:grpSpPr>
          <p:sp>
            <p:nvSpPr>
              <p:cNvPr id="51" name="Oval 36"/>
              <p:cNvSpPr/>
              <p:nvPr/>
            </p:nvSpPr>
            <p:spPr>
              <a:xfrm>
                <a:off x="1003300" y="2420720"/>
                <a:ext cx="888032" cy="888032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2" name="Freeform: Shape 37"/>
              <p:cNvSpPr>
                <a:spLocks/>
              </p:cNvSpPr>
              <p:nvPr/>
            </p:nvSpPr>
            <p:spPr bwMode="auto">
              <a:xfrm>
                <a:off x="1264437" y="2694714"/>
                <a:ext cx="365758" cy="340044"/>
              </a:xfrm>
              <a:custGeom>
                <a:avLst/>
                <a:gdLst/>
                <a:ahLst/>
                <a:cxnLst>
                  <a:cxn ang="0">
                    <a:pos x="10" y="37"/>
                  </a:cxn>
                  <a:cxn ang="0">
                    <a:pos x="0" y="25"/>
                  </a:cxn>
                  <a:cxn ang="0">
                    <a:pos x="6" y="18"/>
                  </a:cxn>
                  <a:cxn ang="0">
                    <a:pos x="15" y="30"/>
                  </a:cxn>
                  <a:cxn ang="0">
                    <a:pos x="10" y="37"/>
                  </a:cxn>
                  <a:cxn ang="0">
                    <a:pos x="50" y="50"/>
                  </a:cxn>
                  <a:cxn ang="0">
                    <a:pos x="43" y="55"/>
                  </a:cxn>
                  <a:cxn ang="0">
                    <a:pos x="29" y="52"/>
                  </a:cxn>
                  <a:cxn ang="0">
                    <a:pos x="15" y="55"/>
                  </a:cxn>
                  <a:cxn ang="0">
                    <a:pos x="9" y="50"/>
                  </a:cxn>
                  <a:cxn ang="0">
                    <a:pos x="29" y="29"/>
                  </a:cxn>
                  <a:cxn ang="0">
                    <a:pos x="50" y="50"/>
                  </a:cxn>
                  <a:cxn ang="0">
                    <a:pos x="21" y="21"/>
                  </a:cxn>
                  <a:cxn ang="0">
                    <a:pos x="12" y="9"/>
                  </a:cxn>
                  <a:cxn ang="0">
                    <a:pos x="18" y="0"/>
                  </a:cxn>
                  <a:cxn ang="0">
                    <a:pos x="28" y="13"/>
                  </a:cxn>
                  <a:cxn ang="0">
                    <a:pos x="21" y="21"/>
                  </a:cxn>
                  <a:cxn ang="0">
                    <a:pos x="31" y="13"/>
                  </a:cxn>
                  <a:cxn ang="0">
                    <a:pos x="41" y="0"/>
                  </a:cxn>
                  <a:cxn ang="0">
                    <a:pos x="47" y="9"/>
                  </a:cxn>
                  <a:cxn ang="0">
                    <a:pos x="38" y="21"/>
                  </a:cxn>
                  <a:cxn ang="0">
                    <a:pos x="31" y="13"/>
                  </a:cxn>
                  <a:cxn ang="0">
                    <a:pos x="59" y="25"/>
                  </a:cxn>
                  <a:cxn ang="0">
                    <a:pos x="49" y="37"/>
                  </a:cxn>
                  <a:cxn ang="0">
                    <a:pos x="44" y="30"/>
                  </a:cxn>
                  <a:cxn ang="0">
                    <a:pos x="53" y="18"/>
                  </a:cxn>
                  <a:cxn ang="0">
                    <a:pos x="59" y="25"/>
                  </a:cxn>
                </a:cxnLst>
                <a:rect l="0" t="0" r="r" b="b"/>
                <a:pathLst>
                  <a:path w="59" h="55">
                    <a:moveTo>
                      <a:pt x="10" y="37"/>
                    </a:moveTo>
                    <a:cubicBezTo>
                      <a:pt x="4" y="37"/>
                      <a:pt x="0" y="30"/>
                      <a:pt x="0" y="25"/>
                    </a:cubicBezTo>
                    <a:cubicBezTo>
                      <a:pt x="0" y="21"/>
                      <a:pt x="2" y="18"/>
                      <a:pt x="6" y="18"/>
                    </a:cubicBezTo>
                    <a:cubicBezTo>
                      <a:pt x="11" y="18"/>
                      <a:pt x="15" y="25"/>
                      <a:pt x="15" y="30"/>
                    </a:cubicBezTo>
                    <a:cubicBezTo>
                      <a:pt x="15" y="33"/>
                      <a:pt x="14" y="37"/>
                      <a:pt x="10" y="37"/>
                    </a:cubicBezTo>
                    <a:close/>
                    <a:moveTo>
                      <a:pt x="50" y="50"/>
                    </a:moveTo>
                    <a:cubicBezTo>
                      <a:pt x="50" y="54"/>
                      <a:pt x="46" y="55"/>
                      <a:pt x="43" y="55"/>
                    </a:cubicBezTo>
                    <a:cubicBezTo>
                      <a:pt x="38" y="55"/>
                      <a:pt x="34" y="52"/>
                      <a:pt x="29" y="52"/>
                    </a:cubicBezTo>
                    <a:cubicBezTo>
                      <a:pt x="25" y="52"/>
                      <a:pt x="21" y="55"/>
                      <a:pt x="15" y="55"/>
                    </a:cubicBezTo>
                    <a:cubicBezTo>
                      <a:pt x="12" y="55"/>
                      <a:pt x="9" y="54"/>
                      <a:pt x="9" y="50"/>
                    </a:cubicBezTo>
                    <a:cubicBezTo>
                      <a:pt x="9" y="41"/>
                      <a:pt x="21" y="29"/>
                      <a:pt x="29" y="29"/>
                    </a:cubicBezTo>
                    <a:cubicBezTo>
                      <a:pt x="38" y="29"/>
                      <a:pt x="50" y="41"/>
                      <a:pt x="50" y="50"/>
                    </a:cubicBezTo>
                    <a:close/>
                    <a:moveTo>
                      <a:pt x="21" y="21"/>
                    </a:moveTo>
                    <a:cubicBezTo>
                      <a:pt x="15" y="21"/>
                      <a:pt x="12" y="14"/>
                      <a:pt x="12" y="9"/>
                    </a:cubicBezTo>
                    <a:cubicBezTo>
                      <a:pt x="12" y="5"/>
                      <a:pt x="14" y="0"/>
                      <a:pt x="18" y="0"/>
                    </a:cubicBezTo>
                    <a:cubicBezTo>
                      <a:pt x="24" y="0"/>
                      <a:pt x="28" y="8"/>
                      <a:pt x="28" y="13"/>
                    </a:cubicBezTo>
                    <a:cubicBezTo>
                      <a:pt x="28" y="17"/>
                      <a:pt x="26" y="21"/>
                      <a:pt x="21" y="21"/>
                    </a:cubicBezTo>
                    <a:close/>
                    <a:moveTo>
                      <a:pt x="31" y="13"/>
                    </a:moveTo>
                    <a:cubicBezTo>
                      <a:pt x="31" y="8"/>
                      <a:pt x="35" y="0"/>
                      <a:pt x="41" y="0"/>
                    </a:cubicBezTo>
                    <a:cubicBezTo>
                      <a:pt x="45" y="0"/>
                      <a:pt x="47" y="5"/>
                      <a:pt x="47" y="9"/>
                    </a:cubicBezTo>
                    <a:cubicBezTo>
                      <a:pt x="47" y="14"/>
                      <a:pt x="44" y="21"/>
                      <a:pt x="38" y="21"/>
                    </a:cubicBezTo>
                    <a:cubicBezTo>
                      <a:pt x="33" y="21"/>
                      <a:pt x="31" y="17"/>
                      <a:pt x="31" y="13"/>
                    </a:cubicBezTo>
                    <a:close/>
                    <a:moveTo>
                      <a:pt x="59" y="25"/>
                    </a:moveTo>
                    <a:cubicBezTo>
                      <a:pt x="59" y="30"/>
                      <a:pt x="55" y="37"/>
                      <a:pt x="49" y="37"/>
                    </a:cubicBezTo>
                    <a:cubicBezTo>
                      <a:pt x="45" y="37"/>
                      <a:pt x="44" y="33"/>
                      <a:pt x="44" y="30"/>
                    </a:cubicBezTo>
                    <a:cubicBezTo>
                      <a:pt x="44" y="25"/>
                      <a:pt x="48" y="18"/>
                      <a:pt x="53" y="18"/>
                    </a:cubicBezTo>
                    <a:cubicBezTo>
                      <a:pt x="57" y="18"/>
                      <a:pt x="59" y="21"/>
                      <a:pt x="59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</p:grpSp>
      <p:grpSp>
        <p:nvGrpSpPr>
          <p:cNvPr id="5" name="Group 89"/>
          <p:cNvGrpSpPr/>
          <p:nvPr/>
        </p:nvGrpSpPr>
        <p:grpSpPr>
          <a:xfrm>
            <a:off x="6100007" y="4259498"/>
            <a:ext cx="4837237" cy="642479"/>
            <a:chOff x="5831273" y="4278292"/>
            <a:chExt cx="4837237" cy="642478"/>
          </a:xfrm>
        </p:grpSpPr>
        <p:grpSp>
          <p:nvGrpSpPr>
            <p:cNvPr id="34" name="Group 67"/>
            <p:cNvGrpSpPr/>
            <p:nvPr/>
          </p:nvGrpSpPr>
          <p:grpSpPr>
            <a:xfrm>
              <a:off x="5831273" y="4294731"/>
              <a:ext cx="609600" cy="609600"/>
              <a:chOff x="5831273" y="5140838"/>
              <a:chExt cx="609600" cy="609600"/>
            </a:xfrm>
          </p:grpSpPr>
          <p:sp>
            <p:nvSpPr>
              <p:cNvPr id="38" name="Oval 68"/>
              <p:cNvSpPr/>
              <p:nvPr/>
            </p:nvSpPr>
            <p:spPr>
              <a:xfrm>
                <a:off x="5831273" y="5140838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accent4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Oval 69"/>
              <p:cNvSpPr/>
              <p:nvPr/>
            </p:nvSpPr>
            <p:spPr>
              <a:xfrm>
                <a:off x="5917446" y="5227013"/>
                <a:ext cx="437252" cy="437252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5" name="Group 70"/>
            <p:cNvGrpSpPr/>
            <p:nvPr/>
          </p:nvGrpSpPr>
          <p:grpSpPr>
            <a:xfrm>
              <a:off x="6440873" y="4278292"/>
              <a:ext cx="4227637" cy="642478"/>
              <a:chOff x="7284132" y="5074715"/>
              <a:chExt cx="2262955" cy="642478"/>
            </a:xfrm>
          </p:grpSpPr>
          <p:sp>
            <p:nvSpPr>
              <p:cNvPr id="36" name="TextBox 71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480000" tIns="0" rIns="384000" bIns="0" anchor="ctr" anchorCtr="0">
                <a:normAutofit fontScale="92500" lnSpcReduction="10000"/>
              </a:bodyPr>
              <a:lstStyle/>
              <a:p>
                <a:r>
                  <a:rPr lang="zh-CN" altLang="en-US" sz="2133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7" name="TextBox 72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480000" tIns="0" rIns="38400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6" name="Group 90"/>
          <p:cNvGrpSpPr/>
          <p:nvPr/>
        </p:nvGrpSpPr>
        <p:grpSpPr>
          <a:xfrm>
            <a:off x="6100007" y="3365118"/>
            <a:ext cx="4837237" cy="642479"/>
            <a:chOff x="5831273" y="3477735"/>
            <a:chExt cx="4837237" cy="642478"/>
          </a:xfrm>
        </p:grpSpPr>
        <p:grpSp>
          <p:nvGrpSpPr>
            <p:cNvPr id="28" name="Group 64"/>
            <p:cNvGrpSpPr/>
            <p:nvPr/>
          </p:nvGrpSpPr>
          <p:grpSpPr>
            <a:xfrm>
              <a:off x="5831273" y="3494174"/>
              <a:ext cx="609600" cy="609600"/>
              <a:chOff x="5831273" y="4138950"/>
              <a:chExt cx="609600" cy="609600"/>
            </a:xfrm>
          </p:grpSpPr>
          <p:sp>
            <p:nvSpPr>
              <p:cNvPr id="32" name="Oval 65"/>
              <p:cNvSpPr/>
              <p:nvPr/>
            </p:nvSpPr>
            <p:spPr>
              <a:xfrm>
                <a:off x="5831273" y="4138950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accent3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Oval 66"/>
              <p:cNvSpPr/>
              <p:nvPr/>
            </p:nvSpPr>
            <p:spPr>
              <a:xfrm>
                <a:off x="5917446" y="4225125"/>
                <a:ext cx="437252" cy="437252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9" name="Group 73"/>
            <p:cNvGrpSpPr/>
            <p:nvPr/>
          </p:nvGrpSpPr>
          <p:grpSpPr>
            <a:xfrm>
              <a:off x="6440873" y="3477735"/>
              <a:ext cx="4227637" cy="642478"/>
              <a:chOff x="7284132" y="5074715"/>
              <a:chExt cx="2262955" cy="642478"/>
            </a:xfrm>
          </p:grpSpPr>
          <p:sp>
            <p:nvSpPr>
              <p:cNvPr id="30" name="TextBox 74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480000" tIns="0" rIns="384000" bIns="0" anchor="ctr" anchorCtr="0">
                <a:normAutofit fontScale="92500" lnSpcReduction="10000"/>
              </a:bodyPr>
              <a:lstStyle/>
              <a:p>
                <a:r>
                  <a:rPr lang="zh-CN" altLang="en-US" sz="2133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1" name="TextBox 75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480000" tIns="0" rIns="38400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7" name="Group 91"/>
          <p:cNvGrpSpPr/>
          <p:nvPr/>
        </p:nvGrpSpPr>
        <p:grpSpPr>
          <a:xfrm>
            <a:off x="6100007" y="2470738"/>
            <a:ext cx="4837237" cy="642479"/>
            <a:chOff x="5831273" y="2307867"/>
            <a:chExt cx="4837237" cy="642478"/>
          </a:xfrm>
        </p:grpSpPr>
        <p:grpSp>
          <p:nvGrpSpPr>
            <p:cNvPr id="22" name="Group 61"/>
            <p:cNvGrpSpPr/>
            <p:nvPr/>
          </p:nvGrpSpPr>
          <p:grpSpPr>
            <a:xfrm>
              <a:off x="5831273" y="2324306"/>
              <a:ext cx="609600" cy="609600"/>
              <a:chOff x="5831273" y="3137061"/>
              <a:chExt cx="609600" cy="609600"/>
            </a:xfrm>
          </p:grpSpPr>
          <p:sp>
            <p:nvSpPr>
              <p:cNvPr id="26" name="Oval 62"/>
              <p:cNvSpPr/>
              <p:nvPr/>
            </p:nvSpPr>
            <p:spPr>
              <a:xfrm>
                <a:off x="5831273" y="3137061"/>
                <a:ext cx="609600" cy="609600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accent2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2"/>
                    </a:solidFill>
                  </a14:hiddenFill>
                </a:ext>
              </a:ex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Oval 63"/>
              <p:cNvSpPr/>
              <p:nvPr/>
            </p:nvSpPr>
            <p:spPr>
              <a:xfrm>
                <a:off x="5917446" y="3223236"/>
                <a:ext cx="437252" cy="437252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3" name="Group 76"/>
            <p:cNvGrpSpPr/>
            <p:nvPr/>
          </p:nvGrpSpPr>
          <p:grpSpPr>
            <a:xfrm>
              <a:off x="6440873" y="2307867"/>
              <a:ext cx="4227637" cy="642478"/>
              <a:chOff x="7284132" y="5074715"/>
              <a:chExt cx="2262955" cy="642478"/>
            </a:xfrm>
          </p:grpSpPr>
          <p:sp>
            <p:nvSpPr>
              <p:cNvPr id="24" name="TextBox 77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480000" tIns="0" rIns="384000" bIns="0" anchor="ctr" anchorCtr="0">
                <a:normAutofit fontScale="92500" lnSpcReduction="10000"/>
              </a:bodyPr>
              <a:lstStyle/>
              <a:p>
                <a:r>
                  <a:rPr lang="zh-CN" altLang="en-US" sz="2133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5" name="TextBox 78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480000" tIns="0" rIns="38400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8" name="Group 92"/>
          <p:cNvGrpSpPr/>
          <p:nvPr/>
        </p:nvGrpSpPr>
        <p:grpSpPr>
          <a:xfrm>
            <a:off x="6100007" y="1576358"/>
            <a:ext cx="4837237" cy="642479"/>
            <a:chOff x="5831273" y="1576357"/>
            <a:chExt cx="4837237" cy="642478"/>
          </a:xfrm>
        </p:grpSpPr>
        <p:grpSp>
          <p:nvGrpSpPr>
            <p:cNvPr id="16" name="Group 58"/>
            <p:cNvGrpSpPr/>
            <p:nvPr/>
          </p:nvGrpSpPr>
          <p:grpSpPr>
            <a:xfrm>
              <a:off x="5831273" y="1592796"/>
              <a:ext cx="609600" cy="609600"/>
              <a:chOff x="5831273" y="2135171"/>
              <a:chExt cx="609600" cy="609600"/>
            </a:xfrm>
          </p:grpSpPr>
          <p:sp>
            <p:nvSpPr>
              <p:cNvPr id="20" name="Oval 59"/>
              <p:cNvSpPr/>
              <p:nvPr/>
            </p:nvSpPr>
            <p:spPr>
              <a:xfrm>
                <a:off x="5831273" y="2135171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accent1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Oval 60"/>
              <p:cNvSpPr/>
              <p:nvPr/>
            </p:nvSpPr>
            <p:spPr>
              <a:xfrm>
                <a:off x="5917446" y="2221346"/>
                <a:ext cx="437252" cy="437252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Group 79"/>
            <p:cNvGrpSpPr/>
            <p:nvPr/>
          </p:nvGrpSpPr>
          <p:grpSpPr>
            <a:xfrm>
              <a:off x="6440873" y="1576357"/>
              <a:ext cx="4227637" cy="642478"/>
              <a:chOff x="7284132" y="5074715"/>
              <a:chExt cx="2262955" cy="642478"/>
            </a:xfrm>
          </p:grpSpPr>
          <p:sp>
            <p:nvSpPr>
              <p:cNvPr id="18" name="TextBox 80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480000" tIns="0" rIns="384000" bIns="0" anchor="ctr" anchorCtr="0">
                <a:normAutofit fontScale="92500" lnSpcReduction="10000"/>
              </a:bodyPr>
              <a:lstStyle/>
              <a:p>
                <a:r>
                  <a:rPr lang="zh-CN" altLang="en-US" sz="2133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9" name="TextBox 81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480000" tIns="0" rIns="38400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9" name="Group 88"/>
          <p:cNvGrpSpPr/>
          <p:nvPr/>
        </p:nvGrpSpPr>
        <p:grpSpPr>
          <a:xfrm>
            <a:off x="6100007" y="5153877"/>
            <a:ext cx="4837237" cy="642479"/>
            <a:chOff x="5831273" y="5153876"/>
            <a:chExt cx="4837237" cy="642478"/>
          </a:xfrm>
        </p:grpSpPr>
        <p:grpSp>
          <p:nvGrpSpPr>
            <p:cNvPr id="10" name="Group 82"/>
            <p:cNvGrpSpPr/>
            <p:nvPr/>
          </p:nvGrpSpPr>
          <p:grpSpPr>
            <a:xfrm>
              <a:off x="5831273" y="5170315"/>
              <a:ext cx="609600" cy="609600"/>
              <a:chOff x="5831273" y="5140838"/>
              <a:chExt cx="609600" cy="609600"/>
            </a:xfrm>
          </p:grpSpPr>
          <p:sp>
            <p:nvSpPr>
              <p:cNvPr id="14" name="Oval 83"/>
              <p:cNvSpPr/>
              <p:nvPr/>
            </p:nvSpPr>
            <p:spPr>
              <a:xfrm>
                <a:off x="5831273" y="5140838"/>
                <a:ext cx="609600" cy="609600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accent5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5">
                        <a:lumMod val="100000"/>
                      </a:schemeClr>
                    </a:solidFill>
                  </a14:hiddenFill>
                </a:ext>
              </a:ex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Oval 84"/>
              <p:cNvSpPr/>
              <p:nvPr/>
            </p:nvSpPr>
            <p:spPr>
              <a:xfrm>
                <a:off x="5917446" y="5227013"/>
                <a:ext cx="437252" cy="437252"/>
              </a:xfrm>
              <a:prstGeom prst="ellipse">
                <a:avLst/>
              </a:prstGeom>
              <a:solidFill>
                <a:schemeClr val="accent5">
                  <a:lumMod val="100000"/>
                </a:schemeClr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5">
                        <a:lumMod val="10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" name="Group 85"/>
            <p:cNvGrpSpPr/>
            <p:nvPr/>
          </p:nvGrpSpPr>
          <p:grpSpPr>
            <a:xfrm>
              <a:off x="6440873" y="5153876"/>
              <a:ext cx="4227637" cy="642478"/>
              <a:chOff x="7284132" y="5074715"/>
              <a:chExt cx="2262955" cy="642478"/>
            </a:xfrm>
          </p:grpSpPr>
          <p:sp>
            <p:nvSpPr>
              <p:cNvPr id="12" name="TextBox 86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480000" tIns="0" rIns="384000" bIns="0" anchor="ctr" anchorCtr="0">
                <a:normAutofit fontScale="92500" lnSpcReduction="10000"/>
              </a:bodyPr>
              <a:lstStyle/>
              <a:p>
                <a:r>
                  <a:rPr lang="zh-CN" altLang="en-US" sz="2133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3" name="TextBox 87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480000" tIns="0" rIns="38400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8335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89686" y="1412981"/>
            <a:ext cx="10412628" cy="4806265"/>
            <a:chOff x="667264" y="1059735"/>
            <a:chExt cx="7809471" cy="3604699"/>
          </a:xfrm>
        </p:grpSpPr>
        <p:sp>
          <p:nvSpPr>
            <p:cNvPr id="4" name="Freeform: Shape 4"/>
            <p:cNvSpPr/>
            <p:nvPr/>
          </p:nvSpPr>
          <p:spPr>
            <a:xfrm rot="19458485">
              <a:off x="3952313" y="3004901"/>
              <a:ext cx="1691536" cy="1659533"/>
            </a:xfrm>
            <a:custGeom>
              <a:avLst/>
              <a:gdLst/>
              <a:ahLst/>
              <a:cxnLst/>
              <a:rect l="l" t="t" r="r" b="b"/>
              <a:pathLst>
                <a:path w="2255381" h="2212711">
                  <a:moveTo>
                    <a:pt x="1762831" y="96037"/>
                  </a:moveTo>
                  <a:cubicBezTo>
                    <a:pt x="1774596" y="109887"/>
                    <a:pt x="1762506" y="174600"/>
                    <a:pt x="1646561" y="364996"/>
                  </a:cubicBezTo>
                  <a:cubicBezTo>
                    <a:pt x="1623126" y="418934"/>
                    <a:pt x="1525944" y="582825"/>
                    <a:pt x="1395435" y="793156"/>
                  </a:cubicBezTo>
                  <a:cubicBezTo>
                    <a:pt x="1536134" y="778726"/>
                    <a:pt x="1697692" y="765828"/>
                    <a:pt x="1831180" y="756058"/>
                  </a:cubicBezTo>
                  <a:cubicBezTo>
                    <a:pt x="1885036" y="696233"/>
                    <a:pt x="2021048" y="583933"/>
                    <a:pt x="2043438" y="565200"/>
                  </a:cubicBezTo>
                  <a:cubicBezTo>
                    <a:pt x="2069261" y="543593"/>
                    <a:pt x="2073675" y="543820"/>
                    <a:pt x="2083864" y="544092"/>
                  </a:cubicBezTo>
                  <a:cubicBezTo>
                    <a:pt x="2090767" y="551669"/>
                    <a:pt x="2104986" y="572225"/>
                    <a:pt x="2104573" y="566823"/>
                  </a:cubicBezTo>
                  <a:cubicBezTo>
                    <a:pt x="2104160" y="561422"/>
                    <a:pt x="2125877" y="554426"/>
                    <a:pt x="2087839" y="600560"/>
                  </a:cubicBezTo>
                  <a:cubicBezTo>
                    <a:pt x="2079107" y="615047"/>
                    <a:pt x="2020535" y="684486"/>
                    <a:pt x="1965963" y="746391"/>
                  </a:cubicBezTo>
                  <a:cubicBezTo>
                    <a:pt x="2026433" y="742222"/>
                    <a:pt x="2071795" y="739277"/>
                    <a:pt x="2092922" y="737850"/>
                  </a:cubicBezTo>
                  <a:cubicBezTo>
                    <a:pt x="2199976" y="730624"/>
                    <a:pt x="2210042" y="735764"/>
                    <a:pt x="2233807" y="747211"/>
                  </a:cubicBezTo>
                  <a:cubicBezTo>
                    <a:pt x="2234375" y="766987"/>
                    <a:pt x="2225153" y="815763"/>
                    <a:pt x="2235515" y="806537"/>
                  </a:cubicBezTo>
                  <a:cubicBezTo>
                    <a:pt x="2245877" y="797311"/>
                    <a:pt x="2312434" y="809401"/>
                    <a:pt x="2124682" y="843303"/>
                  </a:cubicBezTo>
                  <a:cubicBezTo>
                    <a:pt x="2055381" y="862379"/>
                    <a:pt x="1557988" y="946248"/>
                    <a:pt x="1273593" y="987844"/>
                  </a:cubicBezTo>
                  <a:cubicBezTo>
                    <a:pt x="978139" y="1456310"/>
                    <a:pt x="595298" y="2038503"/>
                    <a:pt x="457887" y="2212711"/>
                  </a:cubicBezTo>
                  <a:lnTo>
                    <a:pt x="0" y="1868127"/>
                  </a:lnTo>
                  <a:cubicBezTo>
                    <a:pt x="68157" y="1710476"/>
                    <a:pt x="330540" y="1371156"/>
                    <a:pt x="606728" y="1037009"/>
                  </a:cubicBezTo>
                  <a:cubicBezTo>
                    <a:pt x="600981" y="804918"/>
                    <a:pt x="634997" y="289980"/>
                    <a:pt x="640268" y="205084"/>
                  </a:cubicBezTo>
                  <a:cubicBezTo>
                    <a:pt x="646314" y="107709"/>
                    <a:pt x="652129" y="99237"/>
                    <a:pt x="665240" y="79152"/>
                  </a:cubicBezTo>
                  <a:cubicBezTo>
                    <a:pt x="683136" y="80960"/>
                    <a:pt x="726034" y="94999"/>
                    <a:pt x="718931" y="84573"/>
                  </a:cubicBezTo>
                  <a:cubicBezTo>
                    <a:pt x="711827" y="74148"/>
                    <a:pt x="730538" y="15554"/>
                    <a:pt x="739077" y="188821"/>
                  </a:cubicBezTo>
                  <a:cubicBezTo>
                    <a:pt x="746782" y="243817"/>
                    <a:pt x="760402" y="582985"/>
                    <a:pt x="766840" y="844003"/>
                  </a:cubicBezTo>
                  <a:cubicBezTo>
                    <a:pt x="1026532" y="535400"/>
                    <a:pt x="1266755" y="263580"/>
                    <a:pt x="1333595" y="187146"/>
                  </a:cubicBezTo>
                  <a:cubicBezTo>
                    <a:pt x="1484649" y="14408"/>
                    <a:pt x="1513353" y="10556"/>
                    <a:pt x="1579414" y="0"/>
                  </a:cubicBezTo>
                  <a:cubicBezTo>
                    <a:pt x="1629596" y="41269"/>
                    <a:pt x="1736593" y="158682"/>
                    <a:pt x="1729962" y="123807"/>
                  </a:cubicBezTo>
                  <a:cubicBezTo>
                    <a:pt x="1727475" y="110728"/>
                    <a:pt x="1744940" y="92417"/>
                    <a:pt x="1756562" y="92996"/>
                  </a:cubicBezTo>
                  <a:cubicBezTo>
                    <a:pt x="1758983" y="93117"/>
                    <a:pt x="1761150" y="94058"/>
                    <a:pt x="1762831" y="9603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sz="2133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" name="Group 5"/>
            <p:cNvGrpSpPr/>
            <p:nvPr/>
          </p:nvGrpSpPr>
          <p:grpSpPr>
            <a:xfrm>
              <a:off x="4585866" y="1162088"/>
              <a:ext cx="796459" cy="796459"/>
              <a:chOff x="5076056" y="2996952"/>
              <a:chExt cx="1800200" cy="18002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53" name="Oval 6"/>
              <p:cNvSpPr/>
              <p:nvPr/>
            </p:nvSpPr>
            <p:spPr>
              <a:xfrm>
                <a:off x="5076056" y="2996952"/>
                <a:ext cx="1800200" cy="1800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Oval 7"/>
              <p:cNvSpPr/>
              <p:nvPr/>
            </p:nvSpPr>
            <p:spPr>
              <a:xfrm>
                <a:off x="5270130" y="3191026"/>
                <a:ext cx="1412052" cy="14120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Oval 8"/>
              <p:cNvSpPr/>
              <p:nvPr/>
            </p:nvSpPr>
            <p:spPr>
              <a:xfrm>
                <a:off x="5499115" y="3420011"/>
                <a:ext cx="954083" cy="9540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Oval 9"/>
              <p:cNvSpPr/>
              <p:nvPr/>
            </p:nvSpPr>
            <p:spPr>
              <a:xfrm>
                <a:off x="5690650" y="3611546"/>
                <a:ext cx="571013" cy="571013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" name="Group 10"/>
            <p:cNvGrpSpPr/>
            <p:nvPr/>
          </p:nvGrpSpPr>
          <p:grpSpPr>
            <a:xfrm>
              <a:off x="4247325" y="1059735"/>
              <a:ext cx="521590" cy="521590"/>
              <a:chOff x="5076056" y="2996952"/>
              <a:chExt cx="1800200" cy="18002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49" name="Oval 11"/>
              <p:cNvSpPr/>
              <p:nvPr/>
            </p:nvSpPr>
            <p:spPr>
              <a:xfrm>
                <a:off x="5076056" y="2996952"/>
                <a:ext cx="1800200" cy="1800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75000"/>
                    </a:schemeClr>
                  </a:gs>
                  <a:gs pos="50000">
                    <a:schemeClr val="accent3"/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Oval 12"/>
              <p:cNvSpPr/>
              <p:nvPr/>
            </p:nvSpPr>
            <p:spPr>
              <a:xfrm>
                <a:off x="5270130" y="3191026"/>
                <a:ext cx="1412052" cy="14120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Oval 13"/>
              <p:cNvSpPr/>
              <p:nvPr/>
            </p:nvSpPr>
            <p:spPr>
              <a:xfrm>
                <a:off x="5499115" y="3420011"/>
                <a:ext cx="954083" cy="9540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75000"/>
                    </a:schemeClr>
                  </a:gs>
                  <a:gs pos="50000">
                    <a:schemeClr val="accent3"/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Oval 14"/>
              <p:cNvSpPr/>
              <p:nvPr/>
            </p:nvSpPr>
            <p:spPr>
              <a:xfrm>
                <a:off x="5690650" y="3611546"/>
                <a:ext cx="571013" cy="571013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" name="Group 15"/>
            <p:cNvGrpSpPr/>
            <p:nvPr/>
          </p:nvGrpSpPr>
          <p:grpSpPr>
            <a:xfrm>
              <a:off x="3116364" y="2157231"/>
              <a:ext cx="730324" cy="730324"/>
              <a:chOff x="5076056" y="2996952"/>
              <a:chExt cx="1800200" cy="18002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45" name="Oval 16"/>
              <p:cNvSpPr/>
              <p:nvPr/>
            </p:nvSpPr>
            <p:spPr>
              <a:xfrm>
                <a:off x="5076056" y="2996952"/>
                <a:ext cx="1800200" cy="1800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75000"/>
                    </a:schemeClr>
                  </a:gs>
                  <a:gs pos="50000">
                    <a:schemeClr val="accent6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Oval 17"/>
              <p:cNvSpPr/>
              <p:nvPr/>
            </p:nvSpPr>
            <p:spPr>
              <a:xfrm>
                <a:off x="5270130" y="3191026"/>
                <a:ext cx="1412052" cy="14120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Oval 18"/>
              <p:cNvSpPr/>
              <p:nvPr/>
            </p:nvSpPr>
            <p:spPr>
              <a:xfrm>
                <a:off x="5499115" y="3420011"/>
                <a:ext cx="954083" cy="9540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75000"/>
                    </a:schemeClr>
                  </a:gs>
                  <a:gs pos="50000">
                    <a:schemeClr val="accent6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Oval 19"/>
              <p:cNvSpPr/>
              <p:nvPr/>
            </p:nvSpPr>
            <p:spPr>
              <a:xfrm>
                <a:off x="5690650" y="3611546"/>
                <a:ext cx="571013" cy="571013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" name="Group 20"/>
            <p:cNvGrpSpPr/>
            <p:nvPr/>
          </p:nvGrpSpPr>
          <p:grpSpPr>
            <a:xfrm>
              <a:off x="3165347" y="1197829"/>
              <a:ext cx="1456733" cy="1456734"/>
              <a:chOff x="5076056" y="2996952"/>
              <a:chExt cx="1800200" cy="18002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41" name="Oval 21"/>
              <p:cNvSpPr/>
              <p:nvPr/>
            </p:nvSpPr>
            <p:spPr>
              <a:xfrm>
                <a:off x="5076056" y="2996952"/>
                <a:ext cx="1800200" cy="1800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4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Oval 22"/>
              <p:cNvSpPr/>
              <p:nvPr/>
            </p:nvSpPr>
            <p:spPr>
              <a:xfrm>
                <a:off x="5270130" y="3191026"/>
                <a:ext cx="1412052" cy="14120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Oval 23"/>
              <p:cNvSpPr/>
              <p:nvPr/>
            </p:nvSpPr>
            <p:spPr>
              <a:xfrm>
                <a:off x="5499115" y="3420011"/>
                <a:ext cx="954083" cy="9540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4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Oval 24"/>
              <p:cNvSpPr/>
              <p:nvPr/>
            </p:nvSpPr>
            <p:spPr>
              <a:xfrm>
                <a:off x="5690650" y="3611546"/>
                <a:ext cx="571013" cy="571013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" name="Group 25"/>
            <p:cNvGrpSpPr/>
            <p:nvPr/>
          </p:nvGrpSpPr>
          <p:grpSpPr>
            <a:xfrm>
              <a:off x="4361410" y="1634488"/>
              <a:ext cx="1736875" cy="1736875"/>
              <a:chOff x="5076056" y="2996952"/>
              <a:chExt cx="1800200" cy="18002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37" name="Oval 26"/>
              <p:cNvSpPr/>
              <p:nvPr/>
            </p:nvSpPr>
            <p:spPr>
              <a:xfrm>
                <a:off x="5076056" y="2996952"/>
                <a:ext cx="1800200" cy="1800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Oval 27"/>
              <p:cNvSpPr/>
              <p:nvPr/>
            </p:nvSpPr>
            <p:spPr>
              <a:xfrm>
                <a:off x="5270130" y="3191026"/>
                <a:ext cx="1412052" cy="14120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Oval 28"/>
              <p:cNvSpPr/>
              <p:nvPr/>
            </p:nvSpPr>
            <p:spPr>
              <a:xfrm>
                <a:off x="5499115" y="3420011"/>
                <a:ext cx="954083" cy="9540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Oval 29"/>
              <p:cNvSpPr/>
              <p:nvPr/>
            </p:nvSpPr>
            <p:spPr>
              <a:xfrm>
                <a:off x="5690650" y="3611546"/>
                <a:ext cx="571013" cy="571013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Group 30"/>
            <p:cNvGrpSpPr/>
            <p:nvPr/>
          </p:nvGrpSpPr>
          <p:grpSpPr>
            <a:xfrm>
              <a:off x="3580949" y="2495065"/>
              <a:ext cx="1041131" cy="1041131"/>
              <a:chOff x="5076056" y="2996952"/>
              <a:chExt cx="1800200" cy="18002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33" name="Oval 31"/>
              <p:cNvSpPr/>
              <p:nvPr/>
            </p:nvSpPr>
            <p:spPr>
              <a:xfrm>
                <a:off x="5076056" y="2996952"/>
                <a:ext cx="1800200" cy="1800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Oval 32"/>
              <p:cNvSpPr/>
              <p:nvPr/>
            </p:nvSpPr>
            <p:spPr>
              <a:xfrm>
                <a:off x="5270130" y="3191026"/>
                <a:ext cx="1412052" cy="14120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Oval 33"/>
              <p:cNvSpPr/>
              <p:nvPr/>
            </p:nvSpPr>
            <p:spPr>
              <a:xfrm>
                <a:off x="5499115" y="3420011"/>
                <a:ext cx="954083" cy="9540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Oval 34"/>
              <p:cNvSpPr/>
              <p:nvPr/>
            </p:nvSpPr>
            <p:spPr>
              <a:xfrm>
                <a:off x="5690650" y="3611546"/>
                <a:ext cx="571013" cy="571013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" name="Group 35"/>
            <p:cNvGrpSpPr/>
            <p:nvPr/>
          </p:nvGrpSpPr>
          <p:grpSpPr>
            <a:xfrm>
              <a:off x="5614792" y="1397522"/>
              <a:ext cx="798534" cy="645143"/>
              <a:chOff x="7486389" y="2051648"/>
              <a:chExt cx="1064712" cy="860191"/>
            </a:xfrm>
          </p:grpSpPr>
          <p:sp>
            <p:nvSpPr>
              <p:cNvPr id="31" name="Freeform: Shape 36"/>
              <p:cNvSpPr/>
              <p:nvPr/>
            </p:nvSpPr>
            <p:spPr>
              <a:xfrm>
                <a:off x="7486389" y="2051648"/>
                <a:ext cx="1064712" cy="651354"/>
              </a:xfrm>
              <a:custGeom>
                <a:avLst/>
                <a:gdLst>
                  <a:gd name="connsiteX0" fmla="*/ 0 w 1064712"/>
                  <a:gd name="connsiteY0" fmla="*/ 651354 h 651354"/>
                  <a:gd name="connsiteX1" fmla="*/ 413359 w 1064712"/>
                  <a:gd name="connsiteY1" fmla="*/ 0 h 651354"/>
                  <a:gd name="connsiteX2" fmla="*/ 1064712 w 1064712"/>
                  <a:gd name="connsiteY2" fmla="*/ 0 h 651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64712" h="651354">
                    <a:moveTo>
                      <a:pt x="0" y="651354"/>
                    </a:moveTo>
                    <a:lnTo>
                      <a:pt x="413359" y="0"/>
                    </a:lnTo>
                    <a:lnTo>
                      <a:pt x="1064712" y="0"/>
                    </a:lnTo>
                  </a:path>
                </a:pathLst>
              </a:custGeom>
              <a:noFill/>
              <a:ln w="12700" cap="flat" cmpd="sng" algn="ctr">
                <a:solidFill>
                  <a:schemeClr val="accent1"/>
                </a:solidFill>
                <a:prstDash val="solid"/>
                <a:headEnd type="oval" w="med" len="med"/>
                <a:tailEnd type="oval" w="med" len="me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32" name="Straight Connector 37"/>
              <p:cNvCxnSpPr/>
              <p:nvPr/>
            </p:nvCxnSpPr>
            <p:spPr>
              <a:xfrm>
                <a:off x="8551101" y="2051648"/>
                <a:ext cx="0" cy="860191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1"/>
                </a:solidFill>
                <a:prstDash val="solid"/>
                <a:headEnd type="oval" w="med" len="med"/>
                <a:tailEnd type="oval" w="med" len="med"/>
              </a:ln>
              <a:effectLst/>
            </p:spPr>
          </p:cxnSp>
        </p:grpSp>
        <p:grpSp>
          <p:nvGrpSpPr>
            <p:cNvPr id="12" name="Group 38"/>
            <p:cNvGrpSpPr/>
            <p:nvPr/>
          </p:nvGrpSpPr>
          <p:grpSpPr>
            <a:xfrm>
              <a:off x="2730674" y="2825489"/>
              <a:ext cx="1024003" cy="645143"/>
              <a:chOff x="3640898" y="3955604"/>
              <a:chExt cx="1365337" cy="860191"/>
            </a:xfrm>
          </p:grpSpPr>
          <p:sp>
            <p:nvSpPr>
              <p:cNvPr id="29" name="Freeform: Shape 39"/>
              <p:cNvSpPr/>
              <p:nvPr/>
            </p:nvSpPr>
            <p:spPr>
              <a:xfrm>
                <a:off x="3653424" y="3955604"/>
                <a:ext cx="1352811" cy="400833"/>
              </a:xfrm>
              <a:custGeom>
                <a:avLst/>
                <a:gdLst>
                  <a:gd name="connsiteX0" fmla="*/ 1352811 w 1352811"/>
                  <a:gd name="connsiteY0" fmla="*/ 400833 h 400833"/>
                  <a:gd name="connsiteX1" fmla="*/ 325677 w 1352811"/>
                  <a:gd name="connsiteY1" fmla="*/ 0 h 400833"/>
                  <a:gd name="connsiteX2" fmla="*/ 0 w 1352811"/>
                  <a:gd name="connsiteY2" fmla="*/ 0 h 400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2811" h="400833">
                    <a:moveTo>
                      <a:pt x="1352811" y="400833"/>
                    </a:moveTo>
                    <a:lnTo>
                      <a:pt x="325677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flat" cmpd="sng" algn="ctr">
                <a:solidFill>
                  <a:schemeClr val="accent2"/>
                </a:solidFill>
                <a:prstDash val="solid"/>
                <a:headEnd type="oval" w="med" len="med"/>
                <a:tailEnd type="oval" w="med" len="me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30" name="Straight Connector 40"/>
              <p:cNvCxnSpPr/>
              <p:nvPr/>
            </p:nvCxnSpPr>
            <p:spPr>
              <a:xfrm>
                <a:off x="3640898" y="3955604"/>
                <a:ext cx="0" cy="860191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2"/>
                </a:solidFill>
                <a:prstDash val="solid"/>
                <a:headEnd type="oval" w="med" len="med"/>
                <a:tailEnd type="oval" w="med" len="med"/>
              </a:ln>
              <a:effectLst/>
            </p:spPr>
          </p:cxnSp>
        </p:grpSp>
        <p:grpSp>
          <p:nvGrpSpPr>
            <p:cNvPr id="13" name="Group 41"/>
            <p:cNvGrpSpPr/>
            <p:nvPr/>
          </p:nvGrpSpPr>
          <p:grpSpPr>
            <a:xfrm>
              <a:off x="2803919" y="1089042"/>
              <a:ext cx="603160" cy="645143"/>
              <a:chOff x="3738558" y="1640341"/>
              <a:chExt cx="804214" cy="860191"/>
            </a:xfrm>
          </p:grpSpPr>
          <p:sp>
            <p:nvSpPr>
              <p:cNvPr id="27" name="Freeform: Shape 42"/>
              <p:cNvSpPr/>
              <p:nvPr/>
            </p:nvSpPr>
            <p:spPr>
              <a:xfrm>
                <a:off x="3745059" y="1650815"/>
                <a:ext cx="797713" cy="839244"/>
              </a:xfrm>
              <a:custGeom>
                <a:avLst/>
                <a:gdLst>
                  <a:gd name="connsiteX0" fmla="*/ 563671 w 563671"/>
                  <a:gd name="connsiteY0" fmla="*/ 839244 h 839244"/>
                  <a:gd name="connsiteX1" fmla="*/ 501041 w 563671"/>
                  <a:gd name="connsiteY1" fmla="*/ 0 h 839244"/>
                  <a:gd name="connsiteX2" fmla="*/ 0 w 563671"/>
                  <a:gd name="connsiteY2" fmla="*/ 0 h 839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63671" h="839244">
                    <a:moveTo>
                      <a:pt x="563671" y="839244"/>
                    </a:moveTo>
                    <a:lnTo>
                      <a:pt x="501041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flat" cmpd="sng" algn="ctr">
                <a:solidFill>
                  <a:schemeClr val="accent4"/>
                </a:solidFill>
                <a:prstDash val="solid"/>
                <a:headEnd type="oval" w="med" len="med"/>
                <a:tailEnd type="oval" w="med" len="med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8" name="Straight Connector 43"/>
              <p:cNvCxnSpPr/>
              <p:nvPr/>
            </p:nvCxnSpPr>
            <p:spPr>
              <a:xfrm>
                <a:off x="3738558" y="1640341"/>
                <a:ext cx="0" cy="860191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4"/>
                </a:solidFill>
                <a:prstDash val="solid"/>
                <a:headEnd type="oval" w="med" len="med"/>
                <a:tailEnd type="oval" w="med" len="med"/>
              </a:ln>
              <a:effectLst/>
            </p:spPr>
          </p:cxnSp>
        </p:grpSp>
        <p:grpSp>
          <p:nvGrpSpPr>
            <p:cNvPr id="14" name="Group 1"/>
            <p:cNvGrpSpPr/>
            <p:nvPr/>
          </p:nvGrpSpPr>
          <p:grpSpPr>
            <a:xfrm>
              <a:off x="740509" y="1107166"/>
              <a:ext cx="2063410" cy="621853"/>
              <a:chOff x="774253" y="1173757"/>
              <a:chExt cx="2751213" cy="829138"/>
            </a:xfrm>
          </p:grpSpPr>
          <p:sp>
            <p:nvSpPr>
              <p:cNvPr id="25" name="TextBox 45"/>
              <p:cNvSpPr txBox="1"/>
              <p:nvPr/>
            </p:nvSpPr>
            <p:spPr>
              <a:xfrm>
                <a:off x="774253" y="1173757"/>
                <a:ext cx="2751213" cy="307777"/>
              </a:xfrm>
              <a:prstGeom prst="rect">
                <a:avLst/>
              </a:prstGeom>
              <a:noFill/>
            </p:spPr>
            <p:txBody>
              <a:bodyPr wrap="none" lIns="192000" tIns="0" rIns="192000" bIns="0" anchor="ctr">
                <a:noAutofit/>
              </a:bodyPr>
              <a:lstStyle/>
              <a:p>
                <a:pPr algn="r"/>
                <a:r>
                  <a:rPr lang="zh-CN" altLang="en-US" sz="2133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6" name="Rectangle 46"/>
              <p:cNvSpPr/>
              <p:nvPr/>
            </p:nvSpPr>
            <p:spPr>
              <a:xfrm>
                <a:off x="774253" y="1481534"/>
                <a:ext cx="2751213" cy="521361"/>
              </a:xfrm>
              <a:prstGeom prst="rect">
                <a:avLst/>
              </a:prstGeom>
            </p:spPr>
            <p:txBody>
              <a:bodyPr wrap="square" lIns="192000" tIns="0" rIns="19200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15" name="Group 44"/>
            <p:cNvGrpSpPr/>
            <p:nvPr/>
          </p:nvGrpSpPr>
          <p:grpSpPr>
            <a:xfrm>
              <a:off x="6413325" y="1383886"/>
              <a:ext cx="2063410" cy="621853"/>
              <a:chOff x="8638766" y="1542717"/>
              <a:chExt cx="2751213" cy="829138"/>
            </a:xfrm>
          </p:grpSpPr>
          <p:sp>
            <p:nvSpPr>
              <p:cNvPr id="23" name="TextBox 48"/>
              <p:cNvSpPr txBox="1"/>
              <p:nvPr/>
            </p:nvSpPr>
            <p:spPr>
              <a:xfrm>
                <a:off x="8638766" y="1542717"/>
                <a:ext cx="2751213" cy="307777"/>
              </a:xfrm>
              <a:prstGeom prst="rect">
                <a:avLst/>
              </a:prstGeom>
              <a:noFill/>
            </p:spPr>
            <p:txBody>
              <a:bodyPr wrap="none" lIns="192000" tIns="0" rIns="192000" bIns="0" anchor="ctr">
                <a:noAutofit/>
              </a:bodyPr>
              <a:lstStyle/>
              <a:p>
                <a:r>
                  <a:rPr lang="zh-CN" altLang="en-US" sz="2133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4" name="Rectangle 49"/>
              <p:cNvSpPr/>
              <p:nvPr/>
            </p:nvSpPr>
            <p:spPr>
              <a:xfrm>
                <a:off x="8638766" y="1850494"/>
                <a:ext cx="2751213" cy="521361"/>
              </a:xfrm>
              <a:prstGeom prst="rect">
                <a:avLst/>
              </a:prstGeom>
            </p:spPr>
            <p:txBody>
              <a:bodyPr wrap="square" lIns="192000" tIns="0" rIns="19200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16" name="Group 2"/>
            <p:cNvGrpSpPr/>
            <p:nvPr/>
          </p:nvGrpSpPr>
          <p:grpSpPr>
            <a:xfrm>
              <a:off x="667264" y="2787472"/>
              <a:ext cx="2063410" cy="621853"/>
              <a:chOff x="774252" y="3414165"/>
              <a:chExt cx="2751213" cy="829138"/>
            </a:xfrm>
          </p:grpSpPr>
          <p:sp>
            <p:nvSpPr>
              <p:cNvPr id="21" name="TextBox 51"/>
              <p:cNvSpPr txBox="1"/>
              <p:nvPr/>
            </p:nvSpPr>
            <p:spPr>
              <a:xfrm>
                <a:off x="774252" y="3414165"/>
                <a:ext cx="2751213" cy="307777"/>
              </a:xfrm>
              <a:prstGeom prst="rect">
                <a:avLst/>
              </a:prstGeom>
              <a:noFill/>
            </p:spPr>
            <p:txBody>
              <a:bodyPr wrap="none" lIns="192000" tIns="0" rIns="192000" bIns="0" anchor="ctr">
                <a:noAutofit/>
              </a:bodyPr>
              <a:lstStyle/>
              <a:p>
                <a:pPr algn="r"/>
                <a:r>
                  <a:rPr lang="zh-CN" altLang="en-US" sz="2133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2" name="Rectangle 52"/>
              <p:cNvSpPr/>
              <p:nvPr/>
            </p:nvSpPr>
            <p:spPr>
              <a:xfrm>
                <a:off x="774252" y="3721942"/>
                <a:ext cx="2751213" cy="521361"/>
              </a:xfrm>
              <a:prstGeom prst="rect">
                <a:avLst/>
              </a:prstGeom>
            </p:spPr>
            <p:txBody>
              <a:bodyPr wrap="square" lIns="192000" tIns="0" rIns="19200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cxnSp>
          <p:nvCxnSpPr>
            <p:cNvPr id="17" name="Straight Connector 53"/>
            <p:cNvCxnSpPr/>
            <p:nvPr/>
          </p:nvCxnSpPr>
          <p:spPr>
            <a:xfrm>
              <a:off x="4777070" y="3923994"/>
              <a:ext cx="913038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grpSp>
          <p:nvGrpSpPr>
            <p:cNvPr id="18" name="Group 47"/>
            <p:cNvGrpSpPr/>
            <p:nvPr/>
          </p:nvGrpSpPr>
          <p:grpSpPr>
            <a:xfrm>
              <a:off x="5690108" y="3497064"/>
              <a:ext cx="2063410" cy="621853"/>
              <a:chOff x="7763429" y="4360289"/>
              <a:chExt cx="2751213" cy="829138"/>
            </a:xfrm>
          </p:grpSpPr>
          <p:sp>
            <p:nvSpPr>
              <p:cNvPr id="19" name="Rectangle 55"/>
              <p:cNvSpPr/>
              <p:nvPr/>
            </p:nvSpPr>
            <p:spPr>
              <a:xfrm>
                <a:off x="7763429" y="4668066"/>
                <a:ext cx="2751213" cy="521361"/>
              </a:xfrm>
              <a:prstGeom prst="rect">
                <a:avLst/>
              </a:prstGeom>
            </p:spPr>
            <p:txBody>
              <a:bodyPr wrap="square" lIns="192000" tIns="0" rIns="19200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20" name="TextBox 56"/>
              <p:cNvSpPr txBox="1"/>
              <p:nvPr/>
            </p:nvSpPr>
            <p:spPr>
              <a:xfrm>
                <a:off x="7763429" y="4360289"/>
                <a:ext cx="2751213" cy="307777"/>
              </a:xfrm>
              <a:prstGeom prst="rect">
                <a:avLst/>
              </a:prstGeom>
              <a:noFill/>
            </p:spPr>
            <p:txBody>
              <a:bodyPr wrap="none" lIns="192000" tIns="0" rIns="192000" bIns="0" anchor="ctr">
                <a:noAutofit/>
              </a:bodyPr>
              <a:lstStyle/>
              <a:p>
                <a:r>
                  <a:rPr lang="zh-CN" altLang="en-US" sz="2133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14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469 0.685543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  <p:from x="7376" y="11986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947429" y="1767865"/>
            <a:ext cx="2410003" cy="3857379"/>
            <a:chOff x="710572" y="1325899"/>
            <a:chExt cx="1807502" cy="2893034"/>
          </a:xfrm>
        </p:grpSpPr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xmlns="" id="{E51B8020-49C1-4BF2-AA6F-371F66385F89}"/>
                </a:ext>
              </a:extLst>
            </p:cNvPr>
            <p:cNvSpPr/>
            <p:nvPr/>
          </p:nvSpPr>
          <p:spPr>
            <a:xfrm>
              <a:off x="890204" y="1325899"/>
              <a:ext cx="1395351" cy="135803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F230CDD4-1FC1-4737-9FC6-8AE35E031065}"/>
                </a:ext>
              </a:extLst>
            </p:cNvPr>
            <p:cNvCxnSpPr/>
            <p:nvPr/>
          </p:nvCxnSpPr>
          <p:spPr>
            <a:xfrm flipH="1">
              <a:off x="916626" y="3270274"/>
              <a:ext cx="586007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88A623AD-CA13-48E1-9E36-E2855A43D269}"/>
                </a:ext>
              </a:extLst>
            </p:cNvPr>
            <p:cNvSpPr/>
            <p:nvPr/>
          </p:nvSpPr>
          <p:spPr>
            <a:xfrm rot="18914935">
              <a:off x="1554604" y="3228698"/>
              <a:ext cx="47936" cy="170375"/>
            </a:xfrm>
            <a:custGeom>
              <a:avLst/>
              <a:gdLst>
                <a:gd name="connsiteX0" fmla="*/ 125628 w 125628"/>
                <a:gd name="connsiteY0" fmla="*/ 446518 h 446518"/>
                <a:gd name="connsiteX1" fmla="*/ 0 w 125628"/>
                <a:gd name="connsiteY1" fmla="*/ 446518 h 446518"/>
                <a:gd name="connsiteX2" fmla="*/ 0 w 125628"/>
                <a:gd name="connsiteY2" fmla="*/ 0 h 446518"/>
                <a:gd name="connsiteX3" fmla="*/ 125628 w 125628"/>
                <a:gd name="connsiteY3" fmla="*/ 124541 h 446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628" h="446518">
                  <a:moveTo>
                    <a:pt x="125628" y="446518"/>
                  </a:moveTo>
                  <a:lnTo>
                    <a:pt x="0" y="446518"/>
                  </a:lnTo>
                  <a:lnTo>
                    <a:pt x="0" y="0"/>
                  </a:lnTo>
                  <a:lnTo>
                    <a:pt x="125628" y="12454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xmlns="" id="{A12C37F7-94DF-42EF-B194-BCF6D1CB675B}"/>
                </a:ext>
              </a:extLst>
            </p:cNvPr>
            <p:cNvSpPr/>
            <p:nvPr/>
          </p:nvSpPr>
          <p:spPr>
            <a:xfrm rot="2703745">
              <a:off x="1641693" y="3228050"/>
              <a:ext cx="47936" cy="171929"/>
            </a:xfrm>
            <a:custGeom>
              <a:avLst/>
              <a:gdLst>
                <a:gd name="connsiteX0" fmla="*/ 125628 w 125628"/>
                <a:gd name="connsiteY0" fmla="*/ 0 h 450590"/>
                <a:gd name="connsiteX1" fmla="*/ 125628 w 125628"/>
                <a:gd name="connsiteY1" fmla="*/ 450590 h 450590"/>
                <a:gd name="connsiteX2" fmla="*/ 0 w 125628"/>
                <a:gd name="connsiteY2" fmla="*/ 450590 h 450590"/>
                <a:gd name="connsiteX3" fmla="*/ 0 w 125628"/>
                <a:gd name="connsiteY3" fmla="*/ 125902 h 45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628" h="450590">
                  <a:moveTo>
                    <a:pt x="125628" y="0"/>
                  </a:moveTo>
                  <a:lnTo>
                    <a:pt x="125628" y="450590"/>
                  </a:lnTo>
                  <a:lnTo>
                    <a:pt x="0" y="450590"/>
                  </a:lnTo>
                  <a:lnTo>
                    <a:pt x="0" y="125902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FF735C6C-3D92-4C31-98A7-5589433919E7}"/>
                </a:ext>
              </a:extLst>
            </p:cNvPr>
            <p:cNvCxnSpPr/>
            <p:nvPr/>
          </p:nvCxnSpPr>
          <p:spPr>
            <a:xfrm flipH="1">
              <a:off x="1736493" y="3270275"/>
              <a:ext cx="57554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xmlns="" id="{DEBF7485-322F-4AE8-8D08-5BEA92DEA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1505" y="1738719"/>
              <a:ext cx="1069181" cy="938213"/>
            </a:xfrm>
            <a:custGeom>
              <a:avLst/>
              <a:gdLst>
                <a:gd name="T0" fmla="*/ 680 w 898"/>
                <a:gd name="T1" fmla="*/ 580 h 788"/>
                <a:gd name="T2" fmla="*/ 534 w 898"/>
                <a:gd name="T3" fmla="*/ 500 h 788"/>
                <a:gd name="T4" fmla="*/ 576 w 898"/>
                <a:gd name="T5" fmla="*/ 352 h 788"/>
                <a:gd name="T6" fmla="*/ 610 w 898"/>
                <a:gd name="T7" fmla="*/ 246 h 788"/>
                <a:gd name="T8" fmla="*/ 562 w 898"/>
                <a:gd name="T9" fmla="*/ 216 h 788"/>
                <a:gd name="T10" fmla="*/ 558 w 898"/>
                <a:gd name="T11" fmla="*/ 170 h 788"/>
                <a:gd name="T12" fmla="*/ 556 w 898"/>
                <a:gd name="T13" fmla="*/ 134 h 788"/>
                <a:gd name="T14" fmla="*/ 556 w 898"/>
                <a:gd name="T15" fmla="*/ 100 h 788"/>
                <a:gd name="T16" fmla="*/ 542 w 898"/>
                <a:gd name="T17" fmla="*/ 70 h 788"/>
                <a:gd name="T18" fmla="*/ 528 w 898"/>
                <a:gd name="T19" fmla="*/ 38 h 788"/>
                <a:gd name="T20" fmla="*/ 456 w 898"/>
                <a:gd name="T21" fmla="*/ 2 h 788"/>
                <a:gd name="T22" fmla="*/ 376 w 898"/>
                <a:gd name="T23" fmla="*/ 4 h 788"/>
                <a:gd name="T24" fmla="*/ 324 w 898"/>
                <a:gd name="T25" fmla="*/ 24 h 788"/>
                <a:gd name="T26" fmla="*/ 246 w 898"/>
                <a:gd name="T27" fmla="*/ 92 h 788"/>
                <a:gd name="T28" fmla="*/ 206 w 898"/>
                <a:gd name="T29" fmla="*/ 232 h 788"/>
                <a:gd name="T30" fmla="*/ 224 w 898"/>
                <a:gd name="T31" fmla="*/ 324 h 788"/>
                <a:gd name="T32" fmla="*/ 264 w 898"/>
                <a:gd name="T33" fmla="*/ 418 h 788"/>
                <a:gd name="T34" fmla="*/ 294 w 898"/>
                <a:gd name="T35" fmla="*/ 480 h 788"/>
                <a:gd name="T36" fmla="*/ 214 w 898"/>
                <a:gd name="T37" fmla="*/ 572 h 788"/>
                <a:gd name="T38" fmla="*/ 0 w 898"/>
                <a:gd name="T39" fmla="*/ 788 h 788"/>
                <a:gd name="T40" fmla="*/ 596 w 898"/>
                <a:gd name="T41" fmla="*/ 258 h 788"/>
                <a:gd name="T42" fmla="*/ 578 w 898"/>
                <a:gd name="T43" fmla="*/ 336 h 788"/>
                <a:gd name="T44" fmla="*/ 592 w 898"/>
                <a:gd name="T45" fmla="*/ 258 h 788"/>
                <a:gd name="T46" fmla="*/ 566 w 898"/>
                <a:gd name="T47" fmla="*/ 280 h 788"/>
                <a:gd name="T48" fmla="*/ 544 w 898"/>
                <a:gd name="T49" fmla="*/ 346 h 788"/>
                <a:gd name="T50" fmla="*/ 518 w 898"/>
                <a:gd name="T51" fmla="*/ 288 h 788"/>
                <a:gd name="T52" fmla="*/ 336 w 898"/>
                <a:gd name="T53" fmla="*/ 214 h 788"/>
                <a:gd name="T54" fmla="*/ 342 w 898"/>
                <a:gd name="T55" fmla="*/ 166 h 788"/>
                <a:gd name="T56" fmla="*/ 468 w 898"/>
                <a:gd name="T57" fmla="*/ 158 h 788"/>
                <a:gd name="T58" fmla="*/ 526 w 898"/>
                <a:gd name="T59" fmla="*/ 142 h 788"/>
                <a:gd name="T60" fmla="*/ 530 w 898"/>
                <a:gd name="T61" fmla="*/ 256 h 788"/>
                <a:gd name="T62" fmla="*/ 448 w 898"/>
                <a:gd name="T63" fmla="*/ 268 h 788"/>
                <a:gd name="T64" fmla="*/ 304 w 898"/>
                <a:gd name="T65" fmla="*/ 274 h 788"/>
                <a:gd name="T66" fmla="*/ 352 w 898"/>
                <a:gd name="T67" fmla="*/ 296 h 788"/>
                <a:gd name="T68" fmla="*/ 474 w 898"/>
                <a:gd name="T69" fmla="*/ 284 h 788"/>
                <a:gd name="T70" fmla="*/ 444 w 898"/>
                <a:gd name="T71" fmla="*/ 348 h 788"/>
                <a:gd name="T72" fmla="*/ 366 w 898"/>
                <a:gd name="T73" fmla="*/ 364 h 788"/>
                <a:gd name="T74" fmla="*/ 242 w 898"/>
                <a:gd name="T75" fmla="*/ 348 h 788"/>
                <a:gd name="T76" fmla="*/ 232 w 898"/>
                <a:gd name="T77" fmla="*/ 282 h 788"/>
                <a:gd name="T78" fmla="*/ 284 w 898"/>
                <a:gd name="T79" fmla="*/ 290 h 788"/>
                <a:gd name="T80" fmla="*/ 340 w 898"/>
                <a:gd name="T81" fmla="*/ 304 h 788"/>
                <a:gd name="T82" fmla="*/ 362 w 898"/>
                <a:gd name="T83" fmla="*/ 376 h 788"/>
                <a:gd name="T84" fmla="*/ 446 w 898"/>
                <a:gd name="T85" fmla="*/ 362 h 788"/>
                <a:gd name="T86" fmla="*/ 488 w 898"/>
                <a:gd name="T87" fmla="*/ 294 h 788"/>
                <a:gd name="T88" fmla="*/ 522 w 898"/>
                <a:gd name="T89" fmla="*/ 348 h 788"/>
                <a:gd name="T90" fmla="*/ 560 w 898"/>
                <a:gd name="T91" fmla="*/ 356 h 788"/>
                <a:gd name="T92" fmla="*/ 522 w 898"/>
                <a:gd name="T93" fmla="*/ 518 h 788"/>
                <a:gd name="T94" fmla="*/ 414 w 898"/>
                <a:gd name="T95" fmla="*/ 506 h 788"/>
                <a:gd name="T96" fmla="*/ 316 w 898"/>
                <a:gd name="T97" fmla="*/ 416 h 788"/>
                <a:gd name="T98" fmla="*/ 278 w 898"/>
                <a:gd name="T99" fmla="*/ 372 h 788"/>
                <a:gd name="T100" fmla="*/ 408 w 898"/>
                <a:gd name="T101" fmla="*/ 758 h 788"/>
                <a:gd name="T102" fmla="*/ 274 w 898"/>
                <a:gd name="T103" fmla="*/ 622 h 788"/>
                <a:gd name="T104" fmla="*/ 300 w 898"/>
                <a:gd name="T105" fmla="*/ 494 h 788"/>
                <a:gd name="T106" fmla="*/ 298 w 898"/>
                <a:gd name="T107" fmla="*/ 372 h 788"/>
                <a:gd name="T108" fmla="*/ 390 w 898"/>
                <a:gd name="T109" fmla="*/ 500 h 788"/>
                <a:gd name="T110" fmla="*/ 508 w 898"/>
                <a:gd name="T111" fmla="*/ 530 h 788"/>
                <a:gd name="T112" fmla="*/ 534 w 898"/>
                <a:gd name="T113" fmla="*/ 606 h 788"/>
                <a:gd name="T114" fmla="*/ 432 w 898"/>
                <a:gd name="T115" fmla="*/ 74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8" h="788">
                  <a:moveTo>
                    <a:pt x="856" y="660"/>
                  </a:moveTo>
                  <a:lnTo>
                    <a:pt x="856" y="660"/>
                  </a:lnTo>
                  <a:lnTo>
                    <a:pt x="846" y="650"/>
                  </a:lnTo>
                  <a:lnTo>
                    <a:pt x="834" y="640"/>
                  </a:lnTo>
                  <a:lnTo>
                    <a:pt x="808" y="624"/>
                  </a:lnTo>
                  <a:lnTo>
                    <a:pt x="780" y="612"/>
                  </a:lnTo>
                  <a:lnTo>
                    <a:pt x="752" y="600"/>
                  </a:lnTo>
                  <a:lnTo>
                    <a:pt x="706" y="586"/>
                  </a:lnTo>
                  <a:lnTo>
                    <a:pt x="680" y="580"/>
                  </a:lnTo>
                  <a:lnTo>
                    <a:pt x="680" y="580"/>
                  </a:lnTo>
                  <a:lnTo>
                    <a:pt x="660" y="572"/>
                  </a:lnTo>
                  <a:lnTo>
                    <a:pt x="630" y="562"/>
                  </a:lnTo>
                  <a:lnTo>
                    <a:pt x="598" y="550"/>
                  </a:lnTo>
                  <a:lnTo>
                    <a:pt x="586" y="546"/>
                  </a:lnTo>
                  <a:lnTo>
                    <a:pt x="578" y="540"/>
                  </a:lnTo>
                  <a:lnTo>
                    <a:pt x="578" y="540"/>
                  </a:lnTo>
                  <a:lnTo>
                    <a:pt x="556" y="520"/>
                  </a:lnTo>
                  <a:lnTo>
                    <a:pt x="534" y="500"/>
                  </a:lnTo>
                  <a:lnTo>
                    <a:pt x="534" y="500"/>
                  </a:lnTo>
                  <a:lnTo>
                    <a:pt x="542" y="468"/>
                  </a:lnTo>
                  <a:lnTo>
                    <a:pt x="542" y="468"/>
                  </a:lnTo>
                  <a:lnTo>
                    <a:pt x="554" y="414"/>
                  </a:lnTo>
                  <a:lnTo>
                    <a:pt x="554" y="414"/>
                  </a:lnTo>
                  <a:lnTo>
                    <a:pt x="560" y="392"/>
                  </a:lnTo>
                  <a:lnTo>
                    <a:pt x="566" y="354"/>
                  </a:lnTo>
                  <a:lnTo>
                    <a:pt x="566" y="354"/>
                  </a:lnTo>
                  <a:lnTo>
                    <a:pt x="576" y="352"/>
                  </a:lnTo>
                  <a:lnTo>
                    <a:pt x="584" y="346"/>
                  </a:lnTo>
                  <a:lnTo>
                    <a:pt x="590" y="340"/>
                  </a:lnTo>
                  <a:lnTo>
                    <a:pt x="594" y="332"/>
                  </a:lnTo>
                  <a:lnTo>
                    <a:pt x="594" y="332"/>
                  </a:lnTo>
                  <a:lnTo>
                    <a:pt x="598" y="318"/>
                  </a:lnTo>
                  <a:lnTo>
                    <a:pt x="600" y="300"/>
                  </a:lnTo>
                  <a:lnTo>
                    <a:pt x="604" y="276"/>
                  </a:lnTo>
                  <a:lnTo>
                    <a:pt x="608" y="268"/>
                  </a:lnTo>
                  <a:lnTo>
                    <a:pt x="610" y="246"/>
                  </a:lnTo>
                  <a:lnTo>
                    <a:pt x="604" y="246"/>
                  </a:lnTo>
                  <a:lnTo>
                    <a:pt x="604" y="246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66" y="246"/>
                  </a:lnTo>
                  <a:lnTo>
                    <a:pt x="566" y="246"/>
                  </a:lnTo>
                  <a:lnTo>
                    <a:pt x="562" y="226"/>
                  </a:lnTo>
                  <a:lnTo>
                    <a:pt x="562" y="226"/>
                  </a:lnTo>
                  <a:lnTo>
                    <a:pt x="562" y="216"/>
                  </a:lnTo>
                  <a:lnTo>
                    <a:pt x="566" y="208"/>
                  </a:lnTo>
                  <a:lnTo>
                    <a:pt x="566" y="208"/>
                  </a:lnTo>
                  <a:lnTo>
                    <a:pt x="568" y="202"/>
                  </a:lnTo>
                  <a:lnTo>
                    <a:pt x="570" y="196"/>
                  </a:lnTo>
                  <a:lnTo>
                    <a:pt x="568" y="188"/>
                  </a:lnTo>
                  <a:lnTo>
                    <a:pt x="566" y="182"/>
                  </a:lnTo>
                  <a:lnTo>
                    <a:pt x="566" y="182"/>
                  </a:lnTo>
                  <a:lnTo>
                    <a:pt x="560" y="174"/>
                  </a:lnTo>
                  <a:lnTo>
                    <a:pt x="558" y="170"/>
                  </a:lnTo>
                  <a:lnTo>
                    <a:pt x="558" y="166"/>
                  </a:lnTo>
                  <a:lnTo>
                    <a:pt x="558" y="166"/>
                  </a:lnTo>
                  <a:lnTo>
                    <a:pt x="562" y="152"/>
                  </a:lnTo>
                  <a:lnTo>
                    <a:pt x="562" y="152"/>
                  </a:lnTo>
                  <a:lnTo>
                    <a:pt x="564" y="146"/>
                  </a:lnTo>
                  <a:lnTo>
                    <a:pt x="562" y="142"/>
                  </a:lnTo>
                  <a:lnTo>
                    <a:pt x="560" y="138"/>
                  </a:lnTo>
                  <a:lnTo>
                    <a:pt x="560" y="138"/>
                  </a:lnTo>
                  <a:lnTo>
                    <a:pt x="556" y="134"/>
                  </a:lnTo>
                  <a:lnTo>
                    <a:pt x="550" y="130"/>
                  </a:lnTo>
                  <a:lnTo>
                    <a:pt x="548" y="128"/>
                  </a:lnTo>
                  <a:lnTo>
                    <a:pt x="548" y="126"/>
                  </a:lnTo>
                  <a:lnTo>
                    <a:pt x="550" y="124"/>
                  </a:lnTo>
                  <a:lnTo>
                    <a:pt x="550" y="124"/>
                  </a:lnTo>
                  <a:lnTo>
                    <a:pt x="552" y="122"/>
                  </a:lnTo>
                  <a:lnTo>
                    <a:pt x="554" y="118"/>
                  </a:lnTo>
                  <a:lnTo>
                    <a:pt x="558" y="108"/>
                  </a:lnTo>
                  <a:lnTo>
                    <a:pt x="556" y="100"/>
                  </a:lnTo>
                  <a:lnTo>
                    <a:pt x="556" y="96"/>
                  </a:lnTo>
                  <a:lnTo>
                    <a:pt x="552" y="94"/>
                  </a:lnTo>
                  <a:lnTo>
                    <a:pt x="552" y="94"/>
                  </a:lnTo>
                  <a:lnTo>
                    <a:pt x="544" y="88"/>
                  </a:lnTo>
                  <a:lnTo>
                    <a:pt x="544" y="88"/>
                  </a:lnTo>
                  <a:lnTo>
                    <a:pt x="544" y="88"/>
                  </a:lnTo>
                  <a:lnTo>
                    <a:pt x="546" y="78"/>
                  </a:lnTo>
                  <a:lnTo>
                    <a:pt x="544" y="72"/>
                  </a:lnTo>
                  <a:lnTo>
                    <a:pt x="542" y="70"/>
                  </a:lnTo>
                  <a:lnTo>
                    <a:pt x="540" y="70"/>
                  </a:lnTo>
                  <a:lnTo>
                    <a:pt x="540" y="70"/>
                  </a:lnTo>
                  <a:lnTo>
                    <a:pt x="542" y="66"/>
                  </a:lnTo>
                  <a:lnTo>
                    <a:pt x="542" y="64"/>
                  </a:lnTo>
                  <a:lnTo>
                    <a:pt x="540" y="56"/>
                  </a:lnTo>
                  <a:lnTo>
                    <a:pt x="536" y="48"/>
                  </a:lnTo>
                  <a:lnTo>
                    <a:pt x="530" y="44"/>
                  </a:lnTo>
                  <a:lnTo>
                    <a:pt x="530" y="44"/>
                  </a:lnTo>
                  <a:lnTo>
                    <a:pt x="528" y="38"/>
                  </a:lnTo>
                  <a:lnTo>
                    <a:pt x="526" y="34"/>
                  </a:lnTo>
                  <a:lnTo>
                    <a:pt x="516" y="26"/>
                  </a:lnTo>
                  <a:lnTo>
                    <a:pt x="506" y="22"/>
                  </a:lnTo>
                  <a:lnTo>
                    <a:pt x="494" y="20"/>
                  </a:lnTo>
                  <a:lnTo>
                    <a:pt x="494" y="20"/>
                  </a:lnTo>
                  <a:lnTo>
                    <a:pt x="480" y="10"/>
                  </a:lnTo>
                  <a:lnTo>
                    <a:pt x="472" y="6"/>
                  </a:lnTo>
                  <a:lnTo>
                    <a:pt x="464" y="4"/>
                  </a:lnTo>
                  <a:lnTo>
                    <a:pt x="456" y="2"/>
                  </a:lnTo>
                  <a:lnTo>
                    <a:pt x="448" y="4"/>
                  </a:lnTo>
                  <a:lnTo>
                    <a:pt x="440" y="6"/>
                  </a:lnTo>
                  <a:lnTo>
                    <a:pt x="432" y="10"/>
                  </a:lnTo>
                  <a:lnTo>
                    <a:pt x="432" y="10"/>
                  </a:lnTo>
                  <a:lnTo>
                    <a:pt x="416" y="4"/>
                  </a:lnTo>
                  <a:lnTo>
                    <a:pt x="402" y="0"/>
                  </a:lnTo>
                  <a:lnTo>
                    <a:pt x="394" y="0"/>
                  </a:lnTo>
                  <a:lnTo>
                    <a:pt x="386" y="0"/>
                  </a:lnTo>
                  <a:lnTo>
                    <a:pt x="376" y="4"/>
                  </a:lnTo>
                  <a:lnTo>
                    <a:pt x="366" y="12"/>
                  </a:lnTo>
                  <a:lnTo>
                    <a:pt x="366" y="12"/>
                  </a:lnTo>
                  <a:lnTo>
                    <a:pt x="356" y="14"/>
                  </a:lnTo>
                  <a:lnTo>
                    <a:pt x="350" y="14"/>
                  </a:lnTo>
                  <a:lnTo>
                    <a:pt x="344" y="16"/>
                  </a:lnTo>
                  <a:lnTo>
                    <a:pt x="338" y="18"/>
                  </a:lnTo>
                  <a:lnTo>
                    <a:pt x="338" y="18"/>
                  </a:lnTo>
                  <a:lnTo>
                    <a:pt x="328" y="22"/>
                  </a:lnTo>
                  <a:lnTo>
                    <a:pt x="324" y="24"/>
                  </a:lnTo>
                  <a:lnTo>
                    <a:pt x="324" y="24"/>
                  </a:lnTo>
                  <a:lnTo>
                    <a:pt x="316" y="26"/>
                  </a:lnTo>
                  <a:lnTo>
                    <a:pt x="310" y="28"/>
                  </a:lnTo>
                  <a:lnTo>
                    <a:pt x="304" y="34"/>
                  </a:lnTo>
                  <a:lnTo>
                    <a:pt x="304" y="34"/>
                  </a:lnTo>
                  <a:lnTo>
                    <a:pt x="290" y="48"/>
                  </a:lnTo>
                  <a:lnTo>
                    <a:pt x="262" y="74"/>
                  </a:lnTo>
                  <a:lnTo>
                    <a:pt x="262" y="74"/>
                  </a:lnTo>
                  <a:lnTo>
                    <a:pt x="246" y="92"/>
                  </a:lnTo>
                  <a:lnTo>
                    <a:pt x="234" y="110"/>
                  </a:lnTo>
                  <a:lnTo>
                    <a:pt x="224" y="132"/>
                  </a:lnTo>
                  <a:lnTo>
                    <a:pt x="216" y="160"/>
                  </a:lnTo>
                  <a:lnTo>
                    <a:pt x="216" y="160"/>
                  </a:lnTo>
                  <a:lnTo>
                    <a:pt x="210" y="186"/>
                  </a:lnTo>
                  <a:lnTo>
                    <a:pt x="206" y="206"/>
                  </a:lnTo>
                  <a:lnTo>
                    <a:pt x="204" y="214"/>
                  </a:lnTo>
                  <a:lnTo>
                    <a:pt x="204" y="224"/>
                  </a:lnTo>
                  <a:lnTo>
                    <a:pt x="206" y="232"/>
                  </a:lnTo>
                  <a:lnTo>
                    <a:pt x="210" y="242"/>
                  </a:lnTo>
                  <a:lnTo>
                    <a:pt x="210" y="242"/>
                  </a:lnTo>
                  <a:lnTo>
                    <a:pt x="210" y="262"/>
                  </a:lnTo>
                  <a:lnTo>
                    <a:pt x="212" y="278"/>
                  </a:lnTo>
                  <a:lnTo>
                    <a:pt x="216" y="290"/>
                  </a:lnTo>
                  <a:lnTo>
                    <a:pt x="220" y="300"/>
                  </a:lnTo>
                  <a:lnTo>
                    <a:pt x="220" y="300"/>
                  </a:lnTo>
                  <a:lnTo>
                    <a:pt x="222" y="312"/>
                  </a:lnTo>
                  <a:lnTo>
                    <a:pt x="224" y="324"/>
                  </a:lnTo>
                  <a:lnTo>
                    <a:pt x="234" y="346"/>
                  </a:lnTo>
                  <a:lnTo>
                    <a:pt x="236" y="350"/>
                  </a:lnTo>
                  <a:lnTo>
                    <a:pt x="236" y="350"/>
                  </a:lnTo>
                  <a:lnTo>
                    <a:pt x="242" y="360"/>
                  </a:lnTo>
                  <a:lnTo>
                    <a:pt x="250" y="368"/>
                  </a:lnTo>
                  <a:lnTo>
                    <a:pt x="250" y="368"/>
                  </a:lnTo>
                  <a:lnTo>
                    <a:pt x="254" y="392"/>
                  </a:lnTo>
                  <a:lnTo>
                    <a:pt x="258" y="406"/>
                  </a:lnTo>
                  <a:lnTo>
                    <a:pt x="264" y="418"/>
                  </a:lnTo>
                  <a:lnTo>
                    <a:pt x="264" y="418"/>
                  </a:lnTo>
                  <a:lnTo>
                    <a:pt x="270" y="426"/>
                  </a:lnTo>
                  <a:lnTo>
                    <a:pt x="278" y="430"/>
                  </a:lnTo>
                  <a:lnTo>
                    <a:pt x="288" y="436"/>
                  </a:lnTo>
                  <a:lnTo>
                    <a:pt x="288" y="436"/>
                  </a:lnTo>
                  <a:lnTo>
                    <a:pt x="290" y="452"/>
                  </a:lnTo>
                  <a:lnTo>
                    <a:pt x="292" y="454"/>
                  </a:lnTo>
                  <a:lnTo>
                    <a:pt x="292" y="454"/>
                  </a:lnTo>
                  <a:lnTo>
                    <a:pt x="294" y="480"/>
                  </a:lnTo>
                  <a:lnTo>
                    <a:pt x="294" y="494"/>
                  </a:lnTo>
                  <a:lnTo>
                    <a:pt x="294" y="510"/>
                  </a:lnTo>
                  <a:lnTo>
                    <a:pt x="294" y="510"/>
                  </a:lnTo>
                  <a:lnTo>
                    <a:pt x="280" y="518"/>
                  </a:lnTo>
                  <a:lnTo>
                    <a:pt x="266" y="530"/>
                  </a:lnTo>
                  <a:lnTo>
                    <a:pt x="254" y="544"/>
                  </a:lnTo>
                  <a:lnTo>
                    <a:pt x="244" y="556"/>
                  </a:lnTo>
                  <a:lnTo>
                    <a:pt x="244" y="556"/>
                  </a:lnTo>
                  <a:lnTo>
                    <a:pt x="214" y="572"/>
                  </a:lnTo>
                  <a:lnTo>
                    <a:pt x="186" y="588"/>
                  </a:lnTo>
                  <a:lnTo>
                    <a:pt x="138" y="616"/>
                  </a:lnTo>
                  <a:lnTo>
                    <a:pt x="138" y="616"/>
                  </a:lnTo>
                  <a:lnTo>
                    <a:pt x="22" y="684"/>
                  </a:lnTo>
                  <a:lnTo>
                    <a:pt x="22" y="684"/>
                  </a:lnTo>
                  <a:lnTo>
                    <a:pt x="10" y="724"/>
                  </a:lnTo>
                  <a:lnTo>
                    <a:pt x="2" y="758"/>
                  </a:lnTo>
                  <a:lnTo>
                    <a:pt x="0" y="774"/>
                  </a:lnTo>
                  <a:lnTo>
                    <a:pt x="0" y="788"/>
                  </a:lnTo>
                  <a:lnTo>
                    <a:pt x="898" y="788"/>
                  </a:lnTo>
                  <a:lnTo>
                    <a:pt x="898" y="788"/>
                  </a:lnTo>
                  <a:lnTo>
                    <a:pt x="882" y="738"/>
                  </a:lnTo>
                  <a:lnTo>
                    <a:pt x="870" y="696"/>
                  </a:lnTo>
                  <a:lnTo>
                    <a:pt x="856" y="660"/>
                  </a:lnTo>
                  <a:lnTo>
                    <a:pt x="856" y="660"/>
                  </a:lnTo>
                  <a:close/>
                  <a:moveTo>
                    <a:pt x="592" y="258"/>
                  </a:moveTo>
                  <a:lnTo>
                    <a:pt x="592" y="258"/>
                  </a:lnTo>
                  <a:lnTo>
                    <a:pt x="596" y="258"/>
                  </a:lnTo>
                  <a:lnTo>
                    <a:pt x="596" y="264"/>
                  </a:lnTo>
                  <a:lnTo>
                    <a:pt x="592" y="270"/>
                  </a:lnTo>
                  <a:lnTo>
                    <a:pt x="592" y="272"/>
                  </a:lnTo>
                  <a:lnTo>
                    <a:pt x="592" y="272"/>
                  </a:lnTo>
                  <a:lnTo>
                    <a:pt x="588" y="300"/>
                  </a:lnTo>
                  <a:lnTo>
                    <a:pt x="586" y="316"/>
                  </a:lnTo>
                  <a:lnTo>
                    <a:pt x="582" y="326"/>
                  </a:lnTo>
                  <a:lnTo>
                    <a:pt x="582" y="326"/>
                  </a:lnTo>
                  <a:lnTo>
                    <a:pt x="578" y="336"/>
                  </a:lnTo>
                  <a:lnTo>
                    <a:pt x="568" y="340"/>
                  </a:lnTo>
                  <a:lnTo>
                    <a:pt x="568" y="340"/>
                  </a:lnTo>
                  <a:lnTo>
                    <a:pt x="572" y="296"/>
                  </a:lnTo>
                  <a:lnTo>
                    <a:pt x="572" y="296"/>
                  </a:lnTo>
                  <a:lnTo>
                    <a:pt x="572" y="280"/>
                  </a:lnTo>
                  <a:lnTo>
                    <a:pt x="568" y="260"/>
                  </a:lnTo>
                  <a:lnTo>
                    <a:pt x="568" y="260"/>
                  </a:lnTo>
                  <a:lnTo>
                    <a:pt x="592" y="258"/>
                  </a:lnTo>
                  <a:lnTo>
                    <a:pt x="592" y="258"/>
                  </a:lnTo>
                  <a:close/>
                  <a:moveTo>
                    <a:pt x="520" y="280"/>
                  </a:moveTo>
                  <a:lnTo>
                    <a:pt x="520" y="280"/>
                  </a:lnTo>
                  <a:lnTo>
                    <a:pt x="520" y="278"/>
                  </a:lnTo>
                  <a:lnTo>
                    <a:pt x="524" y="274"/>
                  </a:lnTo>
                  <a:lnTo>
                    <a:pt x="534" y="268"/>
                  </a:lnTo>
                  <a:lnTo>
                    <a:pt x="548" y="264"/>
                  </a:lnTo>
                  <a:lnTo>
                    <a:pt x="562" y="260"/>
                  </a:lnTo>
                  <a:lnTo>
                    <a:pt x="562" y="260"/>
                  </a:lnTo>
                  <a:lnTo>
                    <a:pt x="566" y="280"/>
                  </a:lnTo>
                  <a:lnTo>
                    <a:pt x="566" y="296"/>
                  </a:lnTo>
                  <a:lnTo>
                    <a:pt x="566" y="296"/>
                  </a:lnTo>
                  <a:lnTo>
                    <a:pt x="564" y="318"/>
                  </a:lnTo>
                  <a:lnTo>
                    <a:pt x="562" y="342"/>
                  </a:lnTo>
                  <a:lnTo>
                    <a:pt x="562" y="342"/>
                  </a:lnTo>
                  <a:lnTo>
                    <a:pt x="550" y="346"/>
                  </a:lnTo>
                  <a:lnTo>
                    <a:pt x="550" y="346"/>
                  </a:lnTo>
                  <a:lnTo>
                    <a:pt x="544" y="346"/>
                  </a:lnTo>
                  <a:lnTo>
                    <a:pt x="544" y="346"/>
                  </a:lnTo>
                  <a:lnTo>
                    <a:pt x="536" y="344"/>
                  </a:lnTo>
                  <a:lnTo>
                    <a:pt x="532" y="340"/>
                  </a:lnTo>
                  <a:lnTo>
                    <a:pt x="532" y="340"/>
                  </a:lnTo>
                  <a:lnTo>
                    <a:pt x="530" y="338"/>
                  </a:lnTo>
                  <a:lnTo>
                    <a:pt x="530" y="338"/>
                  </a:lnTo>
                  <a:lnTo>
                    <a:pt x="524" y="328"/>
                  </a:lnTo>
                  <a:lnTo>
                    <a:pt x="520" y="312"/>
                  </a:lnTo>
                  <a:lnTo>
                    <a:pt x="518" y="296"/>
                  </a:lnTo>
                  <a:lnTo>
                    <a:pt x="518" y="288"/>
                  </a:lnTo>
                  <a:lnTo>
                    <a:pt x="520" y="280"/>
                  </a:lnTo>
                  <a:lnTo>
                    <a:pt x="520" y="280"/>
                  </a:lnTo>
                  <a:close/>
                  <a:moveTo>
                    <a:pt x="338" y="244"/>
                  </a:moveTo>
                  <a:lnTo>
                    <a:pt x="338" y="244"/>
                  </a:lnTo>
                  <a:lnTo>
                    <a:pt x="342" y="240"/>
                  </a:lnTo>
                  <a:lnTo>
                    <a:pt x="344" y="236"/>
                  </a:lnTo>
                  <a:lnTo>
                    <a:pt x="344" y="230"/>
                  </a:lnTo>
                  <a:lnTo>
                    <a:pt x="342" y="226"/>
                  </a:lnTo>
                  <a:lnTo>
                    <a:pt x="336" y="214"/>
                  </a:lnTo>
                  <a:lnTo>
                    <a:pt x="332" y="206"/>
                  </a:lnTo>
                  <a:lnTo>
                    <a:pt x="332" y="206"/>
                  </a:lnTo>
                  <a:lnTo>
                    <a:pt x="328" y="198"/>
                  </a:lnTo>
                  <a:lnTo>
                    <a:pt x="326" y="188"/>
                  </a:lnTo>
                  <a:lnTo>
                    <a:pt x="328" y="184"/>
                  </a:lnTo>
                  <a:lnTo>
                    <a:pt x="330" y="178"/>
                  </a:lnTo>
                  <a:lnTo>
                    <a:pt x="336" y="172"/>
                  </a:lnTo>
                  <a:lnTo>
                    <a:pt x="342" y="166"/>
                  </a:lnTo>
                  <a:lnTo>
                    <a:pt x="342" y="166"/>
                  </a:lnTo>
                  <a:lnTo>
                    <a:pt x="362" y="164"/>
                  </a:lnTo>
                  <a:lnTo>
                    <a:pt x="374" y="160"/>
                  </a:lnTo>
                  <a:lnTo>
                    <a:pt x="386" y="156"/>
                  </a:lnTo>
                  <a:lnTo>
                    <a:pt x="386" y="156"/>
                  </a:lnTo>
                  <a:lnTo>
                    <a:pt x="430" y="158"/>
                  </a:lnTo>
                  <a:lnTo>
                    <a:pt x="454" y="160"/>
                  </a:lnTo>
                  <a:lnTo>
                    <a:pt x="464" y="160"/>
                  </a:lnTo>
                  <a:lnTo>
                    <a:pt x="468" y="158"/>
                  </a:lnTo>
                  <a:lnTo>
                    <a:pt x="468" y="158"/>
                  </a:lnTo>
                  <a:lnTo>
                    <a:pt x="476" y="158"/>
                  </a:lnTo>
                  <a:lnTo>
                    <a:pt x="482" y="158"/>
                  </a:lnTo>
                  <a:lnTo>
                    <a:pt x="492" y="154"/>
                  </a:lnTo>
                  <a:lnTo>
                    <a:pt x="502" y="148"/>
                  </a:lnTo>
                  <a:lnTo>
                    <a:pt x="508" y="144"/>
                  </a:lnTo>
                  <a:lnTo>
                    <a:pt x="508" y="144"/>
                  </a:lnTo>
                  <a:lnTo>
                    <a:pt x="518" y="144"/>
                  </a:lnTo>
                  <a:lnTo>
                    <a:pt x="526" y="142"/>
                  </a:lnTo>
                  <a:lnTo>
                    <a:pt x="526" y="142"/>
                  </a:lnTo>
                  <a:lnTo>
                    <a:pt x="536" y="152"/>
                  </a:lnTo>
                  <a:lnTo>
                    <a:pt x="534" y="154"/>
                  </a:lnTo>
                  <a:lnTo>
                    <a:pt x="534" y="154"/>
                  </a:lnTo>
                  <a:lnTo>
                    <a:pt x="546" y="190"/>
                  </a:lnTo>
                  <a:lnTo>
                    <a:pt x="554" y="218"/>
                  </a:lnTo>
                  <a:lnTo>
                    <a:pt x="560" y="248"/>
                  </a:lnTo>
                  <a:lnTo>
                    <a:pt x="560" y="248"/>
                  </a:lnTo>
                  <a:lnTo>
                    <a:pt x="544" y="252"/>
                  </a:lnTo>
                  <a:lnTo>
                    <a:pt x="530" y="256"/>
                  </a:lnTo>
                  <a:lnTo>
                    <a:pt x="518" y="264"/>
                  </a:lnTo>
                  <a:lnTo>
                    <a:pt x="510" y="272"/>
                  </a:lnTo>
                  <a:lnTo>
                    <a:pt x="510" y="272"/>
                  </a:lnTo>
                  <a:lnTo>
                    <a:pt x="482" y="276"/>
                  </a:lnTo>
                  <a:lnTo>
                    <a:pt x="482" y="276"/>
                  </a:lnTo>
                  <a:lnTo>
                    <a:pt x="478" y="272"/>
                  </a:lnTo>
                  <a:lnTo>
                    <a:pt x="470" y="270"/>
                  </a:lnTo>
                  <a:lnTo>
                    <a:pt x="462" y="268"/>
                  </a:lnTo>
                  <a:lnTo>
                    <a:pt x="448" y="268"/>
                  </a:lnTo>
                  <a:lnTo>
                    <a:pt x="448" y="268"/>
                  </a:lnTo>
                  <a:lnTo>
                    <a:pt x="420" y="270"/>
                  </a:lnTo>
                  <a:lnTo>
                    <a:pt x="390" y="274"/>
                  </a:lnTo>
                  <a:lnTo>
                    <a:pt x="364" y="280"/>
                  </a:lnTo>
                  <a:lnTo>
                    <a:pt x="344" y="286"/>
                  </a:lnTo>
                  <a:lnTo>
                    <a:pt x="340" y="286"/>
                  </a:lnTo>
                  <a:lnTo>
                    <a:pt x="340" y="288"/>
                  </a:lnTo>
                  <a:lnTo>
                    <a:pt x="340" y="288"/>
                  </a:lnTo>
                  <a:lnTo>
                    <a:pt x="304" y="274"/>
                  </a:lnTo>
                  <a:lnTo>
                    <a:pt x="304" y="274"/>
                  </a:lnTo>
                  <a:lnTo>
                    <a:pt x="306" y="270"/>
                  </a:lnTo>
                  <a:lnTo>
                    <a:pt x="310" y="264"/>
                  </a:lnTo>
                  <a:lnTo>
                    <a:pt x="318" y="256"/>
                  </a:lnTo>
                  <a:lnTo>
                    <a:pt x="338" y="244"/>
                  </a:lnTo>
                  <a:lnTo>
                    <a:pt x="338" y="244"/>
                  </a:lnTo>
                  <a:close/>
                  <a:moveTo>
                    <a:pt x="352" y="304"/>
                  </a:moveTo>
                  <a:lnTo>
                    <a:pt x="352" y="296"/>
                  </a:lnTo>
                  <a:lnTo>
                    <a:pt x="352" y="296"/>
                  </a:lnTo>
                  <a:lnTo>
                    <a:pt x="372" y="290"/>
                  </a:lnTo>
                  <a:lnTo>
                    <a:pt x="396" y="286"/>
                  </a:lnTo>
                  <a:lnTo>
                    <a:pt x="424" y="282"/>
                  </a:lnTo>
                  <a:lnTo>
                    <a:pt x="448" y="280"/>
                  </a:lnTo>
                  <a:lnTo>
                    <a:pt x="448" y="280"/>
                  </a:lnTo>
                  <a:lnTo>
                    <a:pt x="460" y="280"/>
                  </a:lnTo>
                  <a:lnTo>
                    <a:pt x="468" y="282"/>
                  </a:lnTo>
                  <a:lnTo>
                    <a:pt x="472" y="284"/>
                  </a:lnTo>
                  <a:lnTo>
                    <a:pt x="474" y="284"/>
                  </a:lnTo>
                  <a:lnTo>
                    <a:pt x="474" y="284"/>
                  </a:lnTo>
                  <a:lnTo>
                    <a:pt x="474" y="292"/>
                  </a:lnTo>
                  <a:lnTo>
                    <a:pt x="474" y="300"/>
                  </a:lnTo>
                  <a:lnTo>
                    <a:pt x="468" y="316"/>
                  </a:lnTo>
                  <a:lnTo>
                    <a:pt x="458" y="332"/>
                  </a:lnTo>
                  <a:lnTo>
                    <a:pt x="446" y="346"/>
                  </a:lnTo>
                  <a:lnTo>
                    <a:pt x="446" y="346"/>
                  </a:lnTo>
                  <a:lnTo>
                    <a:pt x="444" y="348"/>
                  </a:lnTo>
                  <a:lnTo>
                    <a:pt x="444" y="348"/>
                  </a:lnTo>
                  <a:lnTo>
                    <a:pt x="440" y="352"/>
                  </a:lnTo>
                  <a:lnTo>
                    <a:pt x="432" y="356"/>
                  </a:lnTo>
                  <a:lnTo>
                    <a:pt x="424" y="360"/>
                  </a:lnTo>
                  <a:lnTo>
                    <a:pt x="410" y="364"/>
                  </a:lnTo>
                  <a:lnTo>
                    <a:pt x="410" y="364"/>
                  </a:lnTo>
                  <a:lnTo>
                    <a:pt x="380" y="368"/>
                  </a:lnTo>
                  <a:lnTo>
                    <a:pt x="380" y="368"/>
                  </a:lnTo>
                  <a:lnTo>
                    <a:pt x="372" y="366"/>
                  </a:lnTo>
                  <a:lnTo>
                    <a:pt x="366" y="364"/>
                  </a:lnTo>
                  <a:lnTo>
                    <a:pt x="364" y="362"/>
                  </a:lnTo>
                  <a:lnTo>
                    <a:pt x="362" y="360"/>
                  </a:lnTo>
                  <a:lnTo>
                    <a:pt x="362" y="360"/>
                  </a:lnTo>
                  <a:lnTo>
                    <a:pt x="360" y="350"/>
                  </a:lnTo>
                  <a:lnTo>
                    <a:pt x="358" y="338"/>
                  </a:lnTo>
                  <a:lnTo>
                    <a:pt x="356" y="310"/>
                  </a:lnTo>
                  <a:lnTo>
                    <a:pt x="356" y="308"/>
                  </a:lnTo>
                  <a:lnTo>
                    <a:pt x="352" y="304"/>
                  </a:lnTo>
                  <a:close/>
                  <a:moveTo>
                    <a:pt x="242" y="348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32" y="330"/>
                  </a:lnTo>
                  <a:lnTo>
                    <a:pt x="228" y="312"/>
                  </a:lnTo>
                  <a:lnTo>
                    <a:pt x="226" y="304"/>
                  </a:lnTo>
                  <a:lnTo>
                    <a:pt x="226" y="296"/>
                  </a:lnTo>
                  <a:lnTo>
                    <a:pt x="228" y="288"/>
                  </a:lnTo>
                  <a:lnTo>
                    <a:pt x="232" y="282"/>
                  </a:lnTo>
                  <a:lnTo>
                    <a:pt x="232" y="282"/>
                  </a:lnTo>
                  <a:lnTo>
                    <a:pt x="238" y="276"/>
                  </a:lnTo>
                  <a:lnTo>
                    <a:pt x="242" y="272"/>
                  </a:lnTo>
                  <a:lnTo>
                    <a:pt x="248" y="270"/>
                  </a:lnTo>
                  <a:lnTo>
                    <a:pt x="254" y="270"/>
                  </a:lnTo>
                  <a:lnTo>
                    <a:pt x="254" y="270"/>
                  </a:lnTo>
                  <a:lnTo>
                    <a:pt x="262" y="272"/>
                  </a:lnTo>
                  <a:lnTo>
                    <a:pt x="270" y="276"/>
                  </a:lnTo>
                  <a:lnTo>
                    <a:pt x="278" y="282"/>
                  </a:lnTo>
                  <a:lnTo>
                    <a:pt x="284" y="290"/>
                  </a:lnTo>
                  <a:lnTo>
                    <a:pt x="286" y="288"/>
                  </a:lnTo>
                  <a:lnTo>
                    <a:pt x="286" y="288"/>
                  </a:lnTo>
                  <a:lnTo>
                    <a:pt x="290" y="300"/>
                  </a:lnTo>
                  <a:lnTo>
                    <a:pt x="294" y="314"/>
                  </a:lnTo>
                  <a:lnTo>
                    <a:pt x="294" y="328"/>
                  </a:lnTo>
                  <a:lnTo>
                    <a:pt x="308" y="336"/>
                  </a:lnTo>
                  <a:lnTo>
                    <a:pt x="308" y="336"/>
                  </a:lnTo>
                  <a:lnTo>
                    <a:pt x="304" y="288"/>
                  </a:lnTo>
                  <a:lnTo>
                    <a:pt x="340" y="304"/>
                  </a:lnTo>
                  <a:lnTo>
                    <a:pt x="338" y="308"/>
                  </a:lnTo>
                  <a:lnTo>
                    <a:pt x="344" y="314"/>
                  </a:lnTo>
                  <a:lnTo>
                    <a:pt x="344" y="314"/>
                  </a:lnTo>
                  <a:lnTo>
                    <a:pt x="346" y="338"/>
                  </a:lnTo>
                  <a:lnTo>
                    <a:pt x="348" y="354"/>
                  </a:lnTo>
                  <a:lnTo>
                    <a:pt x="352" y="366"/>
                  </a:lnTo>
                  <a:lnTo>
                    <a:pt x="352" y="366"/>
                  </a:lnTo>
                  <a:lnTo>
                    <a:pt x="356" y="372"/>
                  </a:lnTo>
                  <a:lnTo>
                    <a:pt x="362" y="376"/>
                  </a:lnTo>
                  <a:lnTo>
                    <a:pt x="370" y="378"/>
                  </a:lnTo>
                  <a:lnTo>
                    <a:pt x="380" y="380"/>
                  </a:lnTo>
                  <a:lnTo>
                    <a:pt x="380" y="380"/>
                  </a:lnTo>
                  <a:lnTo>
                    <a:pt x="394" y="378"/>
                  </a:lnTo>
                  <a:lnTo>
                    <a:pt x="412" y="376"/>
                  </a:lnTo>
                  <a:lnTo>
                    <a:pt x="412" y="376"/>
                  </a:lnTo>
                  <a:lnTo>
                    <a:pt x="428" y="372"/>
                  </a:lnTo>
                  <a:lnTo>
                    <a:pt x="440" y="368"/>
                  </a:lnTo>
                  <a:lnTo>
                    <a:pt x="446" y="362"/>
                  </a:lnTo>
                  <a:lnTo>
                    <a:pt x="452" y="358"/>
                  </a:lnTo>
                  <a:lnTo>
                    <a:pt x="452" y="358"/>
                  </a:lnTo>
                  <a:lnTo>
                    <a:pt x="454" y="354"/>
                  </a:lnTo>
                  <a:lnTo>
                    <a:pt x="454" y="354"/>
                  </a:lnTo>
                  <a:lnTo>
                    <a:pt x="466" y="344"/>
                  </a:lnTo>
                  <a:lnTo>
                    <a:pt x="476" y="328"/>
                  </a:lnTo>
                  <a:lnTo>
                    <a:pt x="484" y="312"/>
                  </a:lnTo>
                  <a:lnTo>
                    <a:pt x="488" y="294"/>
                  </a:lnTo>
                  <a:lnTo>
                    <a:pt x="488" y="294"/>
                  </a:lnTo>
                  <a:lnTo>
                    <a:pt x="496" y="292"/>
                  </a:lnTo>
                  <a:lnTo>
                    <a:pt x="506" y="292"/>
                  </a:lnTo>
                  <a:lnTo>
                    <a:pt x="506" y="292"/>
                  </a:lnTo>
                  <a:lnTo>
                    <a:pt x="506" y="308"/>
                  </a:lnTo>
                  <a:lnTo>
                    <a:pt x="510" y="322"/>
                  </a:lnTo>
                  <a:lnTo>
                    <a:pt x="516" y="336"/>
                  </a:lnTo>
                  <a:lnTo>
                    <a:pt x="522" y="346"/>
                  </a:lnTo>
                  <a:lnTo>
                    <a:pt x="522" y="346"/>
                  </a:lnTo>
                  <a:lnTo>
                    <a:pt x="522" y="348"/>
                  </a:lnTo>
                  <a:lnTo>
                    <a:pt x="522" y="348"/>
                  </a:lnTo>
                  <a:lnTo>
                    <a:pt x="526" y="350"/>
                  </a:lnTo>
                  <a:lnTo>
                    <a:pt x="530" y="354"/>
                  </a:lnTo>
                  <a:lnTo>
                    <a:pt x="536" y="356"/>
                  </a:lnTo>
                  <a:lnTo>
                    <a:pt x="544" y="358"/>
                  </a:lnTo>
                  <a:lnTo>
                    <a:pt x="544" y="358"/>
                  </a:lnTo>
                  <a:lnTo>
                    <a:pt x="552" y="358"/>
                  </a:lnTo>
                  <a:lnTo>
                    <a:pt x="552" y="358"/>
                  </a:lnTo>
                  <a:lnTo>
                    <a:pt x="560" y="356"/>
                  </a:lnTo>
                  <a:lnTo>
                    <a:pt x="560" y="356"/>
                  </a:lnTo>
                  <a:lnTo>
                    <a:pt x="554" y="390"/>
                  </a:lnTo>
                  <a:lnTo>
                    <a:pt x="548" y="414"/>
                  </a:lnTo>
                  <a:lnTo>
                    <a:pt x="548" y="414"/>
                  </a:lnTo>
                  <a:lnTo>
                    <a:pt x="536" y="466"/>
                  </a:lnTo>
                  <a:lnTo>
                    <a:pt x="536" y="466"/>
                  </a:lnTo>
                  <a:lnTo>
                    <a:pt x="524" y="516"/>
                  </a:lnTo>
                  <a:lnTo>
                    <a:pt x="524" y="516"/>
                  </a:lnTo>
                  <a:lnTo>
                    <a:pt x="522" y="518"/>
                  </a:lnTo>
                  <a:lnTo>
                    <a:pt x="516" y="522"/>
                  </a:lnTo>
                  <a:lnTo>
                    <a:pt x="500" y="526"/>
                  </a:lnTo>
                  <a:lnTo>
                    <a:pt x="480" y="530"/>
                  </a:lnTo>
                  <a:lnTo>
                    <a:pt x="470" y="530"/>
                  </a:lnTo>
                  <a:lnTo>
                    <a:pt x="464" y="528"/>
                  </a:lnTo>
                  <a:lnTo>
                    <a:pt x="464" y="528"/>
                  </a:lnTo>
                  <a:lnTo>
                    <a:pt x="436" y="518"/>
                  </a:lnTo>
                  <a:lnTo>
                    <a:pt x="414" y="506"/>
                  </a:lnTo>
                  <a:lnTo>
                    <a:pt x="414" y="506"/>
                  </a:lnTo>
                  <a:lnTo>
                    <a:pt x="394" y="494"/>
                  </a:lnTo>
                  <a:lnTo>
                    <a:pt x="376" y="486"/>
                  </a:lnTo>
                  <a:lnTo>
                    <a:pt x="376" y="486"/>
                  </a:lnTo>
                  <a:lnTo>
                    <a:pt x="364" y="478"/>
                  </a:lnTo>
                  <a:lnTo>
                    <a:pt x="352" y="470"/>
                  </a:lnTo>
                  <a:lnTo>
                    <a:pt x="342" y="462"/>
                  </a:lnTo>
                  <a:lnTo>
                    <a:pt x="332" y="450"/>
                  </a:lnTo>
                  <a:lnTo>
                    <a:pt x="324" y="436"/>
                  </a:lnTo>
                  <a:lnTo>
                    <a:pt x="316" y="416"/>
                  </a:lnTo>
                  <a:lnTo>
                    <a:pt x="310" y="390"/>
                  </a:lnTo>
                  <a:lnTo>
                    <a:pt x="302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98" y="364"/>
                  </a:lnTo>
                  <a:lnTo>
                    <a:pt x="298" y="364"/>
                  </a:lnTo>
                  <a:lnTo>
                    <a:pt x="290" y="370"/>
                  </a:lnTo>
                  <a:lnTo>
                    <a:pt x="284" y="374"/>
                  </a:lnTo>
                  <a:lnTo>
                    <a:pt x="278" y="372"/>
                  </a:lnTo>
                  <a:lnTo>
                    <a:pt x="276" y="372"/>
                  </a:lnTo>
                  <a:lnTo>
                    <a:pt x="276" y="372"/>
                  </a:lnTo>
                  <a:lnTo>
                    <a:pt x="266" y="370"/>
                  </a:lnTo>
                  <a:lnTo>
                    <a:pt x="256" y="364"/>
                  </a:lnTo>
                  <a:lnTo>
                    <a:pt x="248" y="358"/>
                  </a:lnTo>
                  <a:lnTo>
                    <a:pt x="242" y="348"/>
                  </a:lnTo>
                  <a:lnTo>
                    <a:pt x="242" y="348"/>
                  </a:lnTo>
                  <a:close/>
                  <a:moveTo>
                    <a:pt x="408" y="758"/>
                  </a:moveTo>
                  <a:lnTo>
                    <a:pt x="408" y="758"/>
                  </a:lnTo>
                  <a:lnTo>
                    <a:pt x="372" y="730"/>
                  </a:lnTo>
                  <a:lnTo>
                    <a:pt x="342" y="706"/>
                  </a:lnTo>
                  <a:lnTo>
                    <a:pt x="318" y="686"/>
                  </a:lnTo>
                  <a:lnTo>
                    <a:pt x="302" y="668"/>
                  </a:lnTo>
                  <a:lnTo>
                    <a:pt x="290" y="654"/>
                  </a:lnTo>
                  <a:lnTo>
                    <a:pt x="282" y="642"/>
                  </a:lnTo>
                  <a:lnTo>
                    <a:pt x="276" y="632"/>
                  </a:lnTo>
                  <a:lnTo>
                    <a:pt x="274" y="622"/>
                  </a:lnTo>
                  <a:lnTo>
                    <a:pt x="274" y="622"/>
                  </a:lnTo>
                  <a:lnTo>
                    <a:pt x="274" y="604"/>
                  </a:lnTo>
                  <a:lnTo>
                    <a:pt x="278" y="582"/>
                  </a:lnTo>
                  <a:lnTo>
                    <a:pt x="284" y="562"/>
                  </a:lnTo>
                  <a:lnTo>
                    <a:pt x="288" y="544"/>
                  </a:lnTo>
                  <a:lnTo>
                    <a:pt x="292" y="544"/>
                  </a:lnTo>
                  <a:lnTo>
                    <a:pt x="292" y="544"/>
                  </a:lnTo>
                  <a:lnTo>
                    <a:pt x="296" y="532"/>
                  </a:lnTo>
                  <a:lnTo>
                    <a:pt x="298" y="518"/>
                  </a:lnTo>
                  <a:lnTo>
                    <a:pt x="300" y="494"/>
                  </a:lnTo>
                  <a:lnTo>
                    <a:pt x="300" y="472"/>
                  </a:lnTo>
                  <a:lnTo>
                    <a:pt x="298" y="454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8" y="378"/>
                  </a:lnTo>
                  <a:lnTo>
                    <a:pt x="288" y="378"/>
                  </a:lnTo>
                  <a:lnTo>
                    <a:pt x="294" y="376"/>
                  </a:lnTo>
                  <a:lnTo>
                    <a:pt x="298" y="372"/>
                  </a:lnTo>
                  <a:lnTo>
                    <a:pt x="298" y="372"/>
                  </a:lnTo>
                  <a:lnTo>
                    <a:pt x="306" y="402"/>
                  </a:lnTo>
                  <a:lnTo>
                    <a:pt x="312" y="426"/>
                  </a:lnTo>
                  <a:lnTo>
                    <a:pt x="320" y="444"/>
                  </a:lnTo>
                  <a:lnTo>
                    <a:pt x="328" y="458"/>
                  </a:lnTo>
                  <a:lnTo>
                    <a:pt x="338" y="468"/>
                  </a:lnTo>
                  <a:lnTo>
                    <a:pt x="348" y="476"/>
                  </a:lnTo>
                  <a:lnTo>
                    <a:pt x="374" y="492"/>
                  </a:lnTo>
                  <a:lnTo>
                    <a:pt x="374" y="492"/>
                  </a:lnTo>
                  <a:lnTo>
                    <a:pt x="390" y="500"/>
                  </a:lnTo>
                  <a:lnTo>
                    <a:pt x="410" y="512"/>
                  </a:lnTo>
                  <a:lnTo>
                    <a:pt x="410" y="512"/>
                  </a:lnTo>
                  <a:lnTo>
                    <a:pt x="434" y="524"/>
                  </a:lnTo>
                  <a:lnTo>
                    <a:pt x="462" y="534"/>
                  </a:lnTo>
                  <a:lnTo>
                    <a:pt x="462" y="534"/>
                  </a:lnTo>
                  <a:lnTo>
                    <a:pt x="474" y="536"/>
                  </a:lnTo>
                  <a:lnTo>
                    <a:pt x="474" y="536"/>
                  </a:lnTo>
                  <a:lnTo>
                    <a:pt x="492" y="534"/>
                  </a:lnTo>
                  <a:lnTo>
                    <a:pt x="508" y="530"/>
                  </a:lnTo>
                  <a:lnTo>
                    <a:pt x="522" y="524"/>
                  </a:lnTo>
                  <a:lnTo>
                    <a:pt x="526" y="522"/>
                  </a:lnTo>
                  <a:lnTo>
                    <a:pt x="530" y="518"/>
                  </a:lnTo>
                  <a:lnTo>
                    <a:pt x="530" y="518"/>
                  </a:lnTo>
                  <a:lnTo>
                    <a:pt x="530" y="512"/>
                  </a:lnTo>
                  <a:lnTo>
                    <a:pt x="530" y="512"/>
                  </a:lnTo>
                  <a:lnTo>
                    <a:pt x="530" y="558"/>
                  </a:lnTo>
                  <a:lnTo>
                    <a:pt x="532" y="582"/>
                  </a:lnTo>
                  <a:lnTo>
                    <a:pt x="534" y="606"/>
                  </a:lnTo>
                  <a:lnTo>
                    <a:pt x="534" y="606"/>
                  </a:lnTo>
                  <a:lnTo>
                    <a:pt x="534" y="614"/>
                  </a:lnTo>
                  <a:lnTo>
                    <a:pt x="534" y="622"/>
                  </a:lnTo>
                  <a:lnTo>
                    <a:pt x="526" y="642"/>
                  </a:lnTo>
                  <a:lnTo>
                    <a:pt x="514" y="664"/>
                  </a:lnTo>
                  <a:lnTo>
                    <a:pt x="498" y="688"/>
                  </a:lnTo>
                  <a:lnTo>
                    <a:pt x="478" y="710"/>
                  </a:lnTo>
                  <a:lnTo>
                    <a:pt x="456" y="730"/>
                  </a:lnTo>
                  <a:lnTo>
                    <a:pt x="432" y="748"/>
                  </a:lnTo>
                  <a:lnTo>
                    <a:pt x="420" y="754"/>
                  </a:lnTo>
                  <a:lnTo>
                    <a:pt x="408" y="758"/>
                  </a:lnTo>
                  <a:lnTo>
                    <a:pt x="408" y="758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4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9858264B-1CFA-4C04-9910-8DAE2B621A19}"/>
                </a:ext>
              </a:extLst>
            </p:cNvPr>
            <p:cNvSpPr/>
            <p:nvPr/>
          </p:nvSpPr>
          <p:spPr>
            <a:xfrm>
              <a:off x="710572" y="3492586"/>
              <a:ext cx="1807502" cy="726347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</a:t>
              </a:r>
              <a:b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5D46E42D-3F14-4D43-B245-A57624FFC035}"/>
                </a:ext>
              </a:extLst>
            </p:cNvPr>
            <p:cNvSpPr/>
            <p:nvPr/>
          </p:nvSpPr>
          <p:spPr>
            <a:xfrm>
              <a:off x="916645" y="2789998"/>
              <a:ext cx="1402198" cy="253916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>
                <a:buClr>
                  <a:srgbClr val="E24848"/>
                </a:buClr>
              </a:pPr>
              <a:r>
                <a:rPr lang="zh-CN" altLang="en-US" sz="1200" b="1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D5667356-B778-44F8-8E75-038A74F55746}"/>
                </a:ext>
              </a:extLst>
            </p:cNvPr>
            <p:cNvSpPr/>
            <p:nvPr/>
          </p:nvSpPr>
          <p:spPr>
            <a:xfrm>
              <a:off x="923493" y="3034210"/>
              <a:ext cx="1395351" cy="230833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>
                <a:buClr>
                  <a:srgbClr val="E24848"/>
                </a:buClr>
              </a:pPr>
              <a:r>
                <a:rPr lang="zh-CN" altLang="en-US" sz="933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576485" y="1767866"/>
            <a:ext cx="2410003" cy="3857391"/>
            <a:chOff x="2682364" y="1325899"/>
            <a:chExt cx="1807502" cy="2893043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E507BA95-C433-4EA3-A695-BFB42954540B}"/>
                </a:ext>
              </a:extLst>
            </p:cNvPr>
            <p:cNvSpPr/>
            <p:nvPr/>
          </p:nvSpPr>
          <p:spPr>
            <a:xfrm>
              <a:off x="2895276" y="1325899"/>
              <a:ext cx="1395351" cy="135803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D7CBE5CF-112B-4E50-955A-3269C94A68D5}"/>
                </a:ext>
              </a:extLst>
            </p:cNvPr>
            <p:cNvCxnSpPr/>
            <p:nvPr/>
          </p:nvCxnSpPr>
          <p:spPr>
            <a:xfrm flipH="1">
              <a:off x="2888409" y="3270274"/>
              <a:ext cx="586007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xmlns="" id="{EE940654-EFF0-4721-A6AC-7FF57F8F53A0}"/>
                </a:ext>
              </a:extLst>
            </p:cNvPr>
            <p:cNvSpPr/>
            <p:nvPr/>
          </p:nvSpPr>
          <p:spPr>
            <a:xfrm rot="18914935">
              <a:off x="3526387" y="3228698"/>
              <a:ext cx="47936" cy="170375"/>
            </a:xfrm>
            <a:custGeom>
              <a:avLst/>
              <a:gdLst>
                <a:gd name="connsiteX0" fmla="*/ 125628 w 125628"/>
                <a:gd name="connsiteY0" fmla="*/ 446518 h 446518"/>
                <a:gd name="connsiteX1" fmla="*/ 0 w 125628"/>
                <a:gd name="connsiteY1" fmla="*/ 446518 h 446518"/>
                <a:gd name="connsiteX2" fmla="*/ 0 w 125628"/>
                <a:gd name="connsiteY2" fmla="*/ 0 h 446518"/>
                <a:gd name="connsiteX3" fmla="*/ 125628 w 125628"/>
                <a:gd name="connsiteY3" fmla="*/ 124541 h 446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628" h="446518">
                  <a:moveTo>
                    <a:pt x="125628" y="446518"/>
                  </a:moveTo>
                  <a:lnTo>
                    <a:pt x="0" y="446518"/>
                  </a:lnTo>
                  <a:lnTo>
                    <a:pt x="0" y="0"/>
                  </a:lnTo>
                  <a:lnTo>
                    <a:pt x="125628" y="12454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xmlns="" id="{103956EC-A2DB-4922-BD02-2860332ACDF6}"/>
                </a:ext>
              </a:extLst>
            </p:cNvPr>
            <p:cNvSpPr/>
            <p:nvPr/>
          </p:nvSpPr>
          <p:spPr>
            <a:xfrm rot="2703745">
              <a:off x="3613476" y="3228050"/>
              <a:ext cx="47936" cy="171929"/>
            </a:xfrm>
            <a:custGeom>
              <a:avLst/>
              <a:gdLst>
                <a:gd name="connsiteX0" fmla="*/ 125628 w 125628"/>
                <a:gd name="connsiteY0" fmla="*/ 0 h 450590"/>
                <a:gd name="connsiteX1" fmla="*/ 125628 w 125628"/>
                <a:gd name="connsiteY1" fmla="*/ 450590 h 450590"/>
                <a:gd name="connsiteX2" fmla="*/ 0 w 125628"/>
                <a:gd name="connsiteY2" fmla="*/ 450590 h 450590"/>
                <a:gd name="connsiteX3" fmla="*/ 0 w 125628"/>
                <a:gd name="connsiteY3" fmla="*/ 125902 h 45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628" h="450590">
                  <a:moveTo>
                    <a:pt x="125628" y="0"/>
                  </a:moveTo>
                  <a:lnTo>
                    <a:pt x="125628" y="450590"/>
                  </a:lnTo>
                  <a:lnTo>
                    <a:pt x="0" y="450590"/>
                  </a:lnTo>
                  <a:lnTo>
                    <a:pt x="0" y="125902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13C4B1DE-F8A4-4F4F-9299-814717A9D008}"/>
                </a:ext>
              </a:extLst>
            </p:cNvPr>
            <p:cNvCxnSpPr/>
            <p:nvPr/>
          </p:nvCxnSpPr>
          <p:spPr>
            <a:xfrm flipH="1">
              <a:off x="3708276" y="3270275"/>
              <a:ext cx="57554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FCA21107-CCBA-4B0E-A638-72067E5DE96A}"/>
                </a:ext>
              </a:extLst>
            </p:cNvPr>
            <p:cNvSpPr/>
            <p:nvPr/>
          </p:nvSpPr>
          <p:spPr>
            <a:xfrm>
              <a:off x="2682364" y="3492595"/>
              <a:ext cx="1807502" cy="726347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</a:t>
              </a:r>
              <a:b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93D7743D-F3C1-4E86-B2BA-179E72D4FD94}"/>
                </a:ext>
              </a:extLst>
            </p:cNvPr>
            <p:cNvSpPr/>
            <p:nvPr/>
          </p:nvSpPr>
          <p:spPr>
            <a:xfrm>
              <a:off x="2888437" y="2789997"/>
              <a:ext cx="1402198" cy="253916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>
                <a:buClr>
                  <a:srgbClr val="E24848"/>
                </a:buClr>
              </a:pPr>
              <a:r>
                <a:rPr lang="zh-CN" altLang="en-US" sz="1200" b="1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C4D4A034-1787-43AA-BF93-A24AFE9F9B23}"/>
                </a:ext>
              </a:extLst>
            </p:cNvPr>
            <p:cNvSpPr/>
            <p:nvPr/>
          </p:nvSpPr>
          <p:spPr>
            <a:xfrm>
              <a:off x="2895276" y="3034219"/>
              <a:ext cx="1395351" cy="230833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>
                <a:buClr>
                  <a:srgbClr val="E24848"/>
                </a:buClr>
              </a:pPr>
              <a:r>
                <a:rPr lang="zh-CN" altLang="en-US" sz="933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xmlns="" id="{9AF6B612-CBD9-46CB-BB2B-8660649C1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0362" y="1738729"/>
              <a:ext cx="978622" cy="935723"/>
            </a:xfrm>
            <a:custGeom>
              <a:avLst/>
              <a:gdLst>
                <a:gd name="T0" fmla="*/ 656 w 730"/>
                <a:gd name="T1" fmla="*/ 504 h 698"/>
                <a:gd name="T2" fmla="*/ 552 w 730"/>
                <a:gd name="T3" fmla="*/ 428 h 698"/>
                <a:gd name="T4" fmla="*/ 524 w 730"/>
                <a:gd name="T5" fmla="*/ 302 h 698"/>
                <a:gd name="T6" fmla="*/ 492 w 730"/>
                <a:gd name="T7" fmla="*/ 110 h 698"/>
                <a:gd name="T8" fmla="*/ 436 w 730"/>
                <a:gd name="T9" fmla="*/ 26 h 698"/>
                <a:gd name="T10" fmla="*/ 380 w 730"/>
                <a:gd name="T11" fmla="*/ 2 h 698"/>
                <a:gd name="T12" fmla="*/ 316 w 730"/>
                <a:gd name="T13" fmla="*/ 4 h 698"/>
                <a:gd name="T14" fmla="*/ 246 w 730"/>
                <a:gd name="T15" fmla="*/ 44 h 698"/>
                <a:gd name="T16" fmla="*/ 202 w 730"/>
                <a:gd name="T17" fmla="*/ 136 h 698"/>
                <a:gd name="T18" fmla="*/ 170 w 730"/>
                <a:gd name="T19" fmla="*/ 304 h 698"/>
                <a:gd name="T20" fmla="*/ 134 w 730"/>
                <a:gd name="T21" fmla="*/ 486 h 698"/>
                <a:gd name="T22" fmla="*/ 58 w 730"/>
                <a:gd name="T23" fmla="*/ 526 h 698"/>
                <a:gd name="T24" fmla="*/ 32 w 730"/>
                <a:gd name="T25" fmla="*/ 562 h 698"/>
                <a:gd name="T26" fmla="*/ 718 w 730"/>
                <a:gd name="T27" fmla="*/ 632 h 698"/>
                <a:gd name="T28" fmla="*/ 278 w 730"/>
                <a:gd name="T29" fmla="*/ 134 h 698"/>
                <a:gd name="T30" fmla="*/ 326 w 730"/>
                <a:gd name="T31" fmla="*/ 94 h 698"/>
                <a:gd name="T32" fmla="*/ 380 w 730"/>
                <a:gd name="T33" fmla="*/ 122 h 698"/>
                <a:gd name="T34" fmla="*/ 426 w 730"/>
                <a:gd name="T35" fmla="*/ 182 h 698"/>
                <a:gd name="T36" fmla="*/ 456 w 730"/>
                <a:gd name="T37" fmla="*/ 258 h 698"/>
                <a:gd name="T38" fmla="*/ 430 w 730"/>
                <a:gd name="T39" fmla="*/ 340 h 698"/>
                <a:gd name="T40" fmla="*/ 382 w 730"/>
                <a:gd name="T41" fmla="*/ 396 h 698"/>
                <a:gd name="T42" fmla="*/ 332 w 730"/>
                <a:gd name="T43" fmla="*/ 402 h 698"/>
                <a:gd name="T44" fmla="*/ 292 w 730"/>
                <a:gd name="T45" fmla="*/ 376 h 698"/>
                <a:gd name="T46" fmla="*/ 256 w 730"/>
                <a:gd name="T47" fmla="*/ 310 h 698"/>
                <a:gd name="T48" fmla="*/ 242 w 730"/>
                <a:gd name="T49" fmla="*/ 200 h 698"/>
                <a:gd name="T50" fmla="*/ 278 w 730"/>
                <a:gd name="T51" fmla="*/ 134 h 698"/>
                <a:gd name="T52" fmla="*/ 208 w 730"/>
                <a:gd name="T53" fmla="*/ 552 h 698"/>
                <a:gd name="T54" fmla="*/ 266 w 730"/>
                <a:gd name="T55" fmla="*/ 602 h 698"/>
                <a:gd name="T56" fmla="*/ 258 w 730"/>
                <a:gd name="T57" fmla="*/ 594 h 698"/>
                <a:gd name="T58" fmla="*/ 236 w 730"/>
                <a:gd name="T59" fmla="*/ 570 h 698"/>
                <a:gd name="T60" fmla="*/ 286 w 730"/>
                <a:gd name="T61" fmla="*/ 588 h 698"/>
                <a:gd name="T62" fmla="*/ 252 w 730"/>
                <a:gd name="T63" fmla="*/ 552 h 698"/>
                <a:gd name="T64" fmla="*/ 264 w 730"/>
                <a:gd name="T65" fmla="*/ 554 h 698"/>
                <a:gd name="T66" fmla="*/ 250 w 730"/>
                <a:gd name="T67" fmla="*/ 464 h 698"/>
                <a:gd name="T68" fmla="*/ 276 w 730"/>
                <a:gd name="T69" fmla="*/ 518 h 698"/>
                <a:gd name="T70" fmla="*/ 262 w 730"/>
                <a:gd name="T71" fmla="*/ 462 h 698"/>
                <a:gd name="T72" fmla="*/ 270 w 730"/>
                <a:gd name="T73" fmla="*/ 356 h 698"/>
                <a:gd name="T74" fmla="*/ 298 w 730"/>
                <a:gd name="T75" fmla="*/ 388 h 698"/>
                <a:gd name="T76" fmla="*/ 352 w 730"/>
                <a:gd name="T77" fmla="*/ 410 h 698"/>
                <a:gd name="T78" fmla="*/ 384 w 730"/>
                <a:gd name="T79" fmla="*/ 402 h 698"/>
                <a:gd name="T80" fmla="*/ 430 w 730"/>
                <a:gd name="T81" fmla="*/ 352 h 698"/>
                <a:gd name="T82" fmla="*/ 446 w 730"/>
                <a:gd name="T83" fmla="*/ 466 h 698"/>
                <a:gd name="T84" fmla="*/ 456 w 730"/>
                <a:gd name="T85" fmla="*/ 542 h 698"/>
                <a:gd name="T86" fmla="*/ 464 w 730"/>
                <a:gd name="T87" fmla="*/ 526 h 698"/>
                <a:gd name="T88" fmla="*/ 456 w 730"/>
                <a:gd name="T89" fmla="*/ 572 h 698"/>
                <a:gd name="T90" fmla="*/ 472 w 730"/>
                <a:gd name="T91" fmla="*/ 552 h 698"/>
                <a:gd name="T92" fmla="*/ 450 w 730"/>
                <a:gd name="T93" fmla="*/ 600 h 698"/>
                <a:gd name="T94" fmla="*/ 480 w 730"/>
                <a:gd name="T95" fmla="*/ 544 h 698"/>
                <a:gd name="T96" fmla="*/ 464 w 730"/>
                <a:gd name="T97" fmla="*/ 604 h 698"/>
                <a:gd name="T98" fmla="*/ 464 w 730"/>
                <a:gd name="T99" fmla="*/ 612 h 698"/>
                <a:gd name="T100" fmla="*/ 498 w 730"/>
                <a:gd name="T101" fmla="*/ 572 h 698"/>
                <a:gd name="T102" fmla="*/ 490 w 730"/>
                <a:gd name="T103" fmla="*/ 598 h 698"/>
                <a:gd name="T104" fmla="*/ 420 w 730"/>
                <a:gd name="T105" fmla="*/ 638 h 698"/>
                <a:gd name="T106" fmla="*/ 324 w 730"/>
                <a:gd name="T107" fmla="*/ 646 h 698"/>
                <a:gd name="T108" fmla="*/ 224 w 730"/>
                <a:gd name="T109" fmla="*/ 580 h 698"/>
                <a:gd name="T110" fmla="*/ 522 w 730"/>
                <a:gd name="T111" fmla="*/ 524 h 698"/>
                <a:gd name="T112" fmla="*/ 510 w 730"/>
                <a:gd name="T113" fmla="*/ 574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30" h="698">
                  <a:moveTo>
                    <a:pt x="690" y="534"/>
                  </a:moveTo>
                  <a:lnTo>
                    <a:pt x="690" y="534"/>
                  </a:lnTo>
                  <a:lnTo>
                    <a:pt x="684" y="524"/>
                  </a:lnTo>
                  <a:lnTo>
                    <a:pt x="672" y="514"/>
                  </a:lnTo>
                  <a:lnTo>
                    <a:pt x="656" y="504"/>
                  </a:lnTo>
                  <a:lnTo>
                    <a:pt x="638" y="494"/>
                  </a:lnTo>
                  <a:lnTo>
                    <a:pt x="602" y="476"/>
                  </a:lnTo>
                  <a:lnTo>
                    <a:pt x="570" y="462"/>
                  </a:lnTo>
                  <a:lnTo>
                    <a:pt x="570" y="462"/>
                  </a:lnTo>
                  <a:lnTo>
                    <a:pt x="552" y="428"/>
                  </a:lnTo>
                  <a:lnTo>
                    <a:pt x="542" y="406"/>
                  </a:lnTo>
                  <a:lnTo>
                    <a:pt x="534" y="380"/>
                  </a:lnTo>
                  <a:lnTo>
                    <a:pt x="534" y="380"/>
                  </a:lnTo>
                  <a:lnTo>
                    <a:pt x="528" y="344"/>
                  </a:lnTo>
                  <a:lnTo>
                    <a:pt x="524" y="302"/>
                  </a:lnTo>
                  <a:lnTo>
                    <a:pt x="520" y="250"/>
                  </a:lnTo>
                  <a:lnTo>
                    <a:pt x="508" y="180"/>
                  </a:lnTo>
                  <a:lnTo>
                    <a:pt x="508" y="180"/>
                  </a:lnTo>
                  <a:lnTo>
                    <a:pt x="500" y="142"/>
                  </a:lnTo>
                  <a:lnTo>
                    <a:pt x="492" y="110"/>
                  </a:lnTo>
                  <a:lnTo>
                    <a:pt x="482" y="84"/>
                  </a:lnTo>
                  <a:lnTo>
                    <a:pt x="470" y="64"/>
                  </a:lnTo>
                  <a:lnTo>
                    <a:pt x="458" y="48"/>
                  </a:lnTo>
                  <a:lnTo>
                    <a:pt x="448" y="36"/>
                  </a:lnTo>
                  <a:lnTo>
                    <a:pt x="436" y="26"/>
                  </a:lnTo>
                  <a:lnTo>
                    <a:pt x="424" y="18"/>
                  </a:lnTo>
                  <a:lnTo>
                    <a:pt x="424" y="18"/>
                  </a:lnTo>
                  <a:lnTo>
                    <a:pt x="410" y="12"/>
                  </a:lnTo>
                  <a:lnTo>
                    <a:pt x="396" y="6"/>
                  </a:lnTo>
                  <a:lnTo>
                    <a:pt x="380" y="2"/>
                  </a:lnTo>
                  <a:lnTo>
                    <a:pt x="364" y="0"/>
                  </a:lnTo>
                  <a:lnTo>
                    <a:pt x="334" y="0"/>
                  </a:lnTo>
                  <a:lnTo>
                    <a:pt x="324" y="2"/>
                  </a:lnTo>
                  <a:lnTo>
                    <a:pt x="316" y="4"/>
                  </a:lnTo>
                  <a:lnTo>
                    <a:pt x="316" y="4"/>
                  </a:lnTo>
                  <a:lnTo>
                    <a:pt x="298" y="8"/>
                  </a:lnTo>
                  <a:lnTo>
                    <a:pt x="286" y="14"/>
                  </a:lnTo>
                  <a:lnTo>
                    <a:pt x="272" y="20"/>
                  </a:lnTo>
                  <a:lnTo>
                    <a:pt x="260" y="30"/>
                  </a:lnTo>
                  <a:lnTo>
                    <a:pt x="246" y="44"/>
                  </a:lnTo>
                  <a:lnTo>
                    <a:pt x="234" y="60"/>
                  </a:lnTo>
                  <a:lnTo>
                    <a:pt x="222" y="80"/>
                  </a:lnTo>
                  <a:lnTo>
                    <a:pt x="222" y="80"/>
                  </a:lnTo>
                  <a:lnTo>
                    <a:pt x="212" y="106"/>
                  </a:lnTo>
                  <a:lnTo>
                    <a:pt x="202" y="136"/>
                  </a:lnTo>
                  <a:lnTo>
                    <a:pt x="194" y="168"/>
                  </a:lnTo>
                  <a:lnTo>
                    <a:pt x="186" y="200"/>
                  </a:lnTo>
                  <a:lnTo>
                    <a:pt x="176" y="260"/>
                  </a:lnTo>
                  <a:lnTo>
                    <a:pt x="170" y="304"/>
                  </a:lnTo>
                  <a:lnTo>
                    <a:pt x="170" y="304"/>
                  </a:lnTo>
                  <a:lnTo>
                    <a:pt x="164" y="374"/>
                  </a:lnTo>
                  <a:lnTo>
                    <a:pt x="164" y="374"/>
                  </a:lnTo>
                  <a:lnTo>
                    <a:pt x="152" y="420"/>
                  </a:lnTo>
                  <a:lnTo>
                    <a:pt x="142" y="458"/>
                  </a:lnTo>
                  <a:lnTo>
                    <a:pt x="134" y="486"/>
                  </a:lnTo>
                  <a:lnTo>
                    <a:pt x="134" y="486"/>
                  </a:lnTo>
                  <a:lnTo>
                    <a:pt x="98" y="502"/>
                  </a:lnTo>
                  <a:lnTo>
                    <a:pt x="98" y="502"/>
                  </a:lnTo>
                  <a:lnTo>
                    <a:pt x="78" y="512"/>
                  </a:lnTo>
                  <a:lnTo>
                    <a:pt x="58" y="526"/>
                  </a:lnTo>
                  <a:lnTo>
                    <a:pt x="50" y="534"/>
                  </a:lnTo>
                  <a:lnTo>
                    <a:pt x="42" y="544"/>
                  </a:lnTo>
                  <a:lnTo>
                    <a:pt x="34" y="552"/>
                  </a:lnTo>
                  <a:lnTo>
                    <a:pt x="32" y="562"/>
                  </a:lnTo>
                  <a:lnTo>
                    <a:pt x="32" y="562"/>
                  </a:lnTo>
                  <a:lnTo>
                    <a:pt x="0" y="698"/>
                  </a:lnTo>
                  <a:lnTo>
                    <a:pt x="730" y="698"/>
                  </a:lnTo>
                  <a:lnTo>
                    <a:pt x="730" y="698"/>
                  </a:lnTo>
                  <a:lnTo>
                    <a:pt x="726" y="678"/>
                  </a:lnTo>
                  <a:lnTo>
                    <a:pt x="718" y="632"/>
                  </a:lnTo>
                  <a:lnTo>
                    <a:pt x="706" y="578"/>
                  </a:lnTo>
                  <a:lnTo>
                    <a:pt x="698" y="554"/>
                  </a:lnTo>
                  <a:lnTo>
                    <a:pt x="690" y="534"/>
                  </a:lnTo>
                  <a:lnTo>
                    <a:pt x="690" y="534"/>
                  </a:lnTo>
                  <a:close/>
                  <a:moveTo>
                    <a:pt x="278" y="134"/>
                  </a:moveTo>
                  <a:lnTo>
                    <a:pt x="278" y="134"/>
                  </a:lnTo>
                  <a:lnTo>
                    <a:pt x="292" y="124"/>
                  </a:lnTo>
                  <a:lnTo>
                    <a:pt x="308" y="112"/>
                  </a:lnTo>
                  <a:lnTo>
                    <a:pt x="320" y="100"/>
                  </a:lnTo>
                  <a:lnTo>
                    <a:pt x="326" y="94"/>
                  </a:lnTo>
                  <a:lnTo>
                    <a:pt x="326" y="94"/>
                  </a:lnTo>
                  <a:lnTo>
                    <a:pt x="340" y="96"/>
                  </a:lnTo>
                  <a:lnTo>
                    <a:pt x="354" y="102"/>
                  </a:lnTo>
                  <a:lnTo>
                    <a:pt x="366" y="110"/>
                  </a:lnTo>
                  <a:lnTo>
                    <a:pt x="380" y="122"/>
                  </a:lnTo>
                  <a:lnTo>
                    <a:pt x="392" y="134"/>
                  </a:lnTo>
                  <a:lnTo>
                    <a:pt x="404" y="148"/>
                  </a:lnTo>
                  <a:lnTo>
                    <a:pt x="416" y="164"/>
                  </a:lnTo>
                  <a:lnTo>
                    <a:pt x="426" y="182"/>
                  </a:lnTo>
                  <a:lnTo>
                    <a:pt x="426" y="182"/>
                  </a:lnTo>
                  <a:lnTo>
                    <a:pt x="446" y="224"/>
                  </a:lnTo>
                  <a:lnTo>
                    <a:pt x="458" y="250"/>
                  </a:lnTo>
                  <a:lnTo>
                    <a:pt x="458" y="250"/>
                  </a:lnTo>
                  <a:lnTo>
                    <a:pt x="456" y="258"/>
                  </a:lnTo>
                  <a:lnTo>
                    <a:pt x="456" y="258"/>
                  </a:lnTo>
                  <a:lnTo>
                    <a:pt x="452" y="284"/>
                  </a:lnTo>
                  <a:lnTo>
                    <a:pt x="448" y="304"/>
                  </a:lnTo>
                  <a:lnTo>
                    <a:pt x="448" y="304"/>
                  </a:lnTo>
                  <a:lnTo>
                    <a:pt x="440" y="322"/>
                  </a:lnTo>
                  <a:lnTo>
                    <a:pt x="430" y="340"/>
                  </a:lnTo>
                  <a:lnTo>
                    <a:pt x="420" y="356"/>
                  </a:lnTo>
                  <a:lnTo>
                    <a:pt x="408" y="374"/>
                  </a:lnTo>
                  <a:lnTo>
                    <a:pt x="408" y="374"/>
                  </a:lnTo>
                  <a:lnTo>
                    <a:pt x="396" y="388"/>
                  </a:lnTo>
                  <a:lnTo>
                    <a:pt x="382" y="396"/>
                  </a:lnTo>
                  <a:lnTo>
                    <a:pt x="368" y="402"/>
                  </a:lnTo>
                  <a:lnTo>
                    <a:pt x="352" y="404"/>
                  </a:lnTo>
                  <a:lnTo>
                    <a:pt x="352" y="404"/>
                  </a:lnTo>
                  <a:lnTo>
                    <a:pt x="342" y="404"/>
                  </a:lnTo>
                  <a:lnTo>
                    <a:pt x="332" y="402"/>
                  </a:lnTo>
                  <a:lnTo>
                    <a:pt x="324" y="398"/>
                  </a:lnTo>
                  <a:lnTo>
                    <a:pt x="316" y="394"/>
                  </a:lnTo>
                  <a:lnTo>
                    <a:pt x="302" y="384"/>
                  </a:lnTo>
                  <a:lnTo>
                    <a:pt x="292" y="376"/>
                  </a:lnTo>
                  <a:lnTo>
                    <a:pt x="292" y="376"/>
                  </a:lnTo>
                  <a:lnTo>
                    <a:pt x="276" y="358"/>
                  </a:lnTo>
                  <a:lnTo>
                    <a:pt x="270" y="346"/>
                  </a:lnTo>
                  <a:lnTo>
                    <a:pt x="264" y="334"/>
                  </a:lnTo>
                  <a:lnTo>
                    <a:pt x="264" y="334"/>
                  </a:lnTo>
                  <a:lnTo>
                    <a:pt x="256" y="310"/>
                  </a:lnTo>
                  <a:lnTo>
                    <a:pt x="248" y="284"/>
                  </a:lnTo>
                  <a:lnTo>
                    <a:pt x="248" y="284"/>
                  </a:lnTo>
                  <a:lnTo>
                    <a:pt x="244" y="238"/>
                  </a:lnTo>
                  <a:lnTo>
                    <a:pt x="242" y="200"/>
                  </a:lnTo>
                  <a:lnTo>
                    <a:pt x="242" y="200"/>
                  </a:lnTo>
                  <a:lnTo>
                    <a:pt x="246" y="182"/>
                  </a:lnTo>
                  <a:lnTo>
                    <a:pt x="254" y="162"/>
                  </a:lnTo>
                  <a:lnTo>
                    <a:pt x="266" y="144"/>
                  </a:lnTo>
                  <a:lnTo>
                    <a:pt x="272" y="138"/>
                  </a:lnTo>
                  <a:lnTo>
                    <a:pt x="278" y="134"/>
                  </a:lnTo>
                  <a:lnTo>
                    <a:pt x="278" y="134"/>
                  </a:lnTo>
                  <a:close/>
                  <a:moveTo>
                    <a:pt x="224" y="580"/>
                  </a:moveTo>
                  <a:lnTo>
                    <a:pt x="224" y="580"/>
                  </a:lnTo>
                  <a:lnTo>
                    <a:pt x="216" y="566"/>
                  </a:lnTo>
                  <a:lnTo>
                    <a:pt x="208" y="552"/>
                  </a:lnTo>
                  <a:lnTo>
                    <a:pt x="208" y="552"/>
                  </a:lnTo>
                  <a:lnTo>
                    <a:pt x="216" y="562"/>
                  </a:lnTo>
                  <a:lnTo>
                    <a:pt x="226" y="572"/>
                  </a:lnTo>
                  <a:lnTo>
                    <a:pt x="248" y="590"/>
                  </a:lnTo>
                  <a:lnTo>
                    <a:pt x="266" y="602"/>
                  </a:lnTo>
                  <a:lnTo>
                    <a:pt x="272" y="606"/>
                  </a:lnTo>
                  <a:lnTo>
                    <a:pt x="276" y="606"/>
                  </a:lnTo>
                  <a:lnTo>
                    <a:pt x="276" y="606"/>
                  </a:lnTo>
                  <a:lnTo>
                    <a:pt x="268" y="600"/>
                  </a:lnTo>
                  <a:lnTo>
                    <a:pt x="258" y="594"/>
                  </a:lnTo>
                  <a:lnTo>
                    <a:pt x="240" y="578"/>
                  </a:lnTo>
                  <a:lnTo>
                    <a:pt x="228" y="566"/>
                  </a:lnTo>
                  <a:lnTo>
                    <a:pt x="222" y="558"/>
                  </a:lnTo>
                  <a:lnTo>
                    <a:pt x="222" y="558"/>
                  </a:lnTo>
                  <a:lnTo>
                    <a:pt x="236" y="570"/>
                  </a:lnTo>
                  <a:lnTo>
                    <a:pt x="248" y="578"/>
                  </a:lnTo>
                  <a:lnTo>
                    <a:pt x="260" y="582"/>
                  </a:lnTo>
                  <a:lnTo>
                    <a:pt x="268" y="586"/>
                  </a:lnTo>
                  <a:lnTo>
                    <a:pt x="282" y="588"/>
                  </a:lnTo>
                  <a:lnTo>
                    <a:pt x="286" y="588"/>
                  </a:lnTo>
                  <a:lnTo>
                    <a:pt x="286" y="588"/>
                  </a:lnTo>
                  <a:lnTo>
                    <a:pt x="274" y="578"/>
                  </a:lnTo>
                  <a:lnTo>
                    <a:pt x="264" y="570"/>
                  </a:lnTo>
                  <a:lnTo>
                    <a:pt x="256" y="560"/>
                  </a:lnTo>
                  <a:lnTo>
                    <a:pt x="252" y="552"/>
                  </a:lnTo>
                  <a:lnTo>
                    <a:pt x="248" y="540"/>
                  </a:lnTo>
                  <a:lnTo>
                    <a:pt x="246" y="536"/>
                  </a:lnTo>
                  <a:lnTo>
                    <a:pt x="246" y="536"/>
                  </a:lnTo>
                  <a:lnTo>
                    <a:pt x="256" y="548"/>
                  </a:lnTo>
                  <a:lnTo>
                    <a:pt x="264" y="554"/>
                  </a:lnTo>
                  <a:lnTo>
                    <a:pt x="272" y="560"/>
                  </a:lnTo>
                  <a:lnTo>
                    <a:pt x="272" y="560"/>
                  </a:lnTo>
                  <a:lnTo>
                    <a:pt x="266" y="544"/>
                  </a:lnTo>
                  <a:lnTo>
                    <a:pt x="260" y="518"/>
                  </a:lnTo>
                  <a:lnTo>
                    <a:pt x="250" y="464"/>
                  </a:lnTo>
                  <a:lnTo>
                    <a:pt x="250" y="464"/>
                  </a:lnTo>
                  <a:lnTo>
                    <a:pt x="256" y="484"/>
                  </a:lnTo>
                  <a:lnTo>
                    <a:pt x="262" y="500"/>
                  </a:lnTo>
                  <a:lnTo>
                    <a:pt x="268" y="512"/>
                  </a:lnTo>
                  <a:lnTo>
                    <a:pt x="276" y="518"/>
                  </a:lnTo>
                  <a:lnTo>
                    <a:pt x="276" y="518"/>
                  </a:lnTo>
                  <a:lnTo>
                    <a:pt x="270" y="502"/>
                  </a:lnTo>
                  <a:lnTo>
                    <a:pt x="266" y="488"/>
                  </a:lnTo>
                  <a:lnTo>
                    <a:pt x="264" y="474"/>
                  </a:lnTo>
                  <a:lnTo>
                    <a:pt x="262" y="462"/>
                  </a:lnTo>
                  <a:lnTo>
                    <a:pt x="264" y="442"/>
                  </a:lnTo>
                  <a:lnTo>
                    <a:pt x="266" y="424"/>
                  </a:lnTo>
                  <a:lnTo>
                    <a:pt x="266" y="424"/>
                  </a:lnTo>
                  <a:lnTo>
                    <a:pt x="268" y="39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8" y="368"/>
                  </a:lnTo>
                  <a:lnTo>
                    <a:pt x="288" y="378"/>
                  </a:lnTo>
                  <a:lnTo>
                    <a:pt x="288" y="378"/>
                  </a:lnTo>
                  <a:lnTo>
                    <a:pt x="298" y="388"/>
                  </a:lnTo>
                  <a:lnTo>
                    <a:pt x="312" y="398"/>
                  </a:lnTo>
                  <a:lnTo>
                    <a:pt x="320" y="404"/>
                  </a:lnTo>
                  <a:lnTo>
                    <a:pt x="330" y="406"/>
                  </a:lnTo>
                  <a:lnTo>
                    <a:pt x="340" y="410"/>
                  </a:lnTo>
                  <a:lnTo>
                    <a:pt x="352" y="410"/>
                  </a:lnTo>
                  <a:lnTo>
                    <a:pt x="352" y="410"/>
                  </a:lnTo>
                  <a:lnTo>
                    <a:pt x="354" y="410"/>
                  </a:lnTo>
                  <a:lnTo>
                    <a:pt x="354" y="410"/>
                  </a:lnTo>
                  <a:lnTo>
                    <a:pt x="370" y="408"/>
                  </a:lnTo>
                  <a:lnTo>
                    <a:pt x="384" y="402"/>
                  </a:lnTo>
                  <a:lnTo>
                    <a:pt x="398" y="392"/>
                  </a:lnTo>
                  <a:lnTo>
                    <a:pt x="412" y="376"/>
                  </a:lnTo>
                  <a:lnTo>
                    <a:pt x="412" y="376"/>
                  </a:lnTo>
                  <a:lnTo>
                    <a:pt x="430" y="352"/>
                  </a:lnTo>
                  <a:lnTo>
                    <a:pt x="430" y="352"/>
                  </a:lnTo>
                  <a:lnTo>
                    <a:pt x="428" y="378"/>
                  </a:lnTo>
                  <a:lnTo>
                    <a:pt x="428" y="396"/>
                  </a:lnTo>
                  <a:lnTo>
                    <a:pt x="432" y="414"/>
                  </a:lnTo>
                  <a:lnTo>
                    <a:pt x="432" y="414"/>
                  </a:lnTo>
                  <a:lnTo>
                    <a:pt x="446" y="466"/>
                  </a:lnTo>
                  <a:lnTo>
                    <a:pt x="454" y="490"/>
                  </a:lnTo>
                  <a:lnTo>
                    <a:pt x="458" y="510"/>
                  </a:lnTo>
                  <a:lnTo>
                    <a:pt x="458" y="510"/>
                  </a:lnTo>
                  <a:lnTo>
                    <a:pt x="458" y="528"/>
                  </a:lnTo>
                  <a:lnTo>
                    <a:pt x="456" y="542"/>
                  </a:lnTo>
                  <a:lnTo>
                    <a:pt x="452" y="556"/>
                  </a:lnTo>
                  <a:lnTo>
                    <a:pt x="452" y="556"/>
                  </a:lnTo>
                  <a:lnTo>
                    <a:pt x="454" y="550"/>
                  </a:lnTo>
                  <a:lnTo>
                    <a:pt x="464" y="526"/>
                  </a:lnTo>
                  <a:lnTo>
                    <a:pt x="464" y="526"/>
                  </a:lnTo>
                  <a:lnTo>
                    <a:pt x="464" y="536"/>
                  </a:lnTo>
                  <a:lnTo>
                    <a:pt x="462" y="548"/>
                  </a:lnTo>
                  <a:lnTo>
                    <a:pt x="452" y="578"/>
                  </a:lnTo>
                  <a:lnTo>
                    <a:pt x="452" y="578"/>
                  </a:lnTo>
                  <a:lnTo>
                    <a:pt x="456" y="572"/>
                  </a:lnTo>
                  <a:lnTo>
                    <a:pt x="460" y="564"/>
                  </a:lnTo>
                  <a:lnTo>
                    <a:pt x="472" y="528"/>
                  </a:lnTo>
                  <a:lnTo>
                    <a:pt x="472" y="528"/>
                  </a:lnTo>
                  <a:lnTo>
                    <a:pt x="472" y="542"/>
                  </a:lnTo>
                  <a:lnTo>
                    <a:pt x="472" y="552"/>
                  </a:lnTo>
                  <a:lnTo>
                    <a:pt x="468" y="562"/>
                  </a:lnTo>
                  <a:lnTo>
                    <a:pt x="466" y="572"/>
                  </a:lnTo>
                  <a:lnTo>
                    <a:pt x="458" y="588"/>
                  </a:lnTo>
                  <a:lnTo>
                    <a:pt x="450" y="600"/>
                  </a:lnTo>
                  <a:lnTo>
                    <a:pt x="450" y="600"/>
                  </a:lnTo>
                  <a:lnTo>
                    <a:pt x="460" y="592"/>
                  </a:lnTo>
                  <a:lnTo>
                    <a:pt x="470" y="580"/>
                  </a:lnTo>
                  <a:lnTo>
                    <a:pt x="476" y="562"/>
                  </a:lnTo>
                  <a:lnTo>
                    <a:pt x="480" y="544"/>
                  </a:lnTo>
                  <a:lnTo>
                    <a:pt x="480" y="544"/>
                  </a:lnTo>
                  <a:lnTo>
                    <a:pt x="480" y="560"/>
                  </a:lnTo>
                  <a:lnTo>
                    <a:pt x="480" y="574"/>
                  </a:lnTo>
                  <a:lnTo>
                    <a:pt x="476" y="586"/>
                  </a:lnTo>
                  <a:lnTo>
                    <a:pt x="470" y="596"/>
                  </a:lnTo>
                  <a:lnTo>
                    <a:pt x="464" y="604"/>
                  </a:lnTo>
                  <a:lnTo>
                    <a:pt x="456" y="610"/>
                  </a:lnTo>
                  <a:lnTo>
                    <a:pt x="438" y="622"/>
                  </a:lnTo>
                  <a:lnTo>
                    <a:pt x="438" y="622"/>
                  </a:lnTo>
                  <a:lnTo>
                    <a:pt x="452" y="618"/>
                  </a:lnTo>
                  <a:lnTo>
                    <a:pt x="464" y="612"/>
                  </a:lnTo>
                  <a:lnTo>
                    <a:pt x="476" y="604"/>
                  </a:lnTo>
                  <a:lnTo>
                    <a:pt x="484" y="596"/>
                  </a:lnTo>
                  <a:lnTo>
                    <a:pt x="494" y="580"/>
                  </a:lnTo>
                  <a:lnTo>
                    <a:pt x="498" y="572"/>
                  </a:lnTo>
                  <a:lnTo>
                    <a:pt x="498" y="572"/>
                  </a:lnTo>
                  <a:lnTo>
                    <a:pt x="500" y="588"/>
                  </a:lnTo>
                  <a:lnTo>
                    <a:pt x="500" y="588"/>
                  </a:lnTo>
                  <a:lnTo>
                    <a:pt x="498" y="588"/>
                  </a:lnTo>
                  <a:lnTo>
                    <a:pt x="498" y="588"/>
                  </a:lnTo>
                  <a:lnTo>
                    <a:pt x="490" y="598"/>
                  </a:lnTo>
                  <a:lnTo>
                    <a:pt x="480" y="606"/>
                  </a:lnTo>
                  <a:lnTo>
                    <a:pt x="468" y="616"/>
                  </a:lnTo>
                  <a:lnTo>
                    <a:pt x="454" y="624"/>
                  </a:lnTo>
                  <a:lnTo>
                    <a:pt x="438" y="632"/>
                  </a:lnTo>
                  <a:lnTo>
                    <a:pt x="420" y="638"/>
                  </a:lnTo>
                  <a:lnTo>
                    <a:pt x="402" y="644"/>
                  </a:lnTo>
                  <a:lnTo>
                    <a:pt x="384" y="646"/>
                  </a:lnTo>
                  <a:lnTo>
                    <a:pt x="364" y="648"/>
                  </a:lnTo>
                  <a:lnTo>
                    <a:pt x="344" y="648"/>
                  </a:lnTo>
                  <a:lnTo>
                    <a:pt x="324" y="646"/>
                  </a:lnTo>
                  <a:lnTo>
                    <a:pt x="304" y="640"/>
                  </a:lnTo>
                  <a:lnTo>
                    <a:pt x="284" y="630"/>
                  </a:lnTo>
                  <a:lnTo>
                    <a:pt x="264" y="618"/>
                  </a:lnTo>
                  <a:lnTo>
                    <a:pt x="244" y="602"/>
                  </a:lnTo>
                  <a:lnTo>
                    <a:pt x="224" y="580"/>
                  </a:lnTo>
                  <a:lnTo>
                    <a:pt x="224" y="580"/>
                  </a:lnTo>
                  <a:close/>
                  <a:moveTo>
                    <a:pt x="510" y="574"/>
                  </a:moveTo>
                  <a:lnTo>
                    <a:pt x="510" y="574"/>
                  </a:lnTo>
                  <a:lnTo>
                    <a:pt x="516" y="548"/>
                  </a:lnTo>
                  <a:lnTo>
                    <a:pt x="522" y="524"/>
                  </a:lnTo>
                  <a:lnTo>
                    <a:pt x="522" y="524"/>
                  </a:lnTo>
                  <a:lnTo>
                    <a:pt x="522" y="540"/>
                  </a:lnTo>
                  <a:lnTo>
                    <a:pt x="520" y="554"/>
                  </a:lnTo>
                  <a:lnTo>
                    <a:pt x="516" y="566"/>
                  </a:lnTo>
                  <a:lnTo>
                    <a:pt x="510" y="574"/>
                  </a:lnTo>
                  <a:lnTo>
                    <a:pt x="510" y="574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4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834572" y="1767866"/>
            <a:ext cx="2410003" cy="3857391"/>
            <a:chOff x="6625929" y="1325899"/>
            <a:chExt cx="1807502" cy="2893043"/>
          </a:xfrm>
        </p:grpSpPr>
        <p:sp>
          <p:nvSpPr>
            <p:cNvPr id="29" name="矩形: 圆角 28">
              <a:extLst>
                <a:ext uri="{FF2B5EF4-FFF2-40B4-BE49-F238E27FC236}">
                  <a16:creationId xmlns:a16="http://schemas.microsoft.com/office/drawing/2014/main" xmlns="" id="{057F3423-BD53-4964-BFF6-5B784FCA5469}"/>
                </a:ext>
              </a:extLst>
            </p:cNvPr>
            <p:cNvSpPr/>
            <p:nvPr/>
          </p:nvSpPr>
          <p:spPr>
            <a:xfrm>
              <a:off x="6838842" y="1325899"/>
              <a:ext cx="1395351" cy="135803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xmlns="" id="{2015FFBC-3E22-48BC-A815-97A9B8E2831A}"/>
                </a:ext>
              </a:extLst>
            </p:cNvPr>
            <p:cNvCxnSpPr/>
            <p:nvPr/>
          </p:nvCxnSpPr>
          <p:spPr>
            <a:xfrm flipH="1">
              <a:off x="6831974" y="3270274"/>
              <a:ext cx="586007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xmlns="" id="{DC1ABB2B-6C09-4172-A872-9F04D36FDB52}"/>
                </a:ext>
              </a:extLst>
            </p:cNvPr>
            <p:cNvSpPr/>
            <p:nvPr/>
          </p:nvSpPr>
          <p:spPr>
            <a:xfrm rot="18914935">
              <a:off x="7469952" y="3228698"/>
              <a:ext cx="47936" cy="170375"/>
            </a:xfrm>
            <a:custGeom>
              <a:avLst/>
              <a:gdLst>
                <a:gd name="connsiteX0" fmla="*/ 125628 w 125628"/>
                <a:gd name="connsiteY0" fmla="*/ 446518 h 446518"/>
                <a:gd name="connsiteX1" fmla="*/ 0 w 125628"/>
                <a:gd name="connsiteY1" fmla="*/ 446518 h 446518"/>
                <a:gd name="connsiteX2" fmla="*/ 0 w 125628"/>
                <a:gd name="connsiteY2" fmla="*/ 0 h 446518"/>
                <a:gd name="connsiteX3" fmla="*/ 125628 w 125628"/>
                <a:gd name="connsiteY3" fmla="*/ 124541 h 446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628" h="446518">
                  <a:moveTo>
                    <a:pt x="125628" y="446518"/>
                  </a:moveTo>
                  <a:lnTo>
                    <a:pt x="0" y="446518"/>
                  </a:lnTo>
                  <a:lnTo>
                    <a:pt x="0" y="0"/>
                  </a:lnTo>
                  <a:lnTo>
                    <a:pt x="125628" y="12454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xmlns="" id="{8A4ACC2F-8020-4D65-914E-8ED97CC74D3F}"/>
                </a:ext>
              </a:extLst>
            </p:cNvPr>
            <p:cNvSpPr/>
            <p:nvPr/>
          </p:nvSpPr>
          <p:spPr>
            <a:xfrm rot="2703745">
              <a:off x="7557041" y="3228050"/>
              <a:ext cx="47936" cy="171929"/>
            </a:xfrm>
            <a:custGeom>
              <a:avLst/>
              <a:gdLst>
                <a:gd name="connsiteX0" fmla="*/ 125628 w 125628"/>
                <a:gd name="connsiteY0" fmla="*/ 0 h 450590"/>
                <a:gd name="connsiteX1" fmla="*/ 125628 w 125628"/>
                <a:gd name="connsiteY1" fmla="*/ 450590 h 450590"/>
                <a:gd name="connsiteX2" fmla="*/ 0 w 125628"/>
                <a:gd name="connsiteY2" fmla="*/ 450590 h 450590"/>
                <a:gd name="connsiteX3" fmla="*/ 0 w 125628"/>
                <a:gd name="connsiteY3" fmla="*/ 125902 h 45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628" h="450590">
                  <a:moveTo>
                    <a:pt x="125628" y="0"/>
                  </a:moveTo>
                  <a:lnTo>
                    <a:pt x="125628" y="450590"/>
                  </a:lnTo>
                  <a:lnTo>
                    <a:pt x="0" y="450590"/>
                  </a:lnTo>
                  <a:lnTo>
                    <a:pt x="0" y="125902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3" name="直接连接符 32">
              <a:extLst>
                <a:ext uri="{FF2B5EF4-FFF2-40B4-BE49-F238E27FC236}">
                  <a16:creationId xmlns:a16="http://schemas.microsoft.com/office/drawing/2014/main" xmlns="" id="{3019B23C-59B5-4BC2-90F9-4BF5E826ED5E}"/>
                </a:ext>
              </a:extLst>
            </p:cNvPr>
            <p:cNvCxnSpPr/>
            <p:nvPr/>
          </p:nvCxnSpPr>
          <p:spPr>
            <a:xfrm flipH="1">
              <a:off x="7651841" y="3270275"/>
              <a:ext cx="57554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E00643B8-0849-4623-B49C-2C233A6615CD}"/>
                </a:ext>
              </a:extLst>
            </p:cNvPr>
            <p:cNvSpPr/>
            <p:nvPr/>
          </p:nvSpPr>
          <p:spPr>
            <a:xfrm>
              <a:off x="6625929" y="3492595"/>
              <a:ext cx="1807502" cy="726347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</a:t>
              </a:r>
              <a:b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6FB354A6-D307-47C8-8898-4D863FB194A9}"/>
                </a:ext>
              </a:extLst>
            </p:cNvPr>
            <p:cNvSpPr/>
            <p:nvPr/>
          </p:nvSpPr>
          <p:spPr>
            <a:xfrm>
              <a:off x="6832003" y="2789998"/>
              <a:ext cx="1402198" cy="253916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>
                <a:buClr>
                  <a:srgbClr val="E24848"/>
                </a:buClr>
              </a:pPr>
              <a:r>
                <a:rPr lang="zh-CN" altLang="en-US" sz="1200" b="1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01697D74-AC91-495C-B65B-E296D3A34680}"/>
                </a:ext>
              </a:extLst>
            </p:cNvPr>
            <p:cNvSpPr/>
            <p:nvPr/>
          </p:nvSpPr>
          <p:spPr>
            <a:xfrm>
              <a:off x="6838842" y="3034219"/>
              <a:ext cx="1395351" cy="230833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>
                <a:buClr>
                  <a:srgbClr val="E24848"/>
                </a:buClr>
              </a:pPr>
              <a:r>
                <a:rPr lang="zh-CN" altLang="en-US" sz="933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xmlns="" id="{99AC7181-4159-4F14-B6AF-A2558F194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346" y="1712076"/>
              <a:ext cx="864560" cy="960300"/>
            </a:xfrm>
            <a:custGeom>
              <a:avLst/>
              <a:gdLst>
                <a:gd name="T0" fmla="*/ 408 w 596"/>
                <a:gd name="T1" fmla="*/ 488 h 662"/>
                <a:gd name="T2" fmla="*/ 294 w 596"/>
                <a:gd name="T3" fmla="*/ 646 h 662"/>
                <a:gd name="T4" fmla="*/ 174 w 596"/>
                <a:gd name="T5" fmla="*/ 474 h 662"/>
                <a:gd name="T6" fmla="*/ 232 w 596"/>
                <a:gd name="T7" fmla="*/ 432 h 662"/>
                <a:gd name="T8" fmla="*/ 278 w 596"/>
                <a:gd name="T9" fmla="*/ 410 h 662"/>
                <a:gd name="T10" fmla="*/ 310 w 596"/>
                <a:gd name="T11" fmla="*/ 412 h 662"/>
                <a:gd name="T12" fmla="*/ 358 w 596"/>
                <a:gd name="T13" fmla="*/ 438 h 662"/>
                <a:gd name="T14" fmla="*/ 398 w 596"/>
                <a:gd name="T15" fmla="*/ 478 h 662"/>
                <a:gd name="T16" fmla="*/ 370 w 596"/>
                <a:gd name="T17" fmla="*/ 458 h 662"/>
                <a:gd name="T18" fmla="*/ 382 w 596"/>
                <a:gd name="T19" fmla="*/ 344 h 662"/>
                <a:gd name="T20" fmla="*/ 424 w 596"/>
                <a:gd name="T21" fmla="*/ 384 h 662"/>
                <a:gd name="T22" fmla="*/ 404 w 596"/>
                <a:gd name="T23" fmla="*/ 336 h 662"/>
                <a:gd name="T24" fmla="*/ 448 w 596"/>
                <a:gd name="T25" fmla="*/ 352 h 662"/>
                <a:gd name="T26" fmla="*/ 434 w 596"/>
                <a:gd name="T27" fmla="*/ 338 h 662"/>
                <a:gd name="T28" fmla="*/ 444 w 596"/>
                <a:gd name="T29" fmla="*/ 332 h 662"/>
                <a:gd name="T30" fmla="*/ 436 w 596"/>
                <a:gd name="T31" fmla="*/ 308 h 662"/>
                <a:gd name="T32" fmla="*/ 486 w 596"/>
                <a:gd name="T33" fmla="*/ 318 h 662"/>
                <a:gd name="T34" fmla="*/ 448 w 596"/>
                <a:gd name="T35" fmla="*/ 278 h 662"/>
                <a:gd name="T36" fmla="*/ 478 w 596"/>
                <a:gd name="T37" fmla="*/ 188 h 662"/>
                <a:gd name="T38" fmla="*/ 458 w 596"/>
                <a:gd name="T39" fmla="*/ 106 h 662"/>
                <a:gd name="T40" fmla="*/ 378 w 596"/>
                <a:gd name="T41" fmla="*/ 44 h 662"/>
                <a:gd name="T42" fmla="*/ 306 w 596"/>
                <a:gd name="T43" fmla="*/ 6 h 662"/>
                <a:gd name="T44" fmla="*/ 204 w 596"/>
                <a:gd name="T45" fmla="*/ 20 h 662"/>
                <a:gd name="T46" fmla="*/ 148 w 596"/>
                <a:gd name="T47" fmla="*/ 68 h 662"/>
                <a:gd name="T48" fmla="*/ 106 w 596"/>
                <a:gd name="T49" fmla="*/ 122 h 662"/>
                <a:gd name="T50" fmla="*/ 114 w 596"/>
                <a:gd name="T51" fmla="*/ 198 h 662"/>
                <a:gd name="T52" fmla="*/ 84 w 596"/>
                <a:gd name="T53" fmla="*/ 232 h 662"/>
                <a:gd name="T54" fmla="*/ 114 w 596"/>
                <a:gd name="T55" fmla="*/ 234 h 662"/>
                <a:gd name="T56" fmla="*/ 146 w 596"/>
                <a:gd name="T57" fmla="*/ 308 h 662"/>
                <a:gd name="T58" fmla="*/ 136 w 596"/>
                <a:gd name="T59" fmla="*/ 338 h 662"/>
                <a:gd name="T60" fmla="*/ 162 w 596"/>
                <a:gd name="T61" fmla="*/ 334 h 662"/>
                <a:gd name="T62" fmla="*/ 182 w 596"/>
                <a:gd name="T63" fmla="*/ 298 h 662"/>
                <a:gd name="T64" fmla="*/ 168 w 596"/>
                <a:gd name="T65" fmla="*/ 356 h 662"/>
                <a:gd name="T66" fmla="*/ 194 w 596"/>
                <a:gd name="T67" fmla="*/ 346 h 662"/>
                <a:gd name="T68" fmla="*/ 152 w 596"/>
                <a:gd name="T69" fmla="*/ 362 h 662"/>
                <a:gd name="T70" fmla="*/ 196 w 596"/>
                <a:gd name="T71" fmla="*/ 358 h 662"/>
                <a:gd name="T72" fmla="*/ 226 w 596"/>
                <a:gd name="T73" fmla="*/ 366 h 662"/>
                <a:gd name="T74" fmla="*/ 218 w 596"/>
                <a:gd name="T75" fmla="*/ 448 h 662"/>
                <a:gd name="T76" fmla="*/ 150 w 596"/>
                <a:gd name="T77" fmla="*/ 474 h 662"/>
                <a:gd name="T78" fmla="*/ 38 w 596"/>
                <a:gd name="T79" fmla="*/ 544 h 662"/>
                <a:gd name="T80" fmla="*/ 572 w 596"/>
                <a:gd name="T81" fmla="*/ 582 h 662"/>
                <a:gd name="T82" fmla="*/ 206 w 596"/>
                <a:gd name="T83" fmla="*/ 324 h 662"/>
                <a:gd name="T84" fmla="*/ 174 w 596"/>
                <a:gd name="T85" fmla="*/ 214 h 662"/>
                <a:gd name="T86" fmla="*/ 220 w 596"/>
                <a:gd name="T87" fmla="*/ 142 h 662"/>
                <a:gd name="T88" fmla="*/ 192 w 596"/>
                <a:gd name="T89" fmla="*/ 198 h 662"/>
                <a:gd name="T90" fmla="*/ 248 w 596"/>
                <a:gd name="T91" fmla="*/ 152 h 662"/>
                <a:gd name="T92" fmla="*/ 274 w 596"/>
                <a:gd name="T93" fmla="*/ 160 h 662"/>
                <a:gd name="T94" fmla="*/ 316 w 596"/>
                <a:gd name="T95" fmla="*/ 116 h 662"/>
                <a:gd name="T96" fmla="*/ 278 w 596"/>
                <a:gd name="T97" fmla="*/ 212 h 662"/>
                <a:gd name="T98" fmla="*/ 356 w 596"/>
                <a:gd name="T99" fmla="*/ 116 h 662"/>
                <a:gd name="T100" fmla="*/ 374 w 596"/>
                <a:gd name="T101" fmla="*/ 148 h 662"/>
                <a:gd name="T102" fmla="*/ 414 w 596"/>
                <a:gd name="T103" fmla="*/ 180 h 662"/>
                <a:gd name="T104" fmla="*/ 396 w 596"/>
                <a:gd name="T105" fmla="*/ 224 h 662"/>
                <a:gd name="T106" fmla="*/ 404 w 596"/>
                <a:gd name="T107" fmla="*/ 282 h 662"/>
                <a:gd name="T108" fmla="*/ 380 w 596"/>
                <a:gd name="T109" fmla="*/ 338 h 662"/>
                <a:gd name="T110" fmla="*/ 294 w 596"/>
                <a:gd name="T111" fmla="*/ 408 h 662"/>
                <a:gd name="T112" fmla="*/ 212 w 596"/>
                <a:gd name="T113" fmla="*/ 336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96" h="662">
                  <a:moveTo>
                    <a:pt x="548" y="538"/>
                  </a:moveTo>
                  <a:lnTo>
                    <a:pt x="548" y="538"/>
                  </a:lnTo>
                  <a:lnTo>
                    <a:pt x="520" y="522"/>
                  </a:lnTo>
                  <a:lnTo>
                    <a:pt x="476" y="502"/>
                  </a:lnTo>
                  <a:lnTo>
                    <a:pt x="414" y="472"/>
                  </a:lnTo>
                  <a:lnTo>
                    <a:pt x="414" y="472"/>
                  </a:lnTo>
                  <a:lnTo>
                    <a:pt x="408" y="488"/>
                  </a:lnTo>
                  <a:lnTo>
                    <a:pt x="400" y="506"/>
                  </a:lnTo>
                  <a:lnTo>
                    <a:pt x="382" y="536"/>
                  </a:lnTo>
                  <a:lnTo>
                    <a:pt x="364" y="566"/>
                  </a:lnTo>
                  <a:lnTo>
                    <a:pt x="344" y="592"/>
                  </a:lnTo>
                  <a:lnTo>
                    <a:pt x="324" y="614"/>
                  </a:lnTo>
                  <a:lnTo>
                    <a:pt x="308" y="632"/>
                  </a:lnTo>
                  <a:lnTo>
                    <a:pt x="294" y="646"/>
                  </a:lnTo>
                  <a:lnTo>
                    <a:pt x="294" y="646"/>
                  </a:lnTo>
                  <a:lnTo>
                    <a:pt x="276" y="628"/>
                  </a:lnTo>
                  <a:lnTo>
                    <a:pt x="256" y="604"/>
                  </a:lnTo>
                  <a:lnTo>
                    <a:pt x="238" y="580"/>
                  </a:lnTo>
                  <a:lnTo>
                    <a:pt x="220" y="554"/>
                  </a:lnTo>
                  <a:lnTo>
                    <a:pt x="192" y="508"/>
                  </a:lnTo>
                  <a:lnTo>
                    <a:pt x="174" y="474"/>
                  </a:lnTo>
                  <a:lnTo>
                    <a:pt x="174" y="474"/>
                  </a:lnTo>
                  <a:lnTo>
                    <a:pt x="212" y="464"/>
                  </a:lnTo>
                  <a:lnTo>
                    <a:pt x="214" y="462"/>
                  </a:lnTo>
                  <a:lnTo>
                    <a:pt x="214" y="462"/>
                  </a:lnTo>
                  <a:lnTo>
                    <a:pt x="222" y="454"/>
                  </a:lnTo>
                  <a:lnTo>
                    <a:pt x="228" y="444"/>
                  </a:lnTo>
                  <a:lnTo>
                    <a:pt x="232" y="432"/>
                  </a:lnTo>
                  <a:lnTo>
                    <a:pt x="234" y="420"/>
                  </a:lnTo>
                  <a:lnTo>
                    <a:pt x="234" y="394"/>
                  </a:lnTo>
                  <a:lnTo>
                    <a:pt x="234" y="374"/>
                  </a:lnTo>
                  <a:lnTo>
                    <a:pt x="234" y="374"/>
                  </a:lnTo>
                  <a:lnTo>
                    <a:pt x="248" y="388"/>
                  </a:lnTo>
                  <a:lnTo>
                    <a:pt x="264" y="402"/>
                  </a:lnTo>
                  <a:lnTo>
                    <a:pt x="278" y="410"/>
                  </a:lnTo>
                  <a:lnTo>
                    <a:pt x="286" y="414"/>
                  </a:lnTo>
                  <a:lnTo>
                    <a:pt x="294" y="414"/>
                  </a:lnTo>
                  <a:lnTo>
                    <a:pt x="294" y="414"/>
                  </a:lnTo>
                  <a:lnTo>
                    <a:pt x="296" y="414"/>
                  </a:lnTo>
                  <a:lnTo>
                    <a:pt x="296" y="414"/>
                  </a:lnTo>
                  <a:lnTo>
                    <a:pt x="302" y="414"/>
                  </a:lnTo>
                  <a:lnTo>
                    <a:pt x="310" y="412"/>
                  </a:lnTo>
                  <a:lnTo>
                    <a:pt x="326" y="404"/>
                  </a:lnTo>
                  <a:lnTo>
                    <a:pt x="342" y="390"/>
                  </a:lnTo>
                  <a:lnTo>
                    <a:pt x="356" y="376"/>
                  </a:lnTo>
                  <a:lnTo>
                    <a:pt x="356" y="376"/>
                  </a:lnTo>
                  <a:lnTo>
                    <a:pt x="356" y="396"/>
                  </a:lnTo>
                  <a:lnTo>
                    <a:pt x="356" y="424"/>
                  </a:lnTo>
                  <a:lnTo>
                    <a:pt x="358" y="438"/>
                  </a:lnTo>
                  <a:lnTo>
                    <a:pt x="360" y="450"/>
                  </a:lnTo>
                  <a:lnTo>
                    <a:pt x="364" y="460"/>
                  </a:lnTo>
                  <a:lnTo>
                    <a:pt x="370" y="468"/>
                  </a:lnTo>
                  <a:lnTo>
                    <a:pt x="370" y="470"/>
                  </a:lnTo>
                  <a:lnTo>
                    <a:pt x="370" y="470"/>
                  </a:lnTo>
                  <a:lnTo>
                    <a:pt x="370" y="470"/>
                  </a:lnTo>
                  <a:lnTo>
                    <a:pt x="398" y="478"/>
                  </a:lnTo>
                  <a:lnTo>
                    <a:pt x="410" y="480"/>
                  </a:lnTo>
                  <a:lnTo>
                    <a:pt x="412" y="474"/>
                  </a:lnTo>
                  <a:lnTo>
                    <a:pt x="412" y="474"/>
                  </a:lnTo>
                  <a:lnTo>
                    <a:pt x="400" y="472"/>
                  </a:lnTo>
                  <a:lnTo>
                    <a:pt x="374" y="464"/>
                  </a:lnTo>
                  <a:lnTo>
                    <a:pt x="374" y="464"/>
                  </a:lnTo>
                  <a:lnTo>
                    <a:pt x="370" y="458"/>
                  </a:lnTo>
                  <a:lnTo>
                    <a:pt x="366" y="448"/>
                  </a:lnTo>
                  <a:lnTo>
                    <a:pt x="362" y="424"/>
                  </a:lnTo>
                  <a:lnTo>
                    <a:pt x="362" y="396"/>
                  </a:lnTo>
                  <a:lnTo>
                    <a:pt x="362" y="368"/>
                  </a:lnTo>
                  <a:lnTo>
                    <a:pt x="362" y="368"/>
                  </a:lnTo>
                  <a:lnTo>
                    <a:pt x="382" y="344"/>
                  </a:lnTo>
                  <a:lnTo>
                    <a:pt x="382" y="344"/>
                  </a:lnTo>
                  <a:lnTo>
                    <a:pt x="384" y="352"/>
                  </a:lnTo>
                  <a:lnTo>
                    <a:pt x="388" y="360"/>
                  </a:lnTo>
                  <a:lnTo>
                    <a:pt x="392" y="366"/>
                  </a:lnTo>
                  <a:lnTo>
                    <a:pt x="398" y="370"/>
                  </a:lnTo>
                  <a:lnTo>
                    <a:pt x="412" y="380"/>
                  </a:lnTo>
                  <a:lnTo>
                    <a:pt x="424" y="384"/>
                  </a:lnTo>
                  <a:lnTo>
                    <a:pt x="424" y="384"/>
                  </a:lnTo>
                  <a:lnTo>
                    <a:pt x="414" y="378"/>
                  </a:lnTo>
                  <a:lnTo>
                    <a:pt x="408" y="370"/>
                  </a:lnTo>
                  <a:lnTo>
                    <a:pt x="404" y="362"/>
                  </a:lnTo>
                  <a:lnTo>
                    <a:pt x="400" y="356"/>
                  </a:lnTo>
                  <a:lnTo>
                    <a:pt x="400" y="348"/>
                  </a:lnTo>
                  <a:lnTo>
                    <a:pt x="402" y="342"/>
                  </a:lnTo>
                  <a:lnTo>
                    <a:pt x="404" y="336"/>
                  </a:lnTo>
                  <a:lnTo>
                    <a:pt x="408" y="332"/>
                  </a:lnTo>
                  <a:lnTo>
                    <a:pt x="408" y="332"/>
                  </a:lnTo>
                  <a:lnTo>
                    <a:pt x="412" y="336"/>
                  </a:lnTo>
                  <a:lnTo>
                    <a:pt x="418" y="342"/>
                  </a:lnTo>
                  <a:lnTo>
                    <a:pt x="424" y="346"/>
                  </a:lnTo>
                  <a:lnTo>
                    <a:pt x="432" y="348"/>
                  </a:lnTo>
                  <a:lnTo>
                    <a:pt x="448" y="352"/>
                  </a:lnTo>
                  <a:lnTo>
                    <a:pt x="454" y="350"/>
                  </a:lnTo>
                  <a:lnTo>
                    <a:pt x="458" y="350"/>
                  </a:lnTo>
                  <a:lnTo>
                    <a:pt x="458" y="350"/>
                  </a:lnTo>
                  <a:lnTo>
                    <a:pt x="448" y="348"/>
                  </a:lnTo>
                  <a:lnTo>
                    <a:pt x="442" y="346"/>
                  </a:lnTo>
                  <a:lnTo>
                    <a:pt x="438" y="342"/>
                  </a:lnTo>
                  <a:lnTo>
                    <a:pt x="434" y="338"/>
                  </a:lnTo>
                  <a:lnTo>
                    <a:pt x="434" y="338"/>
                  </a:lnTo>
                  <a:lnTo>
                    <a:pt x="442" y="340"/>
                  </a:lnTo>
                  <a:lnTo>
                    <a:pt x="450" y="340"/>
                  </a:lnTo>
                  <a:lnTo>
                    <a:pt x="456" y="336"/>
                  </a:lnTo>
                  <a:lnTo>
                    <a:pt x="456" y="336"/>
                  </a:lnTo>
                  <a:lnTo>
                    <a:pt x="450" y="336"/>
                  </a:lnTo>
                  <a:lnTo>
                    <a:pt x="444" y="332"/>
                  </a:lnTo>
                  <a:lnTo>
                    <a:pt x="440" y="328"/>
                  </a:lnTo>
                  <a:lnTo>
                    <a:pt x="436" y="324"/>
                  </a:lnTo>
                  <a:lnTo>
                    <a:pt x="432" y="312"/>
                  </a:lnTo>
                  <a:lnTo>
                    <a:pt x="432" y="306"/>
                  </a:lnTo>
                  <a:lnTo>
                    <a:pt x="434" y="302"/>
                  </a:lnTo>
                  <a:lnTo>
                    <a:pt x="434" y="302"/>
                  </a:lnTo>
                  <a:lnTo>
                    <a:pt x="436" y="308"/>
                  </a:lnTo>
                  <a:lnTo>
                    <a:pt x="442" y="314"/>
                  </a:lnTo>
                  <a:lnTo>
                    <a:pt x="448" y="318"/>
                  </a:lnTo>
                  <a:lnTo>
                    <a:pt x="456" y="320"/>
                  </a:lnTo>
                  <a:lnTo>
                    <a:pt x="466" y="322"/>
                  </a:lnTo>
                  <a:lnTo>
                    <a:pt x="474" y="322"/>
                  </a:lnTo>
                  <a:lnTo>
                    <a:pt x="480" y="320"/>
                  </a:lnTo>
                  <a:lnTo>
                    <a:pt x="486" y="318"/>
                  </a:lnTo>
                  <a:lnTo>
                    <a:pt x="486" y="318"/>
                  </a:lnTo>
                  <a:lnTo>
                    <a:pt x="472" y="316"/>
                  </a:lnTo>
                  <a:lnTo>
                    <a:pt x="462" y="310"/>
                  </a:lnTo>
                  <a:lnTo>
                    <a:pt x="454" y="304"/>
                  </a:lnTo>
                  <a:lnTo>
                    <a:pt x="450" y="296"/>
                  </a:lnTo>
                  <a:lnTo>
                    <a:pt x="448" y="286"/>
                  </a:lnTo>
                  <a:lnTo>
                    <a:pt x="448" y="278"/>
                  </a:lnTo>
                  <a:lnTo>
                    <a:pt x="450" y="272"/>
                  </a:lnTo>
                  <a:lnTo>
                    <a:pt x="450" y="268"/>
                  </a:lnTo>
                  <a:lnTo>
                    <a:pt x="450" y="268"/>
                  </a:lnTo>
                  <a:lnTo>
                    <a:pt x="456" y="260"/>
                  </a:lnTo>
                  <a:lnTo>
                    <a:pt x="462" y="250"/>
                  </a:lnTo>
                  <a:lnTo>
                    <a:pt x="468" y="228"/>
                  </a:lnTo>
                  <a:lnTo>
                    <a:pt x="478" y="188"/>
                  </a:lnTo>
                  <a:lnTo>
                    <a:pt x="478" y="188"/>
                  </a:lnTo>
                  <a:lnTo>
                    <a:pt x="478" y="176"/>
                  </a:lnTo>
                  <a:lnTo>
                    <a:pt x="480" y="166"/>
                  </a:lnTo>
                  <a:lnTo>
                    <a:pt x="478" y="154"/>
                  </a:lnTo>
                  <a:lnTo>
                    <a:pt x="476" y="144"/>
                  </a:lnTo>
                  <a:lnTo>
                    <a:pt x="468" y="124"/>
                  </a:lnTo>
                  <a:lnTo>
                    <a:pt x="458" y="106"/>
                  </a:lnTo>
                  <a:lnTo>
                    <a:pt x="448" y="92"/>
                  </a:lnTo>
                  <a:lnTo>
                    <a:pt x="436" y="78"/>
                  </a:lnTo>
                  <a:lnTo>
                    <a:pt x="420" y="64"/>
                  </a:lnTo>
                  <a:lnTo>
                    <a:pt x="420" y="64"/>
                  </a:lnTo>
                  <a:lnTo>
                    <a:pt x="408" y="56"/>
                  </a:lnTo>
                  <a:lnTo>
                    <a:pt x="394" y="50"/>
                  </a:lnTo>
                  <a:lnTo>
                    <a:pt x="378" y="44"/>
                  </a:lnTo>
                  <a:lnTo>
                    <a:pt x="360" y="40"/>
                  </a:lnTo>
                  <a:lnTo>
                    <a:pt x="360" y="40"/>
                  </a:lnTo>
                  <a:lnTo>
                    <a:pt x="356" y="32"/>
                  </a:lnTo>
                  <a:lnTo>
                    <a:pt x="348" y="24"/>
                  </a:lnTo>
                  <a:lnTo>
                    <a:pt x="336" y="16"/>
                  </a:lnTo>
                  <a:lnTo>
                    <a:pt x="322" y="10"/>
                  </a:lnTo>
                  <a:lnTo>
                    <a:pt x="306" y="6"/>
                  </a:lnTo>
                  <a:lnTo>
                    <a:pt x="286" y="2"/>
                  </a:lnTo>
                  <a:lnTo>
                    <a:pt x="268" y="0"/>
                  </a:lnTo>
                  <a:lnTo>
                    <a:pt x="250" y="2"/>
                  </a:lnTo>
                  <a:lnTo>
                    <a:pt x="250" y="2"/>
                  </a:lnTo>
                  <a:lnTo>
                    <a:pt x="232" y="6"/>
                  </a:lnTo>
                  <a:lnTo>
                    <a:pt x="218" y="12"/>
                  </a:lnTo>
                  <a:lnTo>
                    <a:pt x="204" y="20"/>
                  </a:lnTo>
                  <a:lnTo>
                    <a:pt x="192" y="30"/>
                  </a:lnTo>
                  <a:lnTo>
                    <a:pt x="184" y="38"/>
                  </a:lnTo>
                  <a:lnTo>
                    <a:pt x="176" y="46"/>
                  </a:lnTo>
                  <a:lnTo>
                    <a:pt x="164" y="62"/>
                  </a:lnTo>
                  <a:lnTo>
                    <a:pt x="164" y="62"/>
                  </a:lnTo>
                  <a:lnTo>
                    <a:pt x="158" y="64"/>
                  </a:lnTo>
                  <a:lnTo>
                    <a:pt x="148" y="68"/>
                  </a:lnTo>
                  <a:lnTo>
                    <a:pt x="138" y="76"/>
                  </a:lnTo>
                  <a:lnTo>
                    <a:pt x="132" y="82"/>
                  </a:lnTo>
                  <a:lnTo>
                    <a:pt x="128" y="90"/>
                  </a:lnTo>
                  <a:lnTo>
                    <a:pt x="128" y="90"/>
                  </a:lnTo>
                  <a:lnTo>
                    <a:pt x="118" y="98"/>
                  </a:lnTo>
                  <a:lnTo>
                    <a:pt x="110" y="110"/>
                  </a:lnTo>
                  <a:lnTo>
                    <a:pt x="106" y="122"/>
                  </a:lnTo>
                  <a:lnTo>
                    <a:pt x="104" y="136"/>
                  </a:lnTo>
                  <a:lnTo>
                    <a:pt x="104" y="150"/>
                  </a:lnTo>
                  <a:lnTo>
                    <a:pt x="106" y="164"/>
                  </a:lnTo>
                  <a:lnTo>
                    <a:pt x="112" y="176"/>
                  </a:lnTo>
                  <a:lnTo>
                    <a:pt x="120" y="186"/>
                  </a:lnTo>
                  <a:lnTo>
                    <a:pt x="120" y="186"/>
                  </a:lnTo>
                  <a:lnTo>
                    <a:pt x="114" y="198"/>
                  </a:lnTo>
                  <a:lnTo>
                    <a:pt x="106" y="212"/>
                  </a:lnTo>
                  <a:lnTo>
                    <a:pt x="100" y="218"/>
                  </a:lnTo>
                  <a:lnTo>
                    <a:pt x="92" y="224"/>
                  </a:lnTo>
                  <a:lnTo>
                    <a:pt x="86" y="226"/>
                  </a:lnTo>
                  <a:lnTo>
                    <a:pt x="78" y="228"/>
                  </a:lnTo>
                  <a:lnTo>
                    <a:pt x="78" y="228"/>
                  </a:lnTo>
                  <a:lnTo>
                    <a:pt x="84" y="232"/>
                  </a:lnTo>
                  <a:lnTo>
                    <a:pt x="92" y="234"/>
                  </a:lnTo>
                  <a:lnTo>
                    <a:pt x="98" y="234"/>
                  </a:lnTo>
                  <a:lnTo>
                    <a:pt x="104" y="232"/>
                  </a:lnTo>
                  <a:lnTo>
                    <a:pt x="110" y="228"/>
                  </a:lnTo>
                  <a:lnTo>
                    <a:pt x="116" y="224"/>
                  </a:lnTo>
                  <a:lnTo>
                    <a:pt x="116" y="224"/>
                  </a:lnTo>
                  <a:lnTo>
                    <a:pt x="114" y="234"/>
                  </a:lnTo>
                  <a:lnTo>
                    <a:pt x="114" y="246"/>
                  </a:lnTo>
                  <a:lnTo>
                    <a:pt x="116" y="260"/>
                  </a:lnTo>
                  <a:lnTo>
                    <a:pt x="120" y="272"/>
                  </a:lnTo>
                  <a:lnTo>
                    <a:pt x="126" y="282"/>
                  </a:lnTo>
                  <a:lnTo>
                    <a:pt x="134" y="292"/>
                  </a:lnTo>
                  <a:lnTo>
                    <a:pt x="146" y="308"/>
                  </a:lnTo>
                  <a:lnTo>
                    <a:pt x="146" y="308"/>
                  </a:lnTo>
                  <a:lnTo>
                    <a:pt x="144" y="320"/>
                  </a:lnTo>
                  <a:lnTo>
                    <a:pt x="138" y="328"/>
                  </a:lnTo>
                  <a:lnTo>
                    <a:pt x="132" y="334"/>
                  </a:lnTo>
                  <a:lnTo>
                    <a:pt x="120" y="336"/>
                  </a:lnTo>
                  <a:lnTo>
                    <a:pt x="120" y="336"/>
                  </a:lnTo>
                  <a:lnTo>
                    <a:pt x="128" y="338"/>
                  </a:lnTo>
                  <a:lnTo>
                    <a:pt x="136" y="338"/>
                  </a:lnTo>
                  <a:lnTo>
                    <a:pt x="142" y="338"/>
                  </a:lnTo>
                  <a:lnTo>
                    <a:pt x="148" y="336"/>
                  </a:lnTo>
                  <a:lnTo>
                    <a:pt x="156" y="328"/>
                  </a:lnTo>
                  <a:lnTo>
                    <a:pt x="164" y="320"/>
                  </a:lnTo>
                  <a:lnTo>
                    <a:pt x="164" y="320"/>
                  </a:lnTo>
                  <a:lnTo>
                    <a:pt x="164" y="328"/>
                  </a:lnTo>
                  <a:lnTo>
                    <a:pt x="162" y="334"/>
                  </a:lnTo>
                  <a:lnTo>
                    <a:pt x="162" y="334"/>
                  </a:lnTo>
                  <a:lnTo>
                    <a:pt x="168" y="328"/>
                  </a:lnTo>
                  <a:lnTo>
                    <a:pt x="174" y="318"/>
                  </a:lnTo>
                  <a:lnTo>
                    <a:pt x="176" y="304"/>
                  </a:lnTo>
                  <a:lnTo>
                    <a:pt x="176" y="288"/>
                  </a:lnTo>
                  <a:lnTo>
                    <a:pt x="176" y="288"/>
                  </a:lnTo>
                  <a:lnTo>
                    <a:pt x="182" y="298"/>
                  </a:lnTo>
                  <a:lnTo>
                    <a:pt x="184" y="310"/>
                  </a:lnTo>
                  <a:lnTo>
                    <a:pt x="184" y="320"/>
                  </a:lnTo>
                  <a:lnTo>
                    <a:pt x="182" y="330"/>
                  </a:lnTo>
                  <a:lnTo>
                    <a:pt x="180" y="338"/>
                  </a:lnTo>
                  <a:lnTo>
                    <a:pt x="176" y="346"/>
                  </a:lnTo>
                  <a:lnTo>
                    <a:pt x="172" y="352"/>
                  </a:lnTo>
                  <a:lnTo>
                    <a:pt x="168" y="356"/>
                  </a:lnTo>
                  <a:lnTo>
                    <a:pt x="168" y="356"/>
                  </a:lnTo>
                  <a:lnTo>
                    <a:pt x="176" y="352"/>
                  </a:lnTo>
                  <a:lnTo>
                    <a:pt x="184" y="346"/>
                  </a:lnTo>
                  <a:lnTo>
                    <a:pt x="190" y="338"/>
                  </a:lnTo>
                  <a:lnTo>
                    <a:pt x="196" y="332"/>
                  </a:lnTo>
                  <a:lnTo>
                    <a:pt x="196" y="332"/>
                  </a:lnTo>
                  <a:lnTo>
                    <a:pt x="194" y="346"/>
                  </a:lnTo>
                  <a:lnTo>
                    <a:pt x="190" y="356"/>
                  </a:lnTo>
                  <a:lnTo>
                    <a:pt x="186" y="362"/>
                  </a:lnTo>
                  <a:lnTo>
                    <a:pt x="178" y="366"/>
                  </a:lnTo>
                  <a:lnTo>
                    <a:pt x="172" y="366"/>
                  </a:lnTo>
                  <a:lnTo>
                    <a:pt x="164" y="366"/>
                  </a:lnTo>
                  <a:lnTo>
                    <a:pt x="152" y="362"/>
                  </a:lnTo>
                  <a:lnTo>
                    <a:pt x="152" y="362"/>
                  </a:lnTo>
                  <a:lnTo>
                    <a:pt x="156" y="366"/>
                  </a:lnTo>
                  <a:lnTo>
                    <a:pt x="162" y="368"/>
                  </a:lnTo>
                  <a:lnTo>
                    <a:pt x="168" y="370"/>
                  </a:lnTo>
                  <a:lnTo>
                    <a:pt x="176" y="370"/>
                  </a:lnTo>
                  <a:lnTo>
                    <a:pt x="184" y="368"/>
                  </a:lnTo>
                  <a:lnTo>
                    <a:pt x="190" y="364"/>
                  </a:lnTo>
                  <a:lnTo>
                    <a:pt x="196" y="358"/>
                  </a:lnTo>
                  <a:lnTo>
                    <a:pt x="202" y="348"/>
                  </a:lnTo>
                  <a:lnTo>
                    <a:pt x="202" y="348"/>
                  </a:lnTo>
                  <a:lnTo>
                    <a:pt x="204" y="334"/>
                  </a:lnTo>
                  <a:lnTo>
                    <a:pt x="204" y="334"/>
                  </a:lnTo>
                  <a:lnTo>
                    <a:pt x="206" y="338"/>
                  </a:lnTo>
                  <a:lnTo>
                    <a:pt x="206" y="338"/>
                  </a:lnTo>
                  <a:lnTo>
                    <a:pt x="226" y="366"/>
                  </a:lnTo>
                  <a:lnTo>
                    <a:pt x="226" y="366"/>
                  </a:lnTo>
                  <a:lnTo>
                    <a:pt x="226" y="366"/>
                  </a:lnTo>
                  <a:lnTo>
                    <a:pt x="228" y="384"/>
                  </a:lnTo>
                  <a:lnTo>
                    <a:pt x="228" y="410"/>
                  </a:lnTo>
                  <a:lnTo>
                    <a:pt x="228" y="424"/>
                  </a:lnTo>
                  <a:lnTo>
                    <a:pt x="224" y="436"/>
                  </a:lnTo>
                  <a:lnTo>
                    <a:pt x="218" y="448"/>
                  </a:lnTo>
                  <a:lnTo>
                    <a:pt x="210" y="458"/>
                  </a:lnTo>
                  <a:lnTo>
                    <a:pt x="210" y="458"/>
                  </a:lnTo>
                  <a:lnTo>
                    <a:pt x="172" y="470"/>
                  </a:lnTo>
                  <a:lnTo>
                    <a:pt x="172" y="470"/>
                  </a:lnTo>
                  <a:lnTo>
                    <a:pt x="170" y="466"/>
                  </a:lnTo>
                  <a:lnTo>
                    <a:pt x="170" y="466"/>
                  </a:lnTo>
                  <a:lnTo>
                    <a:pt x="150" y="474"/>
                  </a:lnTo>
                  <a:lnTo>
                    <a:pt x="108" y="494"/>
                  </a:lnTo>
                  <a:lnTo>
                    <a:pt x="84" y="506"/>
                  </a:lnTo>
                  <a:lnTo>
                    <a:pt x="62" y="520"/>
                  </a:lnTo>
                  <a:lnTo>
                    <a:pt x="46" y="532"/>
                  </a:lnTo>
                  <a:lnTo>
                    <a:pt x="42" y="540"/>
                  </a:lnTo>
                  <a:lnTo>
                    <a:pt x="38" y="544"/>
                  </a:lnTo>
                  <a:lnTo>
                    <a:pt x="38" y="544"/>
                  </a:lnTo>
                  <a:lnTo>
                    <a:pt x="16" y="614"/>
                  </a:lnTo>
                  <a:lnTo>
                    <a:pt x="0" y="662"/>
                  </a:lnTo>
                  <a:lnTo>
                    <a:pt x="596" y="662"/>
                  </a:lnTo>
                  <a:lnTo>
                    <a:pt x="596" y="662"/>
                  </a:lnTo>
                  <a:lnTo>
                    <a:pt x="592" y="644"/>
                  </a:lnTo>
                  <a:lnTo>
                    <a:pt x="580" y="604"/>
                  </a:lnTo>
                  <a:lnTo>
                    <a:pt x="572" y="582"/>
                  </a:lnTo>
                  <a:lnTo>
                    <a:pt x="564" y="562"/>
                  </a:lnTo>
                  <a:lnTo>
                    <a:pt x="556" y="546"/>
                  </a:lnTo>
                  <a:lnTo>
                    <a:pt x="552" y="540"/>
                  </a:lnTo>
                  <a:lnTo>
                    <a:pt x="548" y="538"/>
                  </a:lnTo>
                  <a:lnTo>
                    <a:pt x="548" y="538"/>
                  </a:lnTo>
                  <a:close/>
                  <a:moveTo>
                    <a:pt x="206" y="324"/>
                  </a:moveTo>
                  <a:lnTo>
                    <a:pt x="206" y="324"/>
                  </a:lnTo>
                  <a:lnTo>
                    <a:pt x="204" y="308"/>
                  </a:lnTo>
                  <a:lnTo>
                    <a:pt x="202" y="294"/>
                  </a:lnTo>
                  <a:lnTo>
                    <a:pt x="194" y="266"/>
                  </a:lnTo>
                  <a:lnTo>
                    <a:pt x="194" y="266"/>
                  </a:lnTo>
                  <a:lnTo>
                    <a:pt x="188" y="248"/>
                  </a:lnTo>
                  <a:lnTo>
                    <a:pt x="182" y="230"/>
                  </a:lnTo>
                  <a:lnTo>
                    <a:pt x="174" y="214"/>
                  </a:lnTo>
                  <a:lnTo>
                    <a:pt x="166" y="206"/>
                  </a:lnTo>
                  <a:lnTo>
                    <a:pt x="166" y="206"/>
                  </a:lnTo>
                  <a:lnTo>
                    <a:pt x="174" y="198"/>
                  </a:lnTo>
                  <a:lnTo>
                    <a:pt x="188" y="184"/>
                  </a:lnTo>
                  <a:lnTo>
                    <a:pt x="204" y="164"/>
                  </a:lnTo>
                  <a:lnTo>
                    <a:pt x="220" y="142"/>
                  </a:lnTo>
                  <a:lnTo>
                    <a:pt x="220" y="142"/>
                  </a:lnTo>
                  <a:lnTo>
                    <a:pt x="212" y="158"/>
                  </a:lnTo>
                  <a:lnTo>
                    <a:pt x="204" y="176"/>
                  </a:lnTo>
                  <a:lnTo>
                    <a:pt x="194" y="192"/>
                  </a:lnTo>
                  <a:lnTo>
                    <a:pt x="188" y="198"/>
                  </a:lnTo>
                  <a:lnTo>
                    <a:pt x="180" y="204"/>
                  </a:lnTo>
                  <a:lnTo>
                    <a:pt x="180" y="204"/>
                  </a:lnTo>
                  <a:lnTo>
                    <a:pt x="192" y="198"/>
                  </a:lnTo>
                  <a:lnTo>
                    <a:pt x="202" y="192"/>
                  </a:lnTo>
                  <a:lnTo>
                    <a:pt x="212" y="184"/>
                  </a:lnTo>
                  <a:lnTo>
                    <a:pt x="222" y="174"/>
                  </a:lnTo>
                  <a:lnTo>
                    <a:pt x="238" y="154"/>
                  </a:lnTo>
                  <a:lnTo>
                    <a:pt x="256" y="132"/>
                  </a:lnTo>
                  <a:lnTo>
                    <a:pt x="256" y="132"/>
                  </a:lnTo>
                  <a:lnTo>
                    <a:pt x="248" y="152"/>
                  </a:lnTo>
                  <a:lnTo>
                    <a:pt x="242" y="174"/>
                  </a:lnTo>
                  <a:lnTo>
                    <a:pt x="234" y="214"/>
                  </a:lnTo>
                  <a:lnTo>
                    <a:pt x="234" y="214"/>
                  </a:lnTo>
                  <a:lnTo>
                    <a:pt x="248" y="200"/>
                  </a:lnTo>
                  <a:lnTo>
                    <a:pt x="260" y="188"/>
                  </a:lnTo>
                  <a:lnTo>
                    <a:pt x="268" y="174"/>
                  </a:lnTo>
                  <a:lnTo>
                    <a:pt x="274" y="160"/>
                  </a:lnTo>
                  <a:lnTo>
                    <a:pt x="274" y="160"/>
                  </a:lnTo>
                  <a:lnTo>
                    <a:pt x="282" y="148"/>
                  </a:lnTo>
                  <a:lnTo>
                    <a:pt x="290" y="134"/>
                  </a:lnTo>
                  <a:lnTo>
                    <a:pt x="304" y="118"/>
                  </a:lnTo>
                  <a:lnTo>
                    <a:pt x="320" y="102"/>
                  </a:lnTo>
                  <a:lnTo>
                    <a:pt x="320" y="102"/>
                  </a:lnTo>
                  <a:lnTo>
                    <a:pt x="316" y="116"/>
                  </a:lnTo>
                  <a:lnTo>
                    <a:pt x="314" y="128"/>
                  </a:lnTo>
                  <a:lnTo>
                    <a:pt x="312" y="152"/>
                  </a:lnTo>
                  <a:lnTo>
                    <a:pt x="310" y="166"/>
                  </a:lnTo>
                  <a:lnTo>
                    <a:pt x="304" y="180"/>
                  </a:lnTo>
                  <a:lnTo>
                    <a:pt x="294" y="194"/>
                  </a:lnTo>
                  <a:lnTo>
                    <a:pt x="278" y="212"/>
                  </a:lnTo>
                  <a:lnTo>
                    <a:pt x="278" y="212"/>
                  </a:lnTo>
                  <a:lnTo>
                    <a:pt x="294" y="204"/>
                  </a:lnTo>
                  <a:lnTo>
                    <a:pt x="308" y="194"/>
                  </a:lnTo>
                  <a:lnTo>
                    <a:pt x="322" y="180"/>
                  </a:lnTo>
                  <a:lnTo>
                    <a:pt x="334" y="166"/>
                  </a:lnTo>
                  <a:lnTo>
                    <a:pt x="344" y="148"/>
                  </a:lnTo>
                  <a:lnTo>
                    <a:pt x="350" y="132"/>
                  </a:lnTo>
                  <a:lnTo>
                    <a:pt x="356" y="116"/>
                  </a:lnTo>
                  <a:lnTo>
                    <a:pt x="358" y="100"/>
                  </a:lnTo>
                  <a:lnTo>
                    <a:pt x="358" y="100"/>
                  </a:lnTo>
                  <a:lnTo>
                    <a:pt x="360" y="126"/>
                  </a:lnTo>
                  <a:lnTo>
                    <a:pt x="360" y="126"/>
                  </a:lnTo>
                  <a:lnTo>
                    <a:pt x="360" y="132"/>
                  </a:lnTo>
                  <a:lnTo>
                    <a:pt x="364" y="138"/>
                  </a:lnTo>
                  <a:lnTo>
                    <a:pt x="374" y="148"/>
                  </a:lnTo>
                  <a:lnTo>
                    <a:pt x="386" y="156"/>
                  </a:lnTo>
                  <a:lnTo>
                    <a:pt x="398" y="162"/>
                  </a:lnTo>
                  <a:lnTo>
                    <a:pt x="398" y="162"/>
                  </a:lnTo>
                  <a:lnTo>
                    <a:pt x="402" y="164"/>
                  </a:lnTo>
                  <a:lnTo>
                    <a:pt x="408" y="170"/>
                  </a:lnTo>
                  <a:lnTo>
                    <a:pt x="410" y="174"/>
                  </a:lnTo>
                  <a:lnTo>
                    <a:pt x="414" y="180"/>
                  </a:lnTo>
                  <a:lnTo>
                    <a:pt x="414" y="188"/>
                  </a:lnTo>
                  <a:lnTo>
                    <a:pt x="414" y="194"/>
                  </a:lnTo>
                  <a:lnTo>
                    <a:pt x="412" y="202"/>
                  </a:lnTo>
                  <a:lnTo>
                    <a:pt x="406" y="208"/>
                  </a:lnTo>
                  <a:lnTo>
                    <a:pt x="406" y="208"/>
                  </a:lnTo>
                  <a:lnTo>
                    <a:pt x="400" y="216"/>
                  </a:lnTo>
                  <a:lnTo>
                    <a:pt x="396" y="224"/>
                  </a:lnTo>
                  <a:lnTo>
                    <a:pt x="392" y="234"/>
                  </a:lnTo>
                  <a:lnTo>
                    <a:pt x="392" y="244"/>
                  </a:lnTo>
                  <a:lnTo>
                    <a:pt x="392" y="254"/>
                  </a:lnTo>
                  <a:lnTo>
                    <a:pt x="394" y="264"/>
                  </a:lnTo>
                  <a:lnTo>
                    <a:pt x="398" y="274"/>
                  </a:lnTo>
                  <a:lnTo>
                    <a:pt x="404" y="282"/>
                  </a:lnTo>
                  <a:lnTo>
                    <a:pt x="404" y="282"/>
                  </a:lnTo>
                  <a:lnTo>
                    <a:pt x="398" y="292"/>
                  </a:lnTo>
                  <a:lnTo>
                    <a:pt x="390" y="306"/>
                  </a:lnTo>
                  <a:lnTo>
                    <a:pt x="384" y="328"/>
                  </a:lnTo>
                  <a:lnTo>
                    <a:pt x="384" y="328"/>
                  </a:lnTo>
                  <a:lnTo>
                    <a:pt x="382" y="334"/>
                  </a:lnTo>
                  <a:lnTo>
                    <a:pt x="382" y="334"/>
                  </a:lnTo>
                  <a:lnTo>
                    <a:pt x="380" y="338"/>
                  </a:lnTo>
                  <a:lnTo>
                    <a:pt x="380" y="338"/>
                  </a:lnTo>
                  <a:lnTo>
                    <a:pt x="358" y="364"/>
                  </a:lnTo>
                  <a:lnTo>
                    <a:pt x="338" y="386"/>
                  </a:lnTo>
                  <a:lnTo>
                    <a:pt x="326" y="396"/>
                  </a:lnTo>
                  <a:lnTo>
                    <a:pt x="316" y="404"/>
                  </a:lnTo>
                  <a:lnTo>
                    <a:pt x="304" y="408"/>
                  </a:lnTo>
                  <a:lnTo>
                    <a:pt x="294" y="408"/>
                  </a:lnTo>
                  <a:lnTo>
                    <a:pt x="294" y="408"/>
                  </a:lnTo>
                  <a:lnTo>
                    <a:pt x="284" y="406"/>
                  </a:lnTo>
                  <a:lnTo>
                    <a:pt x="272" y="402"/>
                  </a:lnTo>
                  <a:lnTo>
                    <a:pt x="260" y="394"/>
                  </a:lnTo>
                  <a:lnTo>
                    <a:pt x="250" y="384"/>
                  </a:lnTo>
                  <a:lnTo>
                    <a:pt x="228" y="360"/>
                  </a:lnTo>
                  <a:lnTo>
                    <a:pt x="212" y="336"/>
                  </a:lnTo>
                  <a:lnTo>
                    <a:pt x="212" y="336"/>
                  </a:lnTo>
                  <a:lnTo>
                    <a:pt x="206" y="324"/>
                  </a:lnTo>
                  <a:lnTo>
                    <a:pt x="206" y="324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4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205529" y="1767866"/>
            <a:ext cx="2410003" cy="3857391"/>
            <a:chOff x="4654147" y="1325899"/>
            <a:chExt cx="1807502" cy="2893043"/>
          </a:xfrm>
        </p:grpSpPr>
        <p:sp>
          <p:nvSpPr>
            <p:cNvPr id="21" name="矩形: 圆角 20">
              <a:extLst>
                <a:ext uri="{FF2B5EF4-FFF2-40B4-BE49-F238E27FC236}">
                  <a16:creationId xmlns:a16="http://schemas.microsoft.com/office/drawing/2014/main" xmlns="" id="{F3CD6CDD-8995-4824-9F26-D05E08242E9F}"/>
                </a:ext>
              </a:extLst>
            </p:cNvPr>
            <p:cNvSpPr/>
            <p:nvPr/>
          </p:nvSpPr>
          <p:spPr>
            <a:xfrm>
              <a:off x="4867059" y="1325899"/>
              <a:ext cx="1395351" cy="135803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ECEFCC2C-D1C9-432A-A28D-B3C8E7B55B7D}"/>
                </a:ext>
              </a:extLst>
            </p:cNvPr>
            <p:cNvCxnSpPr/>
            <p:nvPr/>
          </p:nvCxnSpPr>
          <p:spPr>
            <a:xfrm flipH="1">
              <a:off x="4860192" y="3270274"/>
              <a:ext cx="586007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xmlns="" id="{0E50FE10-FF0D-4366-AE02-062015E05F10}"/>
                </a:ext>
              </a:extLst>
            </p:cNvPr>
            <p:cNvSpPr/>
            <p:nvPr/>
          </p:nvSpPr>
          <p:spPr>
            <a:xfrm rot="18914935">
              <a:off x="5498170" y="3228698"/>
              <a:ext cx="47936" cy="170375"/>
            </a:xfrm>
            <a:custGeom>
              <a:avLst/>
              <a:gdLst>
                <a:gd name="connsiteX0" fmla="*/ 125628 w 125628"/>
                <a:gd name="connsiteY0" fmla="*/ 446518 h 446518"/>
                <a:gd name="connsiteX1" fmla="*/ 0 w 125628"/>
                <a:gd name="connsiteY1" fmla="*/ 446518 h 446518"/>
                <a:gd name="connsiteX2" fmla="*/ 0 w 125628"/>
                <a:gd name="connsiteY2" fmla="*/ 0 h 446518"/>
                <a:gd name="connsiteX3" fmla="*/ 125628 w 125628"/>
                <a:gd name="connsiteY3" fmla="*/ 124541 h 446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628" h="446518">
                  <a:moveTo>
                    <a:pt x="125628" y="446518"/>
                  </a:moveTo>
                  <a:lnTo>
                    <a:pt x="0" y="446518"/>
                  </a:lnTo>
                  <a:lnTo>
                    <a:pt x="0" y="0"/>
                  </a:lnTo>
                  <a:lnTo>
                    <a:pt x="125628" y="12454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xmlns="" id="{3FD77691-F7C1-45A4-9EC4-902D7D14B14B}"/>
                </a:ext>
              </a:extLst>
            </p:cNvPr>
            <p:cNvSpPr/>
            <p:nvPr/>
          </p:nvSpPr>
          <p:spPr>
            <a:xfrm rot="2703745">
              <a:off x="5585259" y="3228050"/>
              <a:ext cx="47936" cy="171929"/>
            </a:xfrm>
            <a:custGeom>
              <a:avLst/>
              <a:gdLst>
                <a:gd name="connsiteX0" fmla="*/ 125628 w 125628"/>
                <a:gd name="connsiteY0" fmla="*/ 0 h 450590"/>
                <a:gd name="connsiteX1" fmla="*/ 125628 w 125628"/>
                <a:gd name="connsiteY1" fmla="*/ 450590 h 450590"/>
                <a:gd name="connsiteX2" fmla="*/ 0 w 125628"/>
                <a:gd name="connsiteY2" fmla="*/ 450590 h 450590"/>
                <a:gd name="connsiteX3" fmla="*/ 0 w 125628"/>
                <a:gd name="connsiteY3" fmla="*/ 125902 h 45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628" h="450590">
                  <a:moveTo>
                    <a:pt x="125628" y="0"/>
                  </a:moveTo>
                  <a:lnTo>
                    <a:pt x="125628" y="450590"/>
                  </a:lnTo>
                  <a:lnTo>
                    <a:pt x="0" y="450590"/>
                  </a:lnTo>
                  <a:lnTo>
                    <a:pt x="0" y="125902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D207FD57-B662-4654-9754-57EC0970E49B}"/>
                </a:ext>
              </a:extLst>
            </p:cNvPr>
            <p:cNvCxnSpPr/>
            <p:nvPr/>
          </p:nvCxnSpPr>
          <p:spPr>
            <a:xfrm flipH="1">
              <a:off x="5680059" y="3270275"/>
              <a:ext cx="57554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8DAE9945-83BB-4D61-B08C-81CD64BFACFA}"/>
                </a:ext>
              </a:extLst>
            </p:cNvPr>
            <p:cNvSpPr/>
            <p:nvPr/>
          </p:nvSpPr>
          <p:spPr>
            <a:xfrm>
              <a:off x="4654147" y="3492595"/>
              <a:ext cx="1807502" cy="726347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</a:t>
              </a:r>
              <a:b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2A9332AF-1B82-4390-BAB2-ACD45FA29F13}"/>
                </a:ext>
              </a:extLst>
            </p:cNvPr>
            <p:cNvSpPr/>
            <p:nvPr/>
          </p:nvSpPr>
          <p:spPr>
            <a:xfrm>
              <a:off x="4860220" y="2789998"/>
              <a:ext cx="1402198" cy="253916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>
                <a:buClr>
                  <a:srgbClr val="E24848"/>
                </a:buClr>
              </a:pPr>
              <a:r>
                <a:rPr lang="zh-CN" altLang="en-US" sz="1200" b="1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A255780E-AEDC-495A-9704-E391D9D25CD8}"/>
                </a:ext>
              </a:extLst>
            </p:cNvPr>
            <p:cNvSpPr/>
            <p:nvPr/>
          </p:nvSpPr>
          <p:spPr>
            <a:xfrm>
              <a:off x="4867059" y="3034219"/>
              <a:ext cx="1395351" cy="230833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>
                <a:buClr>
                  <a:srgbClr val="E24848"/>
                </a:buClr>
              </a:pPr>
              <a:r>
                <a:rPr lang="zh-CN" altLang="en-US" sz="933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xmlns="" id="{4EBC1FB0-C0BE-4FA2-80FB-8E7BFA1DB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9900" y="1738276"/>
              <a:ext cx="1023299" cy="934101"/>
            </a:xfrm>
            <a:custGeom>
              <a:avLst/>
              <a:gdLst>
                <a:gd name="T0" fmla="*/ 514 w 826"/>
                <a:gd name="T1" fmla="*/ 482 h 754"/>
                <a:gd name="T2" fmla="*/ 550 w 826"/>
                <a:gd name="T3" fmla="*/ 356 h 754"/>
                <a:gd name="T4" fmla="*/ 586 w 826"/>
                <a:gd name="T5" fmla="*/ 306 h 754"/>
                <a:gd name="T6" fmla="*/ 584 w 826"/>
                <a:gd name="T7" fmla="*/ 226 h 754"/>
                <a:gd name="T8" fmla="*/ 562 w 826"/>
                <a:gd name="T9" fmla="*/ 218 h 754"/>
                <a:gd name="T10" fmla="*/ 560 w 826"/>
                <a:gd name="T11" fmla="*/ 176 h 754"/>
                <a:gd name="T12" fmla="*/ 560 w 826"/>
                <a:gd name="T13" fmla="*/ 148 h 754"/>
                <a:gd name="T14" fmla="*/ 564 w 826"/>
                <a:gd name="T15" fmla="*/ 114 h 754"/>
                <a:gd name="T16" fmla="*/ 548 w 826"/>
                <a:gd name="T17" fmla="*/ 82 h 754"/>
                <a:gd name="T18" fmla="*/ 536 w 826"/>
                <a:gd name="T19" fmla="*/ 62 h 754"/>
                <a:gd name="T20" fmla="*/ 524 w 826"/>
                <a:gd name="T21" fmla="*/ 50 h 754"/>
                <a:gd name="T22" fmla="*/ 466 w 826"/>
                <a:gd name="T23" fmla="*/ 14 h 754"/>
                <a:gd name="T24" fmla="*/ 428 w 826"/>
                <a:gd name="T25" fmla="*/ 2 h 754"/>
                <a:gd name="T26" fmla="*/ 380 w 826"/>
                <a:gd name="T27" fmla="*/ 2 h 754"/>
                <a:gd name="T28" fmla="*/ 354 w 826"/>
                <a:gd name="T29" fmla="*/ 6 h 754"/>
                <a:gd name="T30" fmla="*/ 306 w 826"/>
                <a:gd name="T31" fmla="*/ 40 h 754"/>
                <a:gd name="T32" fmla="*/ 288 w 826"/>
                <a:gd name="T33" fmla="*/ 66 h 754"/>
                <a:gd name="T34" fmla="*/ 272 w 826"/>
                <a:gd name="T35" fmla="*/ 88 h 754"/>
                <a:gd name="T36" fmla="*/ 254 w 826"/>
                <a:gd name="T37" fmla="*/ 130 h 754"/>
                <a:gd name="T38" fmla="*/ 254 w 826"/>
                <a:gd name="T39" fmla="*/ 174 h 754"/>
                <a:gd name="T40" fmla="*/ 254 w 826"/>
                <a:gd name="T41" fmla="*/ 224 h 754"/>
                <a:gd name="T42" fmla="*/ 220 w 826"/>
                <a:gd name="T43" fmla="*/ 278 h 754"/>
                <a:gd name="T44" fmla="*/ 244 w 826"/>
                <a:gd name="T45" fmla="*/ 338 h 754"/>
                <a:gd name="T46" fmla="*/ 274 w 826"/>
                <a:gd name="T47" fmla="*/ 366 h 754"/>
                <a:gd name="T48" fmla="*/ 248 w 826"/>
                <a:gd name="T49" fmla="*/ 494 h 754"/>
                <a:gd name="T50" fmla="*/ 4 w 826"/>
                <a:gd name="T51" fmla="*/ 728 h 754"/>
                <a:gd name="T52" fmla="*/ 772 w 826"/>
                <a:gd name="T53" fmla="*/ 588 h 754"/>
                <a:gd name="T54" fmla="*/ 558 w 826"/>
                <a:gd name="T55" fmla="*/ 234 h 754"/>
                <a:gd name="T56" fmla="*/ 584 w 826"/>
                <a:gd name="T57" fmla="*/ 234 h 754"/>
                <a:gd name="T58" fmla="*/ 574 w 826"/>
                <a:gd name="T59" fmla="*/ 316 h 754"/>
                <a:gd name="T60" fmla="*/ 548 w 826"/>
                <a:gd name="T61" fmla="*/ 348 h 754"/>
                <a:gd name="T62" fmla="*/ 550 w 826"/>
                <a:gd name="T63" fmla="*/ 266 h 754"/>
                <a:gd name="T64" fmla="*/ 252 w 826"/>
                <a:gd name="T65" fmla="*/ 344 h 754"/>
                <a:gd name="T66" fmla="*/ 226 w 826"/>
                <a:gd name="T67" fmla="*/ 278 h 754"/>
                <a:gd name="T68" fmla="*/ 248 w 826"/>
                <a:gd name="T69" fmla="*/ 228 h 754"/>
                <a:gd name="T70" fmla="*/ 268 w 826"/>
                <a:gd name="T71" fmla="*/ 246 h 754"/>
                <a:gd name="T72" fmla="*/ 262 w 826"/>
                <a:gd name="T73" fmla="*/ 330 h 754"/>
                <a:gd name="T74" fmla="*/ 276 w 826"/>
                <a:gd name="T75" fmla="*/ 262 h 754"/>
                <a:gd name="T76" fmla="*/ 282 w 826"/>
                <a:gd name="T77" fmla="*/ 174 h 754"/>
                <a:gd name="T78" fmla="*/ 306 w 826"/>
                <a:gd name="T79" fmla="*/ 92 h 754"/>
                <a:gd name="T80" fmla="*/ 410 w 826"/>
                <a:gd name="T81" fmla="*/ 88 h 754"/>
                <a:gd name="T82" fmla="*/ 522 w 826"/>
                <a:gd name="T83" fmla="*/ 96 h 754"/>
                <a:gd name="T84" fmla="*/ 534 w 826"/>
                <a:gd name="T85" fmla="*/ 182 h 754"/>
                <a:gd name="T86" fmla="*/ 542 w 826"/>
                <a:gd name="T87" fmla="*/ 278 h 754"/>
                <a:gd name="T88" fmla="*/ 522 w 826"/>
                <a:gd name="T89" fmla="*/ 380 h 754"/>
                <a:gd name="T90" fmla="*/ 448 w 826"/>
                <a:gd name="T91" fmla="*/ 492 h 754"/>
                <a:gd name="T92" fmla="*/ 356 w 826"/>
                <a:gd name="T93" fmla="*/ 490 h 754"/>
                <a:gd name="T94" fmla="*/ 284 w 826"/>
                <a:gd name="T95" fmla="*/ 374 h 754"/>
                <a:gd name="T96" fmla="*/ 272 w 826"/>
                <a:gd name="T97" fmla="*/ 280 h 754"/>
                <a:gd name="T98" fmla="*/ 310 w 826"/>
                <a:gd name="T99" fmla="*/ 636 h 754"/>
                <a:gd name="T100" fmla="*/ 272 w 826"/>
                <a:gd name="T101" fmla="*/ 522 h 754"/>
                <a:gd name="T102" fmla="*/ 298 w 826"/>
                <a:gd name="T103" fmla="*/ 400 h 754"/>
                <a:gd name="T104" fmla="*/ 360 w 826"/>
                <a:gd name="T105" fmla="*/ 502 h 754"/>
                <a:gd name="T106" fmla="*/ 444 w 826"/>
                <a:gd name="T107" fmla="*/ 502 h 754"/>
                <a:gd name="T108" fmla="*/ 510 w 826"/>
                <a:gd name="T109" fmla="*/ 406 h 754"/>
                <a:gd name="T110" fmla="*/ 526 w 826"/>
                <a:gd name="T111" fmla="*/ 514 h 754"/>
                <a:gd name="T112" fmla="*/ 482 w 826"/>
                <a:gd name="T113" fmla="*/ 64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26" h="754">
                  <a:moveTo>
                    <a:pt x="754" y="572"/>
                  </a:moveTo>
                  <a:lnTo>
                    <a:pt x="754" y="572"/>
                  </a:lnTo>
                  <a:lnTo>
                    <a:pt x="736" y="566"/>
                  </a:lnTo>
                  <a:lnTo>
                    <a:pt x="708" y="556"/>
                  </a:lnTo>
                  <a:lnTo>
                    <a:pt x="632" y="526"/>
                  </a:lnTo>
                  <a:lnTo>
                    <a:pt x="558" y="498"/>
                  </a:lnTo>
                  <a:lnTo>
                    <a:pt x="530" y="488"/>
                  </a:lnTo>
                  <a:lnTo>
                    <a:pt x="514" y="482"/>
                  </a:lnTo>
                  <a:lnTo>
                    <a:pt x="514" y="482"/>
                  </a:lnTo>
                  <a:lnTo>
                    <a:pt x="516" y="398"/>
                  </a:lnTo>
                  <a:lnTo>
                    <a:pt x="516" y="398"/>
                  </a:lnTo>
                  <a:lnTo>
                    <a:pt x="526" y="384"/>
                  </a:lnTo>
                  <a:lnTo>
                    <a:pt x="526" y="384"/>
                  </a:lnTo>
                  <a:lnTo>
                    <a:pt x="536" y="370"/>
                  </a:lnTo>
                  <a:lnTo>
                    <a:pt x="546" y="354"/>
                  </a:lnTo>
                  <a:lnTo>
                    <a:pt x="546" y="354"/>
                  </a:lnTo>
                  <a:lnTo>
                    <a:pt x="550" y="356"/>
                  </a:lnTo>
                  <a:lnTo>
                    <a:pt x="550" y="356"/>
                  </a:lnTo>
                  <a:lnTo>
                    <a:pt x="554" y="356"/>
                  </a:lnTo>
                  <a:lnTo>
                    <a:pt x="554" y="356"/>
                  </a:lnTo>
                  <a:lnTo>
                    <a:pt x="562" y="352"/>
                  </a:lnTo>
                  <a:lnTo>
                    <a:pt x="568" y="346"/>
                  </a:lnTo>
                  <a:lnTo>
                    <a:pt x="574" y="338"/>
                  </a:lnTo>
                  <a:lnTo>
                    <a:pt x="576" y="328"/>
                  </a:lnTo>
                  <a:lnTo>
                    <a:pt x="576" y="328"/>
                  </a:lnTo>
                  <a:lnTo>
                    <a:pt x="580" y="318"/>
                  </a:lnTo>
                  <a:lnTo>
                    <a:pt x="586" y="306"/>
                  </a:lnTo>
                  <a:lnTo>
                    <a:pt x="586" y="306"/>
                  </a:lnTo>
                  <a:lnTo>
                    <a:pt x="592" y="292"/>
                  </a:lnTo>
                  <a:lnTo>
                    <a:pt x="594" y="286"/>
                  </a:lnTo>
                  <a:lnTo>
                    <a:pt x="596" y="278"/>
                  </a:lnTo>
                  <a:lnTo>
                    <a:pt x="596" y="278"/>
                  </a:lnTo>
                  <a:lnTo>
                    <a:pt x="594" y="258"/>
                  </a:lnTo>
                  <a:lnTo>
                    <a:pt x="592" y="244"/>
                  </a:lnTo>
                  <a:lnTo>
                    <a:pt x="590" y="232"/>
                  </a:lnTo>
                  <a:lnTo>
                    <a:pt x="584" y="226"/>
                  </a:lnTo>
                  <a:lnTo>
                    <a:pt x="584" y="226"/>
                  </a:lnTo>
                  <a:lnTo>
                    <a:pt x="578" y="222"/>
                  </a:lnTo>
                  <a:lnTo>
                    <a:pt x="572" y="220"/>
                  </a:lnTo>
                  <a:lnTo>
                    <a:pt x="564" y="222"/>
                  </a:lnTo>
                  <a:lnTo>
                    <a:pt x="560" y="226"/>
                  </a:lnTo>
                  <a:lnTo>
                    <a:pt x="560" y="226"/>
                  </a:lnTo>
                  <a:lnTo>
                    <a:pt x="560" y="222"/>
                  </a:lnTo>
                  <a:lnTo>
                    <a:pt x="560" y="222"/>
                  </a:lnTo>
                  <a:lnTo>
                    <a:pt x="562" y="218"/>
                  </a:lnTo>
                  <a:lnTo>
                    <a:pt x="560" y="214"/>
                  </a:lnTo>
                  <a:lnTo>
                    <a:pt x="560" y="214"/>
                  </a:lnTo>
                  <a:lnTo>
                    <a:pt x="558" y="210"/>
                  </a:lnTo>
                  <a:lnTo>
                    <a:pt x="558" y="208"/>
                  </a:lnTo>
                  <a:lnTo>
                    <a:pt x="558" y="202"/>
                  </a:lnTo>
                  <a:lnTo>
                    <a:pt x="558" y="202"/>
                  </a:lnTo>
                  <a:lnTo>
                    <a:pt x="560" y="190"/>
                  </a:lnTo>
                  <a:lnTo>
                    <a:pt x="560" y="176"/>
                  </a:lnTo>
                  <a:lnTo>
                    <a:pt x="560" y="176"/>
                  </a:lnTo>
                  <a:lnTo>
                    <a:pt x="558" y="172"/>
                  </a:lnTo>
                  <a:lnTo>
                    <a:pt x="558" y="170"/>
                  </a:lnTo>
                  <a:lnTo>
                    <a:pt x="558" y="170"/>
                  </a:lnTo>
                  <a:lnTo>
                    <a:pt x="560" y="166"/>
                  </a:lnTo>
                  <a:lnTo>
                    <a:pt x="562" y="164"/>
                  </a:lnTo>
                  <a:lnTo>
                    <a:pt x="562" y="164"/>
                  </a:lnTo>
                  <a:lnTo>
                    <a:pt x="562" y="152"/>
                  </a:lnTo>
                  <a:lnTo>
                    <a:pt x="562" y="152"/>
                  </a:lnTo>
                  <a:lnTo>
                    <a:pt x="560" y="148"/>
                  </a:lnTo>
                  <a:lnTo>
                    <a:pt x="560" y="146"/>
                  </a:lnTo>
                  <a:lnTo>
                    <a:pt x="560" y="146"/>
                  </a:lnTo>
                  <a:lnTo>
                    <a:pt x="562" y="140"/>
                  </a:lnTo>
                  <a:lnTo>
                    <a:pt x="564" y="138"/>
                  </a:lnTo>
                  <a:lnTo>
                    <a:pt x="564" y="132"/>
                  </a:lnTo>
                  <a:lnTo>
                    <a:pt x="564" y="132"/>
                  </a:lnTo>
                  <a:lnTo>
                    <a:pt x="564" y="120"/>
                  </a:lnTo>
                  <a:lnTo>
                    <a:pt x="564" y="120"/>
                  </a:lnTo>
                  <a:lnTo>
                    <a:pt x="564" y="114"/>
                  </a:lnTo>
                  <a:lnTo>
                    <a:pt x="564" y="114"/>
                  </a:lnTo>
                  <a:lnTo>
                    <a:pt x="564" y="106"/>
                  </a:lnTo>
                  <a:lnTo>
                    <a:pt x="564" y="106"/>
                  </a:lnTo>
                  <a:lnTo>
                    <a:pt x="558" y="94"/>
                  </a:lnTo>
                  <a:lnTo>
                    <a:pt x="558" y="94"/>
                  </a:lnTo>
                  <a:lnTo>
                    <a:pt x="552" y="88"/>
                  </a:lnTo>
                  <a:lnTo>
                    <a:pt x="548" y="86"/>
                  </a:lnTo>
                  <a:lnTo>
                    <a:pt x="548" y="86"/>
                  </a:lnTo>
                  <a:lnTo>
                    <a:pt x="548" y="82"/>
                  </a:lnTo>
                  <a:lnTo>
                    <a:pt x="548" y="82"/>
                  </a:lnTo>
                  <a:lnTo>
                    <a:pt x="546" y="74"/>
                  </a:lnTo>
                  <a:lnTo>
                    <a:pt x="546" y="74"/>
                  </a:lnTo>
                  <a:lnTo>
                    <a:pt x="544" y="70"/>
                  </a:lnTo>
                  <a:lnTo>
                    <a:pt x="542" y="66"/>
                  </a:lnTo>
                  <a:lnTo>
                    <a:pt x="542" y="66"/>
                  </a:lnTo>
                  <a:lnTo>
                    <a:pt x="542" y="64"/>
                  </a:lnTo>
                  <a:lnTo>
                    <a:pt x="540" y="64"/>
                  </a:lnTo>
                  <a:lnTo>
                    <a:pt x="536" y="62"/>
                  </a:lnTo>
                  <a:lnTo>
                    <a:pt x="536" y="62"/>
                  </a:lnTo>
                  <a:lnTo>
                    <a:pt x="532" y="60"/>
                  </a:lnTo>
                  <a:lnTo>
                    <a:pt x="530" y="56"/>
                  </a:lnTo>
                  <a:lnTo>
                    <a:pt x="530" y="56"/>
                  </a:lnTo>
                  <a:lnTo>
                    <a:pt x="528" y="54"/>
                  </a:lnTo>
                  <a:lnTo>
                    <a:pt x="528" y="54"/>
                  </a:lnTo>
                  <a:lnTo>
                    <a:pt x="526" y="52"/>
                  </a:lnTo>
                  <a:lnTo>
                    <a:pt x="524" y="50"/>
                  </a:lnTo>
                  <a:lnTo>
                    <a:pt x="524" y="50"/>
                  </a:lnTo>
                  <a:lnTo>
                    <a:pt x="522" y="48"/>
                  </a:lnTo>
                  <a:lnTo>
                    <a:pt x="520" y="46"/>
                  </a:lnTo>
                  <a:lnTo>
                    <a:pt x="516" y="46"/>
                  </a:lnTo>
                  <a:lnTo>
                    <a:pt x="516" y="46"/>
                  </a:lnTo>
                  <a:lnTo>
                    <a:pt x="504" y="36"/>
                  </a:lnTo>
                  <a:lnTo>
                    <a:pt x="504" y="36"/>
                  </a:lnTo>
                  <a:lnTo>
                    <a:pt x="472" y="16"/>
                  </a:lnTo>
                  <a:lnTo>
                    <a:pt x="472" y="16"/>
                  </a:lnTo>
                  <a:lnTo>
                    <a:pt x="466" y="14"/>
                  </a:lnTo>
                  <a:lnTo>
                    <a:pt x="466" y="14"/>
                  </a:lnTo>
                  <a:lnTo>
                    <a:pt x="452" y="8"/>
                  </a:lnTo>
                  <a:lnTo>
                    <a:pt x="452" y="8"/>
                  </a:lnTo>
                  <a:lnTo>
                    <a:pt x="446" y="6"/>
                  </a:lnTo>
                  <a:lnTo>
                    <a:pt x="442" y="4"/>
                  </a:lnTo>
                  <a:lnTo>
                    <a:pt x="442" y="4"/>
                  </a:lnTo>
                  <a:lnTo>
                    <a:pt x="436" y="4"/>
                  </a:lnTo>
                  <a:lnTo>
                    <a:pt x="428" y="2"/>
                  </a:lnTo>
                  <a:lnTo>
                    <a:pt x="428" y="2"/>
                  </a:lnTo>
                  <a:lnTo>
                    <a:pt x="424" y="2"/>
                  </a:lnTo>
                  <a:lnTo>
                    <a:pt x="422" y="2"/>
                  </a:lnTo>
                  <a:lnTo>
                    <a:pt x="422" y="2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92" y="0"/>
                  </a:lnTo>
                  <a:lnTo>
                    <a:pt x="392" y="0"/>
                  </a:lnTo>
                  <a:lnTo>
                    <a:pt x="388" y="2"/>
                  </a:lnTo>
                  <a:lnTo>
                    <a:pt x="380" y="2"/>
                  </a:lnTo>
                  <a:lnTo>
                    <a:pt x="380" y="2"/>
                  </a:lnTo>
                  <a:lnTo>
                    <a:pt x="376" y="2"/>
                  </a:lnTo>
                  <a:lnTo>
                    <a:pt x="372" y="2"/>
                  </a:lnTo>
                  <a:lnTo>
                    <a:pt x="368" y="4"/>
                  </a:lnTo>
                  <a:lnTo>
                    <a:pt x="364" y="4"/>
                  </a:lnTo>
                  <a:lnTo>
                    <a:pt x="364" y="4"/>
                  </a:lnTo>
                  <a:lnTo>
                    <a:pt x="358" y="4"/>
                  </a:lnTo>
                  <a:lnTo>
                    <a:pt x="354" y="6"/>
                  </a:lnTo>
                  <a:lnTo>
                    <a:pt x="354" y="6"/>
                  </a:lnTo>
                  <a:lnTo>
                    <a:pt x="346" y="10"/>
                  </a:lnTo>
                  <a:lnTo>
                    <a:pt x="338" y="14"/>
                  </a:lnTo>
                  <a:lnTo>
                    <a:pt x="338" y="14"/>
                  </a:lnTo>
                  <a:lnTo>
                    <a:pt x="326" y="22"/>
                  </a:lnTo>
                  <a:lnTo>
                    <a:pt x="316" y="28"/>
                  </a:lnTo>
                  <a:lnTo>
                    <a:pt x="316" y="28"/>
                  </a:lnTo>
                  <a:lnTo>
                    <a:pt x="312" y="32"/>
                  </a:lnTo>
                  <a:lnTo>
                    <a:pt x="310" y="36"/>
                  </a:lnTo>
                  <a:lnTo>
                    <a:pt x="306" y="40"/>
                  </a:lnTo>
                  <a:lnTo>
                    <a:pt x="302" y="42"/>
                  </a:lnTo>
                  <a:lnTo>
                    <a:pt x="302" y="42"/>
                  </a:lnTo>
                  <a:lnTo>
                    <a:pt x="300" y="44"/>
                  </a:lnTo>
                  <a:lnTo>
                    <a:pt x="298" y="50"/>
                  </a:lnTo>
                  <a:lnTo>
                    <a:pt x="296" y="54"/>
                  </a:lnTo>
                  <a:lnTo>
                    <a:pt x="292" y="56"/>
                  </a:lnTo>
                  <a:lnTo>
                    <a:pt x="292" y="56"/>
                  </a:lnTo>
                  <a:lnTo>
                    <a:pt x="290" y="60"/>
                  </a:lnTo>
                  <a:lnTo>
                    <a:pt x="288" y="66"/>
                  </a:lnTo>
                  <a:lnTo>
                    <a:pt x="286" y="74"/>
                  </a:lnTo>
                  <a:lnTo>
                    <a:pt x="286" y="74"/>
                  </a:lnTo>
                  <a:lnTo>
                    <a:pt x="284" y="76"/>
                  </a:lnTo>
                  <a:lnTo>
                    <a:pt x="278" y="78"/>
                  </a:lnTo>
                  <a:lnTo>
                    <a:pt x="278" y="78"/>
                  </a:lnTo>
                  <a:lnTo>
                    <a:pt x="276" y="80"/>
                  </a:lnTo>
                  <a:lnTo>
                    <a:pt x="274" y="84"/>
                  </a:lnTo>
                  <a:lnTo>
                    <a:pt x="272" y="88"/>
                  </a:lnTo>
                  <a:lnTo>
                    <a:pt x="272" y="88"/>
                  </a:lnTo>
                  <a:lnTo>
                    <a:pt x="264" y="96"/>
                  </a:lnTo>
                  <a:lnTo>
                    <a:pt x="264" y="96"/>
                  </a:lnTo>
                  <a:lnTo>
                    <a:pt x="262" y="100"/>
                  </a:lnTo>
                  <a:lnTo>
                    <a:pt x="262" y="106"/>
                  </a:lnTo>
                  <a:lnTo>
                    <a:pt x="260" y="112"/>
                  </a:lnTo>
                  <a:lnTo>
                    <a:pt x="260" y="116"/>
                  </a:lnTo>
                  <a:lnTo>
                    <a:pt x="260" y="116"/>
                  </a:lnTo>
                  <a:lnTo>
                    <a:pt x="258" y="122"/>
                  </a:lnTo>
                  <a:lnTo>
                    <a:pt x="254" y="130"/>
                  </a:lnTo>
                  <a:lnTo>
                    <a:pt x="254" y="130"/>
                  </a:lnTo>
                  <a:lnTo>
                    <a:pt x="254" y="134"/>
                  </a:lnTo>
                  <a:lnTo>
                    <a:pt x="254" y="136"/>
                  </a:lnTo>
                  <a:lnTo>
                    <a:pt x="254" y="142"/>
                  </a:lnTo>
                  <a:lnTo>
                    <a:pt x="254" y="142"/>
                  </a:lnTo>
                  <a:lnTo>
                    <a:pt x="252" y="152"/>
                  </a:lnTo>
                  <a:lnTo>
                    <a:pt x="254" y="162"/>
                  </a:lnTo>
                  <a:lnTo>
                    <a:pt x="254" y="162"/>
                  </a:lnTo>
                  <a:lnTo>
                    <a:pt x="254" y="174"/>
                  </a:lnTo>
                  <a:lnTo>
                    <a:pt x="254" y="180"/>
                  </a:lnTo>
                  <a:lnTo>
                    <a:pt x="252" y="186"/>
                  </a:lnTo>
                  <a:lnTo>
                    <a:pt x="252" y="186"/>
                  </a:lnTo>
                  <a:lnTo>
                    <a:pt x="250" y="194"/>
                  </a:lnTo>
                  <a:lnTo>
                    <a:pt x="250" y="202"/>
                  </a:lnTo>
                  <a:lnTo>
                    <a:pt x="252" y="216"/>
                  </a:lnTo>
                  <a:lnTo>
                    <a:pt x="252" y="216"/>
                  </a:lnTo>
                  <a:lnTo>
                    <a:pt x="254" y="224"/>
                  </a:lnTo>
                  <a:lnTo>
                    <a:pt x="254" y="224"/>
                  </a:lnTo>
                  <a:lnTo>
                    <a:pt x="250" y="222"/>
                  </a:lnTo>
                  <a:lnTo>
                    <a:pt x="244" y="220"/>
                  </a:lnTo>
                  <a:lnTo>
                    <a:pt x="236" y="222"/>
                  </a:lnTo>
                  <a:lnTo>
                    <a:pt x="232" y="226"/>
                  </a:lnTo>
                  <a:lnTo>
                    <a:pt x="232" y="226"/>
                  </a:lnTo>
                  <a:lnTo>
                    <a:pt x="226" y="232"/>
                  </a:lnTo>
                  <a:lnTo>
                    <a:pt x="224" y="244"/>
                  </a:lnTo>
                  <a:lnTo>
                    <a:pt x="222" y="258"/>
                  </a:lnTo>
                  <a:lnTo>
                    <a:pt x="220" y="278"/>
                  </a:lnTo>
                  <a:lnTo>
                    <a:pt x="220" y="278"/>
                  </a:lnTo>
                  <a:lnTo>
                    <a:pt x="222" y="286"/>
                  </a:lnTo>
                  <a:lnTo>
                    <a:pt x="224" y="292"/>
                  </a:lnTo>
                  <a:lnTo>
                    <a:pt x="230" y="306"/>
                  </a:lnTo>
                  <a:lnTo>
                    <a:pt x="230" y="306"/>
                  </a:lnTo>
                  <a:lnTo>
                    <a:pt x="236" y="318"/>
                  </a:lnTo>
                  <a:lnTo>
                    <a:pt x="240" y="328"/>
                  </a:lnTo>
                  <a:lnTo>
                    <a:pt x="240" y="328"/>
                  </a:lnTo>
                  <a:lnTo>
                    <a:pt x="244" y="338"/>
                  </a:lnTo>
                  <a:lnTo>
                    <a:pt x="248" y="346"/>
                  </a:lnTo>
                  <a:lnTo>
                    <a:pt x="254" y="354"/>
                  </a:lnTo>
                  <a:lnTo>
                    <a:pt x="260" y="356"/>
                  </a:lnTo>
                  <a:lnTo>
                    <a:pt x="260" y="356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68" y="356"/>
                  </a:lnTo>
                  <a:lnTo>
                    <a:pt x="268" y="356"/>
                  </a:lnTo>
                  <a:lnTo>
                    <a:pt x="274" y="366"/>
                  </a:lnTo>
                  <a:lnTo>
                    <a:pt x="280" y="376"/>
                  </a:lnTo>
                  <a:lnTo>
                    <a:pt x="292" y="394"/>
                  </a:lnTo>
                  <a:lnTo>
                    <a:pt x="292" y="394"/>
                  </a:lnTo>
                  <a:lnTo>
                    <a:pt x="292" y="394"/>
                  </a:lnTo>
                  <a:lnTo>
                    <a:pt x="294" y="426"/>
                  </a:lnTo>
                  <a:lnTo>
                    <a:pt x="292" y="482"/>
                  </a:lnTo>
                  <a:lnTo>
                    <a:pt x="292" y="482"/>
                  </a:lnTo>
                  <a:lnTo>
                    <a:pt x="276" y="486"/>
                  </a:lnTo>
                  <a:lnTo>
                    <a:pt x="248" y="494"/>
                  </a:lnTo>
                  <a:lnTo>
                    <a:pt x="172" y="524"/>
                  </a:lnTo>
                  <a:lnTo>
                    <a:pt x="46" y="578"/>
                  </a:lnTo>
                  <a:lnTo>
                    <a:pt x="46" y="578"/>
                  </a:lnTo>
                  <a:lnTo>
                    <a:pt x="40" y="582"/>
                  </a:lnTo>
                  <a:lnTo>
                    <a:pt x="36" y="588"/>
                  </a:lnTo>
                  <a:lnTo>
                    <a:pt x="26" y="610"/>
                  </a:lnTo>
                  <a:lnTo>
                    <a:pt x="18" y="638"/>
                  </a:lnTo>
                  <a:lnTo>
                    <a:pt x="12" y="670"/>
                  </a:lnTo>
                  <a:lnTo>
                    <a:pt x="4" y="728"/>
                  </a:lnTo>
                  <a:lnTo>
                    <a:pt x="0" y="754"/>
                  </a:lnTo>
                  <a:lnTo>
                    <a:pt x="826" y="754"/>
                  </a:lnTo>
                  <a:lnTo>
                    <a:pt x="826" y="754"/>
                  </a:lnTo>
                  <a:lnTo>
                    <a:pt x="818" y="732"/>
                  </a:lnTo>
                  <a:lnTo>
                    <a:pt x="810" y="706"/>
                  </a:lnTo>
                  <a:lnTo>
                    <a:pt x="794" y="646"/>
                  </a:lnTo>
                  <a:lnTo>
                    <a:pt x="786" y="620"/>
                  </a:lnTo>
                  <a:lnTo>
                    <a:pt x="776" y="596"/>
                  </a:lnTo>
                  <a:lnTo>
                    <a:pt x="772" y="588"/>
                  </a:lnTo>
                  <a:lnTo>
                    <a:pt x="766" y="580"/>
                  </a:lnTo>
                  <a:lnTo>
                    <a:pt x="760" y="574"/>
                  </a:lnTo>
                  <a:lnTo>
                    <a:pt x="754" y="572"/>
                  </a:lnTo>
                  <a:lnTo>
                    <a:pt x="754" y="572"/>
                  </a:lnTo>
                  <a:close/>
                  <a:moveTo>
                    <a:pt x="558" y="246"/>
                  </a:moveTo>
                  <a:lnTo>
                    <a:pt x="558" y="246"/>
                  </a:lnTo>
                  <a:lnTo>
                    <a:pt x="558" y="242"/>
                  </a:lnTo>
                  <a:lnTo>
                    <a:pt x="558" y="234"/>
                  </a:lnTo>
                  <a:lnTo>
                    <a:pt x="558" y="234"/>
                  </a:lnTo>
                  <a:lnTo>
                    <a:pt x="558" y="230"/>
                  </a:lnTo>
                  <a:lnTo>
                    <a:pt x="560" y="232"/>
                  </a:lnTo>
                  <a:lnTo>
                    <a:pt x="560" y="232"/>
                  </a:lnTo>
                  <a:lnTo>
                    <a:pt x="564" y="230"/>
                  </a:lnTo>
                  <a:lnTo>
                    <a:pt x="570" y="228"/>
                  </a:lnTo>
                  <a:lnTo>
                    <a:pt x="574" y="226"/>
                  </a:lnTo>
                  <a:lnTo>
                    <a:pt x="580" y="230"/>
                  </a:lnTo>
                  <a:lnTo>
                    <a:pt x="580" y="230"/>
                  </a:lnTo>
                  <a:lnTo>
                    <a:pt x="584" y="234"/>
                  </a:lnTo>
                  <a:lnTo>
                    <a:pt x="586" y="242"/>
                  </a:lnTo>
                  <a:lnTo>
                    <a:pt x="588" y="256"/>
                  </a:lnTo>
                  <a:lnTo>
                    <a:pt x="590" y="278"/>
                  </a:lnTo>
                  <a:lnTo>
                    <a:pt x="590" y="278"/>
                  </a:lnTo>
                  <a:lnTo>
                    <a:pt x="588" y="284"/>
                  </a:lnTo>
                  <a:lnTo>
                    <a:pt x="586" y="290"/>
                  </a:lnTo>
                  <a:lnTo>
                    <a:pt x="580" y="304"/>
                  </a:lnTo>
                  <a:lnTo>
                    <a:pt x="580" y="304"/>
                  </a:lnTo>
                  <a:lnTo>
                    <a:pt x="574" y="316"/>
                  </a:lnTo>
                  <a:lnTo>
                    <a:pt x="570" y="328"/>
                  </a:lnTo>
                  <a:lnTo>
                    <a:pt x="570" y="328"/>
                  </a:lnTo>
                  <a:lnTo>
                    <a:pt x="568" y="336"/>
                  </a:lnTo>
                  <a:lnTo>
                    <a:pt x="564" y="342"/>
                  </a:lnTo>
                  <a:lnTo>
                    <a:pt x="558" y="346"/>
                  </a:lnTo>
                  <a:lnTo>
                    <a:pt x="554" y="350"/>
                  </a:lnTo>
                  <a:lnTo>
                    <a:pt x="554" y="350"/>
                  </a:lnTo>
                  <a:lnTo>
                    <a:pt x="550" y="350"/>
                  </a:lnTo>
                  <a:lnTo>
                    <a:pt x="548" y="348"/>
                  </a:lnTo>
                  <a:lnTo>
                    <a:pt x="548" y="348"/>
                  </a:lnTo>
                  <a:lnTo>
                    <a:pt x="552" y="332"/>
                  </a:lnTo>
                  <a:lnTo>
                    <a:pt x="554" y="318"/>
                  </a:lnTo>
                  <a:lnTo>
                    <a:pt x="552" y="304"/>
                  </a:lnTo>
                  <a:lnTo>
                    <a:pt x="550" y="294"/>
                  </a:lnTo>
                  <a:lnTo>
                    <a:pt x="550" y="294"/>
                  </a:lnTo>
                  <a:lnTo>
                    <a:pt x="548" y="278"/>
                  </a:lnTo>
                  <a:lnTo>
                    <a:pt x="548" y="272"/>
                  </a:lnTo>
                  <a:lnTo>
                    <a:pt x="550" y="266"/>
                  </a:lnTo>
                  <a:lnTo>
                    <a:pt x="550" y="266"/>
                  </a:lnTo>
                  <a:lnTo>
                    <a:pt x="552" y="250"/>
                  </a:lnTo>
                  <a:lnTo>
                    <a:pt x="552" y="250"/>
                  </a:lnTo>
                  <a:lnTo>
                    <a:pt x="558" y="246"/>
                  </a:lnTo>
                  <a:lnTo>
                    <a:pt x="558" y="246"/>
                  </a:lnTo>
                  <a:close/>
                  <a:moveTo>
                    <a:pt x="262" y="350"/>
                  </a:moveTo>
                  <a:lnTo>
                    <a:pt x="262" y="350"/>
                  </a:lnTo>
                  <a:lnTo>
                    <a:pt x="258" y="348"/>
                  </a:lnTo>
                  <a:lnTo>
                    <a:pt x="252" y="344"/>
                  </a:lnTo>
                  <a:lnTo>
                    <a:pt x="248" y="336"/>
                  </a:lnTo>
                  <a:lnTo>
                    <a:pt x="246" y="328"/>
                  </a:lnTo>
                  <a:lnTo>
                    <a:pt x="246" y="328"/>
                  </a:lnTo>
                  <a:lnTo>
                    <a:pt x="242" y="316"/>
                  </a:lnTo>
                  <a:lnTo>
                    <a:pt x="236" y="304"/>
                  </a:lnTo>
                  <a:lnTo>
                    <a:pt x="236" y="304"/>
                  </a:lnTo>
                  <a:lnTo>
                    <a:pt x="230" y="290"/>
                  </a:lnTo>
                  <a:lnTo>
                    <a:pt x="228" y="284"/>
                  </a:lnTo>
                  <a:lnTo>
                    <a:pt x="226" y="278"/>
                  </a:lnTo>
                  <a:lnTo>
                    <a:pt x="226" y="278"/>
                  </a:lnTo>
                  <a:lnTo>
                    <a:pt x="228" y="256"/>
                  </a:lnTo>
                  <a:lnTo>
                    <a:pt x="230" y="242"/>
                  </a:lnTo>
                  <a:lnTo>
                    <a:pt x="232" y="234"/>
                  </a:lnTo>
                  <a:lnTo>
                    <a:pt x="236" y="230"/>
                  </a:lnTo>
                  <a:lnTo>
                    <a:pt x="236" y="230"/>
                  </a:lnTo>
                  <a:lnTo>
                    <a:pt x="238" y="228"/>
                  </a:lnTo>
                  <a:lnTo>
                    <a:pt x="242" y="226"/>
                  </a:lnTo>
                  <a:lnTo>
                    <a:pt x="248" y="228"/>
                  </a:lnTo>
                  <a:lnTo>
                    <a:pt x="254" y="230"/>
                  </a:lnTo>
                  <a:lnTo>
                    <a:pt x="256" y="232"/>
                  </a:lnTo>
                  <a:lnTo>
                    <a:pt x="258" y="230"/>
                  </a:lnTo>
                  <a:lnTo>
                    <a:pt x="258" y="230"/>
                  </a:lnTo>
                  <a:lnTo>
                    <a:pt x="262" y="240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8" y="246"/>
                  </a:lnTo>
                  <a:lnTo>
                    <a:pt x="268" y="246"/>
                  </a:lnTo>
                  <a:lnTo>
                    <a:pt x="270" y="254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68" y="270"/>
                  </a:lnTo>
                  <a:lnTo>
                    <a:pt x="266" y="280"/>
                  </a:lnTo>
                  <a:lnTo>
                    <a:pt x="266" y="280"/>
                  </a:lnTo>
                  <a:lnTo>
                    <a:pt x="262" y="294"/>
                  </a:lnTo>
                  <a:lnTo>
                    <a:pt x="260" y="310"/>
                  </a:lnTo>
                  <a:lnTo>
                    <a:pt x="262" y="330"/>
                  </a:lnTo>
                  <a:lnTo>
                    <a:pt x="262" y="340"/>
                  </a:lnTo>
                  <a:lnTo>
                    <a:pt x="266" y="350"/>
                  </a:lnTo>
                  <a:lnTo>
                    <a:pt x="266" y="350"/>
                  </a:lnTo>
                  <a:lnTo>
                    <a:pt x="262" y="350"/>
                  </a:lnTo>
                  <a:lnTo>
                    <a:pt x="262" y="350"/>
                  </a:lnTo>
                  <a:close/>
                  <a:moveTo>
                    <a:pt x="272" y="280"/>
                  </a:moveTo>
                  <a:lnTo>
                    <a:pt x="272" y="280"/>
                  </a:lnTo>
                  <a:lnTo>
                    <a:pt x="274" y="270"/>
                  </a:lnTo>
                  <a:lnTo>
                    <a:pt x="276" y="262"/>
                  </a:lnTo>
                  <a:lnTo>
                    <a:pt x="276" y="262"/>
                  </a:lnTo>
                  <a:lnTo>
                    <a:pt x="274" y="252"/>
                  </a:lnTo>
                  <a:lnTo>
                    <a:pt x="274" y="244"/>
                  </a:lnTo>
                  <a:lnTo>
                    <a:pt x="274" y="244"/>
                  </a:lnTo>
                  <a:lnTo>
                    <a:pt x="270" y="232"/>
                  </a:lnTo>
                  <a:lnTo>
                    <a:pt x="270" y="214"/>
                  </a:lnTo>
                  <a:lnTo>
                    <a:pt x="270" y="214"/>
                  </a:lnTo>
                  <a:lnTo>
                    <a:pt x="276" y="194"/>
                  </a:lnTo>
                  <a:lnTo>
                    <a:pt x="282" y="174"/>
                  </a:lnTo>
                  <a:lnTo>
                    <a:pt x="282" y="174"/>
                  </a:lnTo>
                  <a:lnTo>
                    <a:pt x="282" y="160"/>
                  </a:lnTo>
                  <a:lnTo>
                    <a:pt x="284" y="146"/>
                  </a:lnTo>
                  <a:lnTo>
                    <a:pt x="288" y="118"/>
                  </a:lnTo>
                  <a:lnTo>
                    <a:pt x="288" y="118"/>
                  </a:lnTo>
                  <a:lnTo>
                    <a:pt x="290" y="110"/>
                  </a:lnTo>
                  <a:lnTo>
                    <a:pt x="294" y="104"/>
                  </a:lnTo>
                  <a:lnTo>
                    <a:pt x="300" y="98"/>
                  </a:lnTo>
                  <a:lnTo>
                    <a:pt x="306" y="92"/>
                  </a:lnTo>
                  <a:lnTo>
                    <a:pt x="322" y="84"/>
                  </a:lnTo>
                  <a:lnTo>
                    <a:pt x="336" y="80"/>
                  </a:lnTo>
                  <a:lnTo>
                    <a:pt x="336" y="80"/>
                  </a:lnTo>
                  <a:lnTo>
                    <a:pt x="346" y="80"/>
                  </a:lnTo>
                  <a:lnTo>
                    <a:pt x="356" y="80"/>
                  </a:lnTo>
                  <a:lnTo>
                    <a:pt x="374" y="84"/>
                  </a:lnTo>
                  <a:lnTo>
                    <a:pt x="390" y="86"/>
                  </a:lnTo>
                  <a:lnTo>
                    <a:pt x="410" y="88"/>
                  </a:lnTo>
                  <a:lnTo>
                    <a:pt x="410" y="88"/>
                  </a:lnTo>
                  <a:lnTo>
                    <a:pt x="430" y="86"/>
                  </a:lnTo>
                  <a:lnTo>
                    <a:pt x="446" y="84"/>
                  </a:lnTo>
                  <a:lnTo>
                    <a:pt x="462" y="80"/>
                  </a:lnTo>
                  <a:lnTo>
                    <a:pt x="484" y="80"/>
                  </a:lnTo>
                  <a:lnTo>
                    <a:pt x="484" y="80"/>
                  </a:lnTo>
                  <a:lnTo>
                    <a:pt x="496" y="80"/>
                  </a:lnTo>
                  <a:lnTo>
                    <a:pt x="506" y="84"/>
                  </a:lnTo>
                  <a:lnTo>
                    <a:pt x="516" y="88"/>
                  </a:lnTo>
                  <a:lnTo>
                    <a:pt x="522" y="96"/>
                  </a:lnTo>
                  <a:lnTo>
                    <a:pt x="528" y="102"/>
                  </a:lnTo>
                  <a:lnTo>
                    <a:pt x="532" y="108"/>
                  </a:lnTo>
                  <a:lnTo>
                    <a:pt x="536" y="120"/>
                  </a:lnTo>
                  <a:lnTo>
                    <a:pt x="536" y="120"/>
                  </a:lnTo>
                  <a:lnTo>
                    <a:pt x="538" y="132"/>
                  </a:lnTo>
                  <a:lnTo>
                    <a:pt x="538" y="150"/>
                  </a:lnTo>
                  <a:lnTo>
                    <a:pt x="536" y="170"/>
                  </a:lnTo>
                  <a:lnTo>
                    <a:pt x="534" y="182"/>
                  </a:lnTo>
                  <a:lnTo>
                    <a:pt x="534" y="182"/>
                  </a:lnTo>
                  <a:lnTo>
                    <a:pt x="540" y="202"/>
                  </a:lnTo>
                  <a:lnTo>
                    <a:pt x="546" y="224"/>
                  </a:lnTo>
                  <a:lnTo>
                    <a:pt x="546" y="224"/>
                  </a:lnTo>
                  <a:lnTo>
                    <a:pt x="546" y="250"/>
                  </a:lnTo>
                  <a:lnTo>
                    <a:pt x="546" y="250"/>
                  </a:lnTo>
                  <a:lnTo>
                    <a:pt x="544" y="264"/>
                  </a:lnTo>
                  <a:lnTo>
                    <a:pt x="544" y="264"/>
                  </a:lnTo>
                  <a:lnTo>
                    <a:pt x="542" y="272"/>
                  </a:lnTo>
                  <a:lnTo>
                    <a:pt x="542" y="278"/>
                  </a:lnTo>
                  <a:lnTo>
                    <a:pt x="544" y="294"/>
                  </a:lnTo>
                  <a:lnTo>
                    <a:pt x="544" y="294"/>
                  </a:lnTo>
                  <a:lnTo>
                    <a:pt x="546" y="306"/>
                  </a:lnTo>
                  <a:lnTo>
                    <a:pt x="548" y="320"/>
                  </a:lnTo>
                  <a:lnTo>
                    <a:pt x="546" y="334"/>
                  </a:lnTo>
                  <a:lnTo>
                    <a:pt x="540" y="350"/>
                  </a:lnTo>
                  <a:lnTo>
                    <a:pt x="540" y="350"/>
                  </a:lnTo>
                  <a:lnTo>
                    <a:pt x="532" y="364"/>
                  </a:lnTo>
                  <a:lnTo>
                    <a:pt x="522" y="380"/>
                  </a:lnTo>
                  <a:lnTo>
                    <a:pt x="522" y="380"/>
                  </a:lnTo>
                  <a:lnTo>
                    <a:pt x="504" y="404"/>
                  </a:lnTo>
                  <a:lnTo>
                    <a:pt x="494" y="420"/>
                  </a:lnTo>
                  <a:lnTo>
                    <a:pt x="486" y="440"/>
                  </a:lnTo>
                  <a:lnTo>
                    <a:pt x="486" y="440"/>
                  </a:lnTo>
                  <a:lnTo>
                    <a:pt x="478" y="458"/>
                  </a:lnTo>
                  <a:lnTo>
                    <a:pt x="468" y="472"/>
                  </a:lnTo>
                  <a:lnTo>
                    <a:pt x="458" y="484"/>
                  </a:lnTo>
                  <a:lnTo>
                    <a:pt x="448" y="492"/>
                  </a:lnTo>
                  <a:lnTo>
                    <a:pt x="438" y="498"/>
                  </a:lnTo>
                  <a:lnTo>
                    <a:pt x="426" y="502"/>
                  </a:lnTo>
                  <a:lnTo>
                    <a:pt x="412" y="504"/>
                  </a:lnTo>
                  <a:lnTo>
                    <a:pt x="400" y="506"/>
                  </a:lnTo>
                  <a:lnTo>
                    <a:pt x="400" y="506"/>
                  </a:lnTo>
                  <a:lnTo>
                    <a:pt x="386" y="504"/>
                  </a:lnTo>
                  <a:lnTo>
                    <a:pt x="374" y="502"/>
                  </a:lnTo>
                  <a:lnTo>
                    <a:pt x="364" y="498"/>
                  </a:lnTo>
                  <a:lnTo>
                    <a:pt x="356" y="490"/>
                  </a:lnTo>
                  <a:lnTo>
                    <a:pt x="348" y="482"/>
                  </a:lnTo>
                  <a:lnTo>
                    <a:pt x="342" y="470"/>
                  </a:lnTo>
                  <a:lnTo>
                    <a:pt x="330" y="442"/>
                  </a:lnTo>
                  <a:lnTo>
                    <a:pt x="330" y="442"/>
                  </a:lnTo>
                  <a:lnTo>
                    <a:pt x="322" y="426"/>
                  </a:lnTo>
                  <a:lnTo>
                    <a:pt x="316" y="412"/>
                  </a:lnTo>
                  <a:lnTo>
                    <a:pt x="298" y="392"/>
                  </a:lnTo>
                  <a:lnTo>
                    <a:pt x="298" y="392"/>
                  </a:lnTo>
                  <a:lnTo>
                    <a:pt x="284" y="374"/>
                  </a:lnTo>
                  <a:lnTo>
                    <a:pt x="278" y="362"/>
                  </a:lnTo>
                  <a:lnTo>
                    <a:pt x="272" y="350"/>
                  </a:lnTo>
                  <a:lnTo>
                    <a:pt x="272" y="350"/>
                  </a:lnTo>
                  <a:lnTo>
                    <a:pt x="270" y="340"/>
                  </a:lnTo>
                  <a:lnTo>
                    <a:pt x="268" y="330"/>
                  </a:lnTo>
                  <a:lnTo>
                    <a:pt x="266" y="312"/>
                  </a:lnTo>
                  <a:lnTo>
                    <a:pt x="268" y="296"/>
                  </a:lnTo>
                  <a:lnTo>
                    <a:pt x="272" y="280"/>
                  </a:lnTo>
                  <a:lnTo>
                    <a:pt x="272" y="280"/>
                  </a:lnTo>
                  <a:close/>
                  <a:moveTo>
                    <a:pt x="400" y="666"/>
                  </a:moveTo>
                  <a:lnTo>
                    <a:pt x="400" y="666"/>
                  </a:lnTo>
                  <a:lnTo>
                    <a:pt x="382" y="666"/>
                  </a:lnTo>
                  <a:lnTo>
                    <a:pt x="366" y="664"/>
                  </a:lnTo>
                  <a:lnTo>
                    <a:pt x="352" y="660"/>
                  </a:lnTo>
                  <a:lnTo>
                    <a:pt x="340" y="656"/>
                  </a:lnTo>
                  <a:lnTo>
                    <a:pt x="328" y="650"/>
                  </a:lnTo>
                  <a:lnTo>
                    <a:pt x="318" y="642"/>
                  </a:lnTo>
                  <a:lnTo>
                    <a:pt x="310" y="636"/>
                  </a:lnTo>
                  <a:lnTo>
                    <a:pt x="302" y="628"/>
                  </a:lnTo>
                  <a:lnTo>
                    <a:pt x="290" y="610"/>
                  </a:lnTo>
                  <a:lnTo>
                    <a:pt x="282" y="592"/>
                  </a:lnTo>
                  <a:lnTo>
                    <a:pt x="276" y="576"/>
                  </a:lnTo>
                  <a:lnTo>
                    <a:pt x="272" y="560"/>
                  </a:lnTo>
                  <a:lnTo>
                    <a:pt x="272" y="560"/>
                  </a:lnTo>
                  <a:lnTo>
                    <a:pt x="270" y="546"/>
                  </a:lnTo>
                  <a:lnTo>
                    <a:pt x="270" y="534"/>
                  </a:lnTo>
                  <a:lnTo>
                    <a:pt x="272" y="522"/>
                  </a:lnTo>
                  <a:lnTo>
                    <a:pt x="276" y="512"/>
                  </a:lnTo>
                  <a:lnTo>
                    <a:pt x="284" y="494"/>
                  </a:lnTo>
                  <a:lnTo>
                    <a:pt x="292" y="482"/>
                  </a:lnTo>
                  <a:lnTo>
                    <a:pt x="292" y="482"/>
                  </a:lnTo>
                  <a:lnTo>
                    <a:pt x="292" y="518"/>
                  </a:lnTo>
                  <a:lnTo>
                    <a:pt x="298" y="518"/>
                  </a:lnTo>
                  <a:lnTo>
                    <a:pt x="298" y="518"/>
                  </a:lnTo>
                  <a:lnTo>
                    <a:pt x="298" y="470"/>
                  </a:lnTo>
                  <a:lnTo>
                    <a:pt x="298" y="400"/>
                  </a:lnTo>
                  <a:lnTo>
                    <a:pt x="298" y="400"/>
                  </a:lnTo>
                  <a:lnTo>
                    <a:pt x="312" y="420"/>
                  </a:lnTo>
                  <a:lnTo>
                    <a:pt x="318" y="430"/>
                  </a:lnTo>
                  <a:lnTo>
                    <a:pt x="324" y="444"/>
                  </a:lnTo>
                  <a:lnTo>
                    <a:pt x="324" y="444"/>
                  </a:lnTo>
                  <a:lnTo>
                    <a:pt x="336" y="474"/>
                  </a:lnTo>
                  <a:lnTo>
                    <a:pt x="344" y="484"/>
                  </a:lnTo>
                  <a:lnTo>
                    <a:pt x="350" y="494"/>
                  </a:lnTo>
                  <a:lnTo>
                    <a:pt x="360" y="502"/>
                  </a:lnTo>
                  <a:lnTo>
                    <a:pt x="370" y="508"/>
                  </a:lnTo>
                  <a:lnTo>
                    <a:pt x="382" y="510"/>
                  </a:lnTo>
                  <a:lnTo>
                    <a:pt x="396" y="512"/>
                  </a:lnTo>
                  <a:lnTo>
                    <a:pt x="396" y="512"/>
                  </a:lnTo>
                  <a:lnTo>
                    <a:pt x="400" y="512"/>
                  </a:lnTo>
                  <a:lnTo>
                    <a:pt x="400" y="512"/>
                  </a:lnTo>
                  <a:lnTo>
                    <a:pt x="416" y="510"/>
                  </a:lnTo>
                  <a:lnTo>
                    <a:pt x="430" y="506"/>
                  </a:lnTo>
                  <a:lnTo>
                    <a:pt x="444" y="502"/>
                  </a:lnTo>
                  <a:lnTo>
                    <a:pt x="456" y="494"/>
                  </a:lnTo>
                  <a:lnTo>
                    <a:pt x="466" y="486"/>
                  </a:lnTo>
                  <a:lnTo>
                    <a:pt x="474" y="474"/>
                  </a:lnTo>
                  <a:lnTo>
                    <a:pt x="484" y="460"/>
                  </a:lnTo>
                  <a:lnTo>
                    <a:pt x="492" y="442"/>
                  </a:lnTo>
                  <a:lnTo>
                    <a:pt x="492" y="442"/>
                  </a:lnTo>
                  <a:lnTo>
                    <a:pt x="500" y="422"/>
                  </a:lnTo>
                  <a:lnTo>
                    <a:pt x="510" y="406"/>
                  </a:lnTo>
                  <a:lnTo>
                    <a:pt x="510" y="406"/>
                  </a:lnTo>
                  <a:lnTo>
                    <a:pt x="508" y="468"/>
                  </a:lnTo>
                  <a:lnTo>
                    <a:pt x="508" y="526"/>
                  </a:lnTo>
                  <a:lnTo>
                    <a:pt x="514" y="526"/>
                  </a:lnTo>
                  <a:lnTo>
                    <a:pt x="514" y="526"/>
                  </a:lnTo>
                  <a:lnTo>
                    <a:pt x="514" y="486"/>
                  </a:lnTo>
                  <a:lnTo>
                    <a:pt x="514" y="486"/>
                  </a:lnTo>
                  <a:lnTo>
                    <a:pt x="518" y="490"/>
                  </a:lnTo>
                  <a:lnTo>
                    <a:pt x="520" y="496"/>
                  </a:lnTo>
                  <a:lnTo>
                    <a:pt x="526" y="514"/>
                  </a:lnTo>
                  <a:lnTo>
                    <a:pt x="528" y="536"/>
                  </a:lnTo>
                  <a:lnTo>
                    <a:pt x="530" y="558"/>
                  </a:lnTo>
                  <a:lnTo>
                    <a:pt x="530" y="558"/>
                  </a:lnTo>
                  <a:lnTo>
                    <a:pt x="528" y="572"/>
                  </a:lnTo>
                  <a:lnTo>
                    <a:pt x="522" y="588"/>
                  </a:lnTo>
                  <a:lnTo>
                    <a:pt x="514" y="606"/>
                  </a:lnTo>
                  <a:lnTo>
                    <a:pt x="500" y="624"/>
                  </a:lnTo>
                  <a:lnTo>
                    <a:pt x="492" y="632"/>
                  </a:lnTo>
                  <a:lnTo>
                    <a:pt x="482" y="640"/>
                  </a:lnTo>
                  <a:lnTo>
                    <a:pt x="472" y="648"/>
                  </a:lnTo>
                  <a:lnTo>
                    <a:pt x="460" y="654"/>
                  </a:lnTo>
                  <a:lnTo>
                    <a:pt x="446" y="660"/>
                  </a:lnTo>
                  <a:lnTo>
                    <a:pt x="432" y="664"/>
                  </a:lnTo>
                  <a:lnTo>
                    <a:pt x="416" y="666"/>
                  </a:lnTo>
                  <a:lnTo>
                    <a:pt x="400" y="666"/>
                  </a:lnTo>
                  <a:lnTo>
                    <a:pt x="400" y="666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4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039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5123095" y="2467234"/>
            <a:ext cx="1945812" cy="1923535"/>
          </a:xfrm>
          <a:custGeom>
            <a:avLst/>
            <a:gdLst/>
            <a:ahLst/>
            <a:cxnLst/>
            <a:rect l="l" t="t" r="r" b="b"/>
            <a:pathLst>
              <a:path w="146902" h="145220">
                <a:moveTo>
                  <a:pt x="137410" y="123064"/>
                </a:moveTo>
                <a:cubicBezTo>
                  <a:pt x="137707" y="122915"/>
                  <a:pt x="138005" y="122915"/>
                  <a:pt x="138303" y="123064"/>
                </a:cubicBezTo>
                <a:lnTo>
                  <a:pt x="138303" y="123510"/>
                </a:lnTo>
                <a:cubicBezTo>
                  <a:pt x="138600" y="123510"/>
                  <a:pt x="138823" y="123510"/>
                  <a:pt x="138972" y="123510"/>
                </a:cubicBezTo>
                <a:cubicBezTo>
                  <a:pt x="139270" y="123659"/>
                  <a:pt x="139419" y="123808"/>
                  <a:pt x="139419" y="123957"/>
                </a:cubicBezTo>
                <a:cubicBezTo>
                  <a:pt x="138675" y="126636"/>
                  <a:pt x="137707" y="128868"/>
                  <a:pt x="136517" y="130654"/>
                </a:cubicBezTo>
                <a:cubicBezTo>
                  <a:pt x="134582" y="133035"/>
                  <a:pt x="133466" y="134226"/>
                  <a:pt x="133168" y="134226"/>
                </a:cubicBezTo>
                <a:cubicBezTo>
                  <a:pt x="132870" y="134226"/>
                  <a:pt x="132721" y="134003"/>
                  <a:pt x="132721" y="133556"/>
                </a:cubicBezTo>
                <a:cubicBezTo>
                  <a:pt x="132721" y="133556"/>
                  <a:pt x="132498" y="133408"/>
                  <a:pt x="132052" y="133110"/>
                </a:cubicBezTo>
                <a:cubicBezTo>
                  <a:pt x="131903" y="132812"/>
                  <a:pt x="131754" y="132440"/>
                  <a:pt x="131605" y="131994"/>
                </a:cubicBezTo>
                <a:cubicBezTo>
                  <a:pt x="131605" y="131547"/>
                  <a:pt x="131754" y="131026"/>
                  <a:pt x="132052" y="130431"/>
                </a:cubicBezTo>
                <a:cubicBezTo>
                  <a:pt x="134284" y="126561"/>
                  <a:pt x="135624" y="124403"/>
                  <a:pt x="136070" y="123957"/>
                </a:cubicBezTo>
                <a:cubicBezTo>
                  <a:pt x="136517" y="123362"/>
                  <a:pt x="136963" y="123064"/>
                  <a:pt x="137410" y="123064"/>
                </a:cubicBezTo>
                <a:close/>
                <a:moveTo>
                  <a:pt x="7929" y="123064"/>
                </a:moveTo>
                <a:cubicBezTo>
                  <a:pt x="8078" y="122915"/>
                  <a:pt x="8376" y="122915"/>
                  <a:pt x="8822" y="123064"/>
                </a:cubicBezTo>
                <a:cubicBezTo>
                  <a:pt x="9269" y="123064"/>
                  <a:pt x="9715" y="123362"/>
                  <a:pt x="10162" y="123957"/>
                </a:cubicBezTo>
                <a:cubicBezTo>
                  <a:pt x="10608" y="124403"/>
                  <a:pt x="11947" y="126561"/>
                  <a:pt x="14180" y="130431"/>
                </a:cubicBezTo>
                <a:cubicBezTo>
                  <a:pt x="14478" y="131026"/>
                  <a:pt x="14626" y="131547"/>
                  <a:pt x="14626" y="131994"/>
                </a:cubicBezTo>
                <a:cubicBezTo>
                  <a:pt x="14329" y="132440"/>
                  <a:pt x="14105" y="132812"/>
                  <a:pt x="13957" y="133110"/>
                </a:cubicBezTo>
                <a:cubicBezTo>
                  <a:pt x="13659" y="133408"/>
                  <a:pt x="13510" y="133556"/>
                  <a:pt x="13510" y="133556"/>
                </a:cubicBezTo>
                <a:cubicBezTo>
                  <a:pt x="13510" y="134003"/>
                  <a:pt x="13361" y="134226"/>
                  <a:pt x="13064" y="134226"/>
                </a:cubicBezTo>
                <a:cubicBezTo>
                  <a:pt x="12766" y="134226"/>
                  <a:pt x="11650" y="133035"/>
                  <a:pt x="9715" y="130654"/>
                </a:cubicBezTo>
                <a:cubicBezTo>
                  <a:pt x="8524" y="128868"/>
                  <a:pt x="7557" y="126636"/>
                  <a:pt x="6813" y="123957"/>
                </a:cubicBezTo>
                <a:cubicBezTo>
                  <a:pt x="6813" y="123808"/>
                  <a:pt x="6962" y="123659"/>
                  <a:pt x="7259" y="123510"/>
                </a:cubicBezTo>
                <a:cubicBezTo>
                  <a:pt x="7408" y="123510"/>
                  <a:pt x="7631" y="123510"/>
                  <a:pt x="7929" y="123510"/>
                </a:cubicBezTo>
                <a:close/>
                <a:moveTo>
                  <a:pt x="125578" y="80425"/>
                </a:moveTo>
                <a:cubicBezTo>
                  <a:pt x="127661" y="80127"/>
                  <a:pt x="129001" y="80350"/>
                  <a:pt x="129596" y="81094"/>
                </a:cubicBezTo>
                <a:lnTo>
                  <a:pt x="130936" y="82657"/>
                </a:lnTo>
                <a:cubicBezTo>
                  <a:pt x="132424" y="82062"/>
                  <a:pt x="133838" y="81913"/>
                  <a:pt x="135177" y="82211"/>
                </a:cubicBezTo>
                <a:cubicBezTo>
                  <a:pt x="136517" y="82657"/>
                  <a:pt x="137038" y="83699"/>
                  <a:pt x="136740" y="85336"/>
                </a:cubicBezTo>
                <a:cubicBezTo>
                  <a:pt x="131977" y="100814"/>
                  <a:pt x="125355" y="113613"/>
                  <a:pt x="116871" y="123734"/>
                </a:cubicBezTo>
                <a:cubicBezTo>
                  <a:pt x="106156" y="136831"/>
                  <a:pt x="99607" y="143379"/>
                  <a:pt x="97226" y="143379"/>
                </a:cubicBezTo>
                <a:cubicBezTo>
                  <a:pt x="95589" y="143379"/>
                  <a:pt x="94770" y="142263"/>
                  <a:pt x="94770" y="140030"/>
                </a:cubicBezTo>
                <a:cubicBezTo>
                  <a:pt x="94770" y="139286"/>
                  <a:pt x="93729" y="137947"/>
                  <a:pt x="91645" y="136012"/>
                </a:cubicBezTo>
                <a:cubicBezTo>
                  <a:pt x="90603" y="134970"/>
                  <a:pt x="90008" y="133408"/>
                  <a:pt x="89859" y="131324"/>
                </a:cubicBezTo>
                <a:cubicBezTo>
                  <a:pt x="89561" y="128347"/>
                  <a:pt x="90305" y="125371"/>
                  <a:pt x="92091" y="122394"/>
                </a:cubicBezTo>
                <a:cubicBezTo>
                  <a:pt x="106379" y="100070"/>
                  <a:pt x="114937" y="87568"/>
                  <a:pt x="117764" y="84890"/>
                </a:cubicBezTo>
                <a:cubicBezTo>
                  <a:pt x="120592" y="82211"/>
                  <a:pt x="123196" y="80722"/>
                  <a:pt x="125578" y="80425"/>
                </a:cubicBezTo>
                <a:close/>
                <a:moveTo>
                  <a:pt x="22217" y="78416"/>
                </a:moveTo>
                <a:cubicBezTo>
                  <a:pt x="24747" y="78862"/>
                  <a:pt x="27351" y="80425"/>
                  <a:pt x="30030" y="83104"/>
                </a:cubicBezTo>
                <a:cubicBezTo>
                  <a:pt x="32858" y="85931"/>
                  <a:pt x="40597" y="98656"/>
                  <a:pt x="53247" y="121278"/>
                </a:cubicBezTo>
                <a:cubicBezTo>
                  <a:pt x="54884" y="124255"/>
                  <a:pt x="55554" y="127231"/>
                  <a:pt x="55256" y="130208"/>
                </a:cubicBezTo>
                <a:cubicBezTo>
                  <a:pt x="54959" y="132291"/>
                  <a:pt x="54215" y="133854"/>
                  <a:pt x="53024" y="134896"/>
                </a:cubicBezTo>
                <a:cubicBezTo>
                  <a:pt x="50940" y="136831"/>
                  <a:pt x="49899" y="138170"/>
                  <a:pt x="49899" y="138914"/>
                </a:cubicBezTo>
                <a:cubicBezTo>
                  <a:pt x="49750" y="141295"/>
                  <a:pt x="48857" y="142486"/>
                  <a:pt x="47220" y="142486"/>
                </a:cubicBezTo>
                <a:cubicBezTo>
                  <a:pt x="44838" y="142486"/>
                  <a:pt x="38588" y="135789"/>
                  <a:pt x="28467" y="122394"/>
                </a:cubicBezTo>
                <a:cubicBezTo>
                  <a:pt x="20728" y="111976"/>
                  <a:pt x="14924" y="98879"/>
                  <a:pt x="11055" y="83104"/>
                </a:cubicBezTo>
                <a:cubicBezTo>
                  <a:pt x="10906" y="81615"/>
                  <a:pt x="11501" y="80648"/>
                  <a:pt x="12840" y="80201"/>
                </a:cubicBezTo>
                <a:cubicBezTo>
                  <a:pt x="14180" y="79904"/>
                  <a:pt x="15594" y="80053"/>
                  <a:pt x="17082" y="80648"/>
                </a:cubicBezTo>
                <a:lnTo>
                  <a:pt x="17975" y="79085"/>
                </a:lnTo>
                <a:cubicBezTo>
                  <a:pt x="18868" y="78341"/>
                  <a:pt x="20282" y="78118"/>
                  <a:pt x="22217" y="78416"/>
                </a:cubicBezTo>
                <a:close/>
                <a:moveTo>
                  <a:pt x="78027" y="58"/>
                </a:moveTo>
                <a:cubicBezTo>
                  <a:pt x="109430" y="1099"/>
                  <a:pt x="130340" y="15982"/>
                  <a:pt x="140758" y="44706"/>
                </a:cubicBezTo>
                <a:cubicBezTo>
                  <a:pt x="145818" y="59142"/>
                  <a:pt x="147753" y="73579"/>
                  <a:pt x="146563" y="88015"/>
                </a:cubicBezTo>
                <a:cubicBezTo>
                  <a:pt x="146265" y="90545"/>
                  <a:pt x="145744" y="92257"/>
                  <a:pt x="145000" y="93150"/>
                </a:cubicBezTo>
                <a:lnTo>
                  <a:pt x="143660" y="94266"/>
                </a:lnTo>
                <a:cubicBezTo>
                  <a:pt x="145744" y="105130"/>
                  <a:pt x="142693" y="115325"/>
                  <a:pt x="134507" y="124850"/>
                </a:cubicBezTo>
                <a:cubicBezTo>
                  <a:pt x="122750" y="138244"/>
                  <a:pt x="114490" y="145016"/>
                  <a:pt x="109728" y="145165"/>
                </a:cubicBezTo>
                <a:cubicBezTo>
                  <a:pt x="105560" y="145314"/>
                  <a:pt x="103402" y="145165"/>
                  <a:pt x="103254" y="144718"/>
                </a:cubicBezTo>
                <a:cubicBezTo>
                  <a:pt x="115755" y="131026"/>
                  <a:pt x="124238" y="120608"/>
                  <a:pt x="128703" y="113465"/>
                </a:cubicBezTo>
                <a:cubicBezTo>
                  <a:pt x="137186" y="98731"/>
                  <a:pt x="140907" y="88461"/>
                  <a:pt x="139865" y="82657"/>
                </a:cubicBezTo>
                <a:cubicBezTo>
                  <a:pt x="139865" y="82657"/>
                  <a:pt x="139865" y="81467"/>
                  <a:pt x="139865" y="79085"/>
                </a:cubicBezTo>
                <a:cubicBezTo>
                  <a:pt x="140163" y="76555"/>
                  <a:pt x="140088" y="74025"/>
                  <a:pt x="139642" y="71495"/>
                </a:cubicBezTo>
                <a:cubicBezTo>
                  <a:pt x="139047" y="63012"/>
                  <a:pt x="137335" y="55124"/>
                  <a:pt x="134507" y="47831"/>
                </a:cubicBezTo>
                <a:cubicBezTo>
                  <a:pt x="124982" y="25061"/>
                  <a:pt x="105635" y="13080"/>
                  <a:pt x="76464" y="11889"/>
                </a:cubicBezTo>
                <a:cubicBezTo>
                  <a:pt x="47443" y="10699"/>
                  <a:pt x="27128" y="22233"/>
                  <a:pt x="15519" y="46492"/>
                </a:cubicBezTo>
                <a:cubicBezTo>
                  <a:pt x="9864" y="58696"/>
                  <a:pt x="7111" y="71049"/>
                  <a:pt x="7259" y="83550"/>
                </a:cubicBezTo>
                <a:cubicBezTo>
                  <a:pt x="13361" y="101707"/>
                  <a:pt x="19761" y="115102"/>
                  <a:pt x="26458" y="123734"/>
                </a:cubicBezTo>
                <a:cubicBezTo>
                  <a:pt x="33453" y="132515"/>
                  <a:pt x="38588" y="138989"/>
                  <a:pt x="41862" y="143156"/>
                </a:cubicBezTo>
                <a:cubicBezTo>
                  <a:pt x="37844" y="145835"/>
                  <a:pt x="33676" y="145760"/>
                  <a:pt x="29360" y="142933"/>
                </a:cubicBezTo>
                <a:cubicBezTo>
                  <a:pt x="16859" y="134003"/>
                  <a:pt x="8599" y="123287"/>
                  <a:pt x="4580" y="110786"/>
                </a:cubicBezTo>
                <a:cubicBezTo>
                  <a:pt x="1604" y="100665"/>
                  <a:pt x="860" y="94787"/>
                  <a:pt x="2348" y="93150"/>
                </a:cubicBezTo>
                <a:cubicBezTo>
                  <a:pt x="1306" y="92108"/>
                  <a:pt x="637" y="89354"/>
                  <a:pt x="339" y="84890"/>
                </a:cubicBezTo>
                <a:cubicBezTo>
                  <a:pt x="-1149" y="71346"/>
                  <a:pt x="2274" y="56091"/>
                  <a:pt x="10608" y="39125"/>
                </a:cubicBezTo>
                <a:cubicBezTo>
                  <a:pt x="23705" y="12038"/>
                  <a:pt x="46178" y="-984"/>
                  <a:pt x="78027" y="58"/>
                </a:cubicBezTo>
                <a:close/>
              </a:path>
            </a:pathLst>
          </a:custGeom>
          <a:solidFill>
            <a:srgbClr val="383838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24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578427" y="1915700"/>
            <a:ext cx="3148741" cy="3207912"/>
            <a:chOff x="921787" y="1915700"/>
            <a:chExt cx="3148741" cy="3207912"/>
          </a:xfrm>
        </p:grpSpPr>
        <p:grpSp>
          <p:nvGrpSpPr>
            <p:cNvPr id="27" name="组合 26"/>
            <p:cNvGrpSpPr/>
            <p:nvPr/>
          </p:nvGrpSpPr>
          <p:grpSpPr>
            <a:xfrm>
              <a:off x="921787" y="4214720"/>
              <a:ext cx="1964862" cy="758602"/>
              <a:chOff x="719139" y="2936509"/>
              <a:chExt cx="1964862" cy="758602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1150433" y="3107794"/>
                <a:ext cx="736614" cy="219173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 lnSpcReduction="10000"/>
              </a:bodyPr>
              <a:lstStyle/>
              <a:p>
                <a:pPr algn="r"/>
                <a:r>
                  <a:rPr lang="zh-CN" altLang="en-US" sz="1467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关键词</a:t>
                </a: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2006463" y="2936509"/>
                <a:ext cx="677537" cy="461024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62500" lnSpcReduction="20000"/>
              </a:bodyPr>
              <a:lstStyle/>
              <a:p>
                <a:r>
                  <a:rPr lang="en-US" sz="3733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45%</a:t>
                </a: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719139" y="3408165"/>
                <a:ext cx="1964862" cy="286946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333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</a:t>
                </a: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921787" y="1915700"/>
              <a:ext cx="3148741" cy="1014984"/>
              <a:chOff x="921787" y="1915700"/>
              <a:chExt cx="3148741" cy="1014984"/>
            </a:xfrm>
          </p:grpSpPr>
          <p:grpSp>
            <p:nvGrpSpPr>
              <p:cNvPr id="33" name="组合 32"/>
              <p:cNvGrpSpPr/>
              <p:nvPr/>
            </p:nvGrpSpPr>
            <p:grpSpPr>
              <a:xfrm>
                <a:off x="921787" y="2042150"/>
                <a:ext cx="1964862" cy="758602"/>
                <a:chOff x="719139" y="2936509"/>
                <a:chExt cx="1964862" cy="758602"/>
              </a:xfrm>
            </p:grpSpPr>
            <p:sp>
              <p:nvSpPr>
                <p:cNvPr id="38" name="矩形 37"/>
                <p:cNvSpPr/>
                <p:nvPr/>
              </p:nvSpPr>
              <p:spPr>
                <a:xfrm>
                  <a:off x="1150433" y="3107794"/>
                  <a:ext cx="736614" cy="219173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 lnSpcReduction="10000"/>
                </a:bodyPr>
                <a:lstStyle/>
                <a:p>
                  <a:pPr algn="r"/>
                  <a:r>
                    <a:rPr lang="zh-CN" altLang="en-US" sz="1467" b="1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关键词</a:t>
                  </a:r>
                </a:p>
              </p:txBody>
            </p:sp>
            <p:sp>
              <p:nvSpPr>
                <p:cNvPr id="39" name="矩形 38"/>
                <p:cNvSpPr/>
                <p:nvPr/>
              </p:nvSpPr>
              <p:spPr>
                <a:xfrm>
                  <a:off x="2006463" y="2936509"/>
                  <a:ext cx="677537" cy="461024"/>
                </a:xfrm>
                <a:prstGeom prst="rect">
                  <a:avLst/>
                </a:prstGeom>
              </p:spPr>
              <p:txBody>
                <a:bodyPr wrap="square" lIns="0" tIns="0" rIns="0" bIns="0" anchor="b" anchorCtr="0">
                  <a:normAutofit fontScale="62500" lnSpcReduction="20000"/>
                </a:bodyPr>
                <a:lstStyle/>
                <a:p>
                  <a:r>
                    <a:rPr lang="en-US" sz="3733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10%</a:t>
                  </a:r>
                </a:p>
              </p:txBody>
            </p:sp>
            <p:sp>
              <p:nvSpPr>
                <p:cNvPr id="40" name="矩形 39"/>
                <p:cNvSpPr/>
                <p:nvPr/>
              </p:nvSpPr>
              <p:spPr>
                <a:xfrm>
                  <a:off x="719139" y="3408165"/>
                  <a:ext cx="1964862" cy="286946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fontScale="775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333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</a:t>
                  </a: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>
                <a:off x="3055544" y="1915700"/>
                <a:ext cx="1014984" cy="1014984"/>
                <a:chOff x="3057286" y="1915700"/>
                <a:chExt cx="1014984" cy="1014984"/>
              </a:xfrm>
            </p:grpSpPr>
            <p:sp>
              <p:nvSpPr>
                <p:cNvPr id="35" name="椭圆 34"/>
                <p:cNvSpPr/>
                <p:nvPr/>
              </p:nvSpPr>
              <p:spPr>
                <a:xfrm>
                  <a:off x="3059027" y="1917441"/>
                  <a:ext cx="1013243" cy="1013243"/>
                </a:xfrm>
                <a:prstGeom prst="ellipse">
                  <a:avLst/>
                </a:prstGeom>
                <a:noFill/>
                <a:ln w="1016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6" name="弧形 35"/>
                <p:cNvSpPr/>
                <p:nvPr/>
              </p:nvSpPr>
              <p:spPr>
                <a:xfrm>
                  <a:off x="3057286" y="1915700"/>
                  <a:ext cx="1014984" cy="1014984"/>
                </a:xfrm>
                <a:prstGeom prst="arc">
                  <a:avLst>
                    <a:gd name="adj1" fmla="val 16200000"/>
                    <a:gd name="adj2" fmla="val 18256256"/>
                  </a:avLst>
                </a:prstGeom>
                <a:ln w="1016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7" name="任意多边形: 形状 36"/>
                <p:cNvSpPr/>
                <p:nvPr/>
              </p:nvSpPr>
              <p:spPr>
                <a:xfrm>
                  <a:off x="3333439" y="2181676"/>
                  <a:ext cx="459194" cy="479550"/>
                </a:xfrm>
                <a:custGeom>
                  <a:avLst/>
                  <a:gdLst>
                    <a:gd name="connsiteX0" fmla="*/ 293688 w 322263"/>
                    <a:gd name="connsiteY0" fmla="*/ 298450 h 336550"/>
                    <a:gd name="connsiteX1" fmla="*/ 293688 w 322263"/>
                    <a:gd name="connsiteY1" fmla="*/ 305019 h 336550"/>
                    <a:gd name="connsiteX2" fmla="*/ 261635 w 322263"/>
                    <a:gd name="connsiteY2" fmla="*/ 336550 h 336550"/>
                    <a:gd name="connsiteX3" fmla="*/ 241603 w 322263"/>
                    <a:gd name="connsiteY3" fmla="*/ 336550 h 336550"/>
                    <a:gd name="connsiteX4" fmla="*/ 209550 w 322263"/>
                    <a:gd name="connsiteY4" fmla="*/ 305019 h 336550"/>
                    <a:gd name="connsiteX5" fmla="*/ 209550 w 322263"/>
                    <a:gd name="connsiteY5" fmla="*/ 301078 h 336550"/>
                    <a:gd name="connsiteX6" fmla="*/ 277662 w 322263"/>
                    <a:gd name="connsiteY6" fmla="*/ 301078 h 336550"/>
                    <a:gd name="connsiteX7" fmla="*/ 293688 w 322263"/>
                    <a:gd name="connsiteY7" fmla="*/ 298450 h 336550"/>
                    <a:gd name="connsiteX8" fmla="*/ 28575 w 322263"/>
                    <a:gd name="connsiteY8" fmla="*/ 298450 h 336550"/>
                    <a:gd name="connsiteX9" fmla="*/ 44601 w 322263"/>
                    <a:gd name="connsiteY9" fmla="*/ 301078 h 336550"/>
                    <a:gd name="connsiteX10" fmla="*/ 112713 w 322263"/>
                    <a:gd name="connsiteY10" fmla="*/ 301078 h 336550"/>
                    <a:gd name="connsiteX11" fmla="*/ 112713 w 322263"/>
                    <a:gd name="connsiteY11" fmla="*/ 305019 h 336550"/>
                    <a:gd name="connsiteX12" fmla="*/ 80660 w 322263"/>
                    <a:gd name="connsiteY12" fmla="*/ 336550 h 336550"/>
                    <a:gd name="connsiteX13" fmla="*/ 60628 w 322263"/>
                    <a:gd name="connsiteY13" fmla="*/ 336550 h 336550"/>
                    <a:gd name="connsiteX14" fmla="*/ 28575 w 322263"/>
                    <a:gd name="connsiteY14" fmla="*/ 305019 h 336550"/>
                    <a:gd name="connsiteX15" fmla="*/ 28575 w 322263"/>
                    <a:gd name="connsiteY15" fmla="*/ 298450 h 336550"/>
                    <a:gd name="connsiteX16" fmla="*/ 233362 w 322263"/>
                    <a:gd name="connsiteY16" fmla="*/ 228600 h 336550"/>
                    <a:gd name="connsiteX17" fmla="*/ 273050 w 322263"/>
                    <a:gd name="connsiteY17" fmla="*/ 228600 h 336550"/>
                    <a:gd name="connsiteX18" fmla="*/ 273050 w 322263"/>
                    <a:gd name="connsiteY18" fmla="*/ 241300 h 336550"/>
                    <a:gd name="connsiteX19" fmla="*/ 233362 w 322263"/>
                    <a:gd name="connsiteY19" fmla="*/ 241300 h 336550"/>
                    <a:gd name="connsiteX20" fmla="*/ 49212 w 322263"/>
                    <a:gd name="connsiteY20" fmla="*/ 228600 h 336550"/>
                    <a:gd name="connsiteX21" fmla="*/ 88900 w 322263"/>
                    <a:gd name="connsiteY21" fmla="*/ 228600 h 336550"/>
                    <a:gd name="connsiteX22" fmla="*/ 88900 w 322263"/>
                    <a:gd name="connsiteY22" fmla="*/ 241300 h 336550"/>
                    <a:gd name="connsiteX23" fmla="*/ 49212 w 322263"/>
                    <a:gd name="connsiteY23" fmla="*/ 241300 h 336550"/>
                    <a:gd name="connsiteX24" fmla="*/ 228109 w 322263"/>
                    <a:gd name="connsiteY24" fmla="*/ 212725 h 336550"/>
                    <a:gd name="connsiteX25" fmla="*/ 217487 w 322263"/>
                    <a:gd name="connsiteY25" fmla="*/ 224912 h 336550"/>
                    <a:gd name="connsiteX26" fmla="*/ 217487 w 322263"/>
                    <a:gd name="connsiteY26" fmla="*/ 246577 h 336550"/>
                    <a:gd name="connsiteX27" fmla="*/ 228109 w 322263"/>
                    <a:gd name="connsiteY27" fmla="*/ 258763 h 336550"/>
                    <a:gd name="connsiteX28" fmla="*/ 278563 w 322263"/>
                    <a:gd name="connsiteY28" fmla="*/ 258763 h 336550"/>
                    <a:gd name="connsiteX29" fmla="*/ 290512 w 322263"/>
                    <a:gd name="connsiteY29" fmla="*/ 246577 h 336550"/>
                    <a:gd name="connsiteX30" fmla="*/ 290512 w 322263"/>
                    <a:gd name="connsiteY30" fmla="*/ 224912 h 336550"/>
                    <a:gd name="connsiteX31" fmla="*/ 278563 w 322263"/>
                    <a:gd name="connsiteY31" fmla="*/ 212725 h 336550"/>
                    <a:gd name="connsiteX32" fmla="*/ 228109 w 322263"/>
                    <a:gd name="connsiteY32" fmla="*/ 212725 h 336550"/>
                    <a:gd name="connsiteX33" fmla="*/ 43699 w 322263"/>
                    <a:gd name="connsiteY33" fmla="*/ 212725 h 336550"/>
                    <a:gd name="connsiteX34" fmla="*/ 31750 w 322263"/>
                    <a:gd name="connsiteY34" fmla="*/ 224912 h 336550"/>
                    <a:gd name="connsiteX35" fmla="*/ 31750 w 322263"/>
                    <a:gd name="connsiteY35" fmla="*/ 246577 h 336550"/>
                    <a:gd name="connsiteX36" fmla="*/ 43699 w 322263"/>
                    <a:gd name="connsiteY36" fmla="*/ 258763 h 336550"/>
                    <a:gd name="connsiteX37" fmla="*/ 94153 w 322263"/>
                    <a:gd name="connsiteY37" fmla="*/ 258763 h 336550"/>
                    <a:gd name="connsiteX38" fmla="*/ 104775 w 322263"/>
                    <a:gd name="connsiteY38" fmla="*/ 246577 h 336550"/>
                    <a:gd name="connsiteX39" fmla="*/ 104775 w 322263"/>
                    <a:gd name="connsiteY39" fmla="*/ 224912 h 336550"/>
                    <a:gd name="connsiteX40" fmla="*/ 94153 w 322263"/>
                    <a:gd name="connsiteY40" fmla="*/ 212725 h 336550"/>
                    <a:gd name="connsiteX41" fmla="*/ 43699 w 322263"/>
                    <a:gd name="connsiteY41" fmla="*/ 212725 h 336550"/>
                    <a:gd name="connsiteX42" fmla="*/ 44905 w 322263"/>
                    <a:gd name="connsiteY42" fmla="*/ 184150 h 336550"/>
                    <a:gd name="connsiteX43" fmla="*/ 277358 w 322263"/>
                    <a:gd name="connsiteY43" fmla="*/ 184150 h 336550"/>
                    <a:gd name="connsiteX44" fmla="*/ 322263 w 322263"/>
                    <a:gd name="connsiteY44" fmla="*/ 228893 h 336550"/>
                    <a:gd name="connsiteX45" fmla="*/ 322263 w 322263"/>
                    <a:gd name="connsiteY45" fmla="*/ 239421 h 336550"/>
                    <a:gd name="connsiteX46" fmla="*/ 277358 w 322263"/>
                    <a:gd name="connsiteY46" fmla="*/ 284163 h 336550"/>
                    <a:gd name="connsiteX47" fmla="*/ 44905 w 322263"/>
                    <a:gd name="connsiteY47" fmla="*/ 284163 h 336550"/>
                    <a:gd name="connsiteX48" fmla="*/ 0 w 322263"/>
                    <a:gd name="connsiteY48" fmla="*/ 239421 h 336550"/>
                    <a:gd name="connsiteX49" fmla="*/ 0 w 322263"/>
                    <a:gd name="connsiteY49" fmla="*/ 228893 h 336550"/>
                    <a:gd name="connsiteX50" fmla="*/ 44905 w 322263"/>
                    <a:gd name="connsiteY50" fmla="*/ 184150 h 336550"/>
                    <a:gd name="connsiteX51" fmla="*/ 100909 w 322263"/>
                    <a:gd name="connsiteY51" fmla="*/ 112712 h 336550"/>
                    <a:gd name="connsiteX52" fmla="*/ 221354 w 322263"/>
                    <a:gd name="connsiteY52" fmla="*/ 112712 h 336550"/>
                    <a:gd name="connsiteX53" fmla="*/ 242300 w 322263"/>
                    <a:gd name="connsiteY53" fmla="*/ 125563 h 336550"/>
                    <a:gd name="connsiteX54" fmla="*/ 259320 w 322263"/>
                    <a:gd name="connsiteY54" fmla="*/ 158977 h 336550"/>
                    <a:gd name="connsiteX55" fmla="*/ 254083 w 322263"/>
                    <a:gd name="connsiteY55" fmla="*/ 166687 h 336550"/>
                    <a:gd name="connsiteX56" fmla="*/ 68180 w 322263"/>
                    <a:gd name="connsiteY56" fmla="*/ 166687 h 336550"/>
                    <a:gd name="connsiteX57" fmla="*/ 62943 w 322263"/>
                    <a:gd name="connsiteY57" fmla="*/ 158977 h 336550"/>
                    <a:gd name="connsiteX58" fmla="*/ 79963 w 322263"/>
                    <a:gd name="connsiteY58" fmla="*/ 125563 h 336550"/>
                    <a:gd name="connsiteX59" fmla="*/ 100909 w 322263"/>
                    <a:gd name="connsiteY59" fmla="*/ 112712 h 336550"/>
                    <a:gd name="connsiteX60" fmla="*/ 209688 w 322263"/>
                    <a:gd name="connsiteY60" fmla="*/ 60325 h 336550"/>
                    <a:gd name="connsiteX61" fmla="*/ 222112 w 322263"/>
                    <a:gd name="connsiteY61" fmla="*/ 60325 h 336550"/>
                    <a:gd name="connsiteX62" fmla="*/ 231775 w 322263"/>
                    <a:gd name="connsiteY62" fmla="*/ 69850 h 336550"/>
                    <a:gd name="connsiteX63" fmla="*/ 222112 w 322263"/>
                    <a:gd name="connsiteY63" fmla="*/ 79375 h 336550"/>
                    <a:gd name="connsiteX64" fmla="*/ 209688 w 322263"/>
                    <a:gd name="connsiteY64" fmla="*/ 79375 h 336550"/>
                    <a:gd name="connsiteX65" fmla="*/ 200025 w 322263"/>
                    <a:gd name="connsiteY65" fmla="*/ 69850 h 336550"/>
                    <a:gd name="connsiteX66" fmla="*/ 209688 w 322263"/>
                    <a:gd name="connsiteY66" fmla="*/ 60325 h 336550"/>
                    <a:gd name="connsiteX67" fmla="*/ 101255 w 322263"/>
                    <a:gd name="connsiteY67" fmla="*/ 60325 h 336550"/>
                    <a:gd name="connsiteX68" fmla="*/ 113058 w 322263"/>
                    <a:gd name="connsiteY68" fmla="*/ 60325 h 336550"/>
                    <a:gd name="connsiteX69" fmla="*/ 122238 w 322263"/>
                    <a:gd name="connsiteY69" fmla="*/ 69850 h 336550"/>
                    <a:gd name="connsiteX70" fmla="*/ 113058 w 322263"/>
                    <a:gd name="connsiteY70" fmla="*/ 79375 h 336550"/>
                    <a:gd name="connsiteX71" fmla="*/ 101255 w 322263"/>
                    <a:gd name="connsiteY71" fmla="*/ 79375 h 336550"/>
                    <a:gd name="connsiteX72" fmla="*/ 92075 w 322263"/>
                    <a:gd name="connsiteY72" fmla="*/ 69850 h 336550"/>
                    <a:gd name="connsiteX73" fmla="*/ 101255 w 322263"/>
                    <a:gd name="connsiteY73" fmla="*/ 60325 h 336550"/>
                    <a:gd name="connsiteX74" fmla="*/ 161132 w 322263"/>
                    <a:gd name="connsiteY74" fmla="*/ 34925 h 336550"/>
                    <a:gd name="connsiteX75" fmla="*/ 195263 w 322263"/>
                    <a:gd name="connsiteY75" fmla="*/ 69920 h 336550"/>
                    <a:gd name="connsiteX76" fmla="*/ 195263 w 322263"/>
                    <a:gd name="connsiteY76" fmla="*/ 86071 h 336550"/>
                    <a:gd name="connsiteX77" fmla="*/ 184761 w 322263"/>
                    <a:gd name="connsiteY77" fmla="*/ 96838 h 336550"/>
                    <a:gd name="connsiteX78" fmla="*/ 137502 w 322263"/>
                    <a:gd name="connsiteY78" fmla="*/ 96838 h 336550"/>
                    <a:gd name="connsiteX79" fmla="*/ 127000 w 322263"/>
                    <a:gd name="connsiteY79" fmla="*/ 86071 h 336550"/>
                    <a:gd name="connsiteX80" fmla="*/ 127000 w 322263"/>
                    <a:gd name="connsiteY80" fmla="*/ 69920 h 336550"/>
                    <a:gd name="connsiteX81" fmla="*/ 161132 w 322263"/>
                    <a:gd name="connsiteY81" fmla="*/ 34925 h 336550"/>
                    <a:gd name="connsiteX82" fmla="*/ 196771 w 322263"/>
                    <a:gd name="connsiteY82" fmla="*/ 21272 h 336550"/>
                    <a:gd name="connsiteX83" fmla="*/ 210265 w 322263"/>
                    <a:gd name="connsiteY83" fmla="*/ 21272 h 336550"/>
                    <a:gd name="connsiteX84" fmla="*/ 210265 w 322263"/>
                    <a:gd name="connsiteY84" fmla="*/ 33972 h 336550"/>
                    <a:gd name="connsiteX85" fmla="*/ 204867 w 322263"/>
                    <a:gd name="connsiteY85" fmla="*/ 39052 h 336550"/>
                    <a:gd name="connsiteX86" fmla="*/ 196771 w 322263"/>
                    <a:gd name="connsiteY86" fmla="*/ 42862 h 336550"/>
                    <a:gd name="connsiteX87" fmla="*/ 190024 w 322263"/>
                    <a:gd name="connsiteY87" fmla="*/ 39052 h 336550"/>
                    <a:gd name="connsiteX88" fmla="*/ 190024 w 322263"/>
                    <a:gd name="connsiteY88" fmla="*/ 26352 h 336550"/>
                    <a:gd name="connsiteX89" fmla="*/ 196771 w 322263"/>
                    <a:gd name="connsiteY89" fmla="*/ 21272 h 336550"/>
                    <a:gd name="connsiteX90" fmla="*/ 111998 w 322263"/>
                    <a:gd name="connsiteY90" fmla="*/ 21272 h 336550"/>
                    <a:gd name="connsiteX91" fmla="*/ 125492 w 322263"/>
                    <a:gd name="connsiteY91" fmla="*/ 21272 h 336550"/>
                    <a:gd name="connsiteX92" fmla="*/ 132239 w 322263"/>
                    <a:gd name="connsiteY92" fmla="*/ 26352 h 336550"/>
                    <a:gd name="connsiteX93" fmla="*/ 132239 w 322263"/>
                    <a:gd name="connsiteY93" fmla="*/ 39052 h 336550"/>
                    <a:gd name="connsiteX94" fmla="*/ 125492 w 322263"/>
                    <a:gd name="connsiteY94" fmla="*/ 42862 h 336550"/>
                    <a:gd name="connsiteX95" fmla="*/ 117396 w 322263"/>
                    <a:gd name="connsiteY95" fmla="*/ 39052 h 336550"/>
                    <a:gd name="connsiteX96" fmla="*/ 111998 w 322263"/>
                    <a:gd name="connsiteY96" fmla="*/ 33972 h 336550"/>
                    <a:gd name="connsiteX97" fmla="*/ 111998 w 322263"/>
                    <a:gd name="connsiteY97" fmla="*/ 21272 h 336550"/>
                    <a:gd name="connsiteX98" fmla="*/ 161132 w 322263"/>
                    <a:gd name="connsiteY98" fmla="*/ 0 h 336550"/>
                    <a:gd name="connsiteX99" fmla="*/ 169863 w 322263"/>
                    <a:gd name="connsiteY99" fmla="*/ 9180 h 336550"/>
                    <a:gd name="connsiteX100" fmla="*/ 169863 w 322263"/>
                    <a:gd name="connsiteY100" fmla="*/ 20983 h 336550"/>
                    <a:gd name="connsiteX101" fmla="*/ 161132 w 322263"/>
                    <a:gd name="connsiteY101" fmla="*/ 30163 h 336550"/>
                    <a:gd name="connsiteX102" fmla="*/ 152400 w 322263"/>
                    <a:gd name="connsiteY102" fmla="*/ 20983 h 336550"/>
                    <a:gd name="connsiteX103" fmla="*/ 152400 w 322263"/>
                    <a:gd name="connsiteY103" fmla="*/ 9180 h 336550"/>
                    <a:gd name="connsiteX104" fmla="*/ 161132 w 322263"/>
                    <a:gd name="connsiteY104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322263" h="336550">
                      <a:moveTo>
                        <a:pt x="293688" y="298450"/>
                      </a:moveTo>
                      <a:cubicBezTo>
                        <a:pt x="293688" y="298450"/>
                        <a:pt x="293688" y="298450"/>
                        <a:pt x="293688" y="305019"/>
                      </a:cubicBezTo>
                      <a:cubicBezTo>
                        <a:pt x="293688" y="322099"/>
                        <a:pt x="280333" y="336550"/>
                        <a:pt x="261635" y="336550"/>
                      </a:cubicBezTo>
                      <a:cubicBezTo>
                        <a:pt x="261635" y="336550"/>
                        <a:pt x="261635" y="336550"/>
                        <a:pt x="241603" y="336550"/>
                      </a:cubicBezTo>
                      <a:cubicBezTo>
                        <a:pt x="224241" y="336550"/>
                        <a:pt x="209550" y="322099"/>
                        <a:pt x="209550" y="305019"/>
                      </a:cubicBezTo>
                      <a:cubicBezTo>
                        <a:pt x="209550" y="305019"/>
                        <a:pt x="209550" y="305019"/>
                        <a:pt x="209550" y="301078"/>
                      </a:cubicBezTo>
                      <a:lnTo>
                        <a:pt x="277662" y="301078"/>
                      </a:lnTo>
                      <a:cubicBezTo>
                        <a:pt x="283004" y="301078"/>
                        <a:pt x="289681" y="299764"/>
                        <a:pt x="293688" y="298450"/>
                      </a:cubicBezTo>
                      <a:close/>
                      <a:moveTo>
                        <a:pt x="28575" y="298450"/>
                      </a:moveTo>
                      <a:cubicBezTo>
                        <a:pt x="32582" y="299764"/>
                        <a:pt x="39259" y="301078"/>
                        <a:pt x="44601" y="301078"/>
                      </a:cubicBezTo>
                      <a:cubicBezTo>
                        <a:pt x="44601" y="301078"/>
                        <a:pt x="44601" y="301078"/>
                        <a:pt x="112713" y="301078"/>
                      </a:cubicBezTo>
                      <a:cubicBezTo>
                        <a:pt x="112713" y="301078"/>
                        <a:pt x="112713" y="301078"/>
                        <a:pt x="112713" y="305019"/>
                      </a:cubicBezTo>
                      <a:cubicBezTo>
                        <a:pt x="112713" y="322099"/>
                        <a:pt x="98022" y="336550"/>
                        <a:pt x="80660" y="336550"/>
                      </a:cubicBezTo>
                      <a:cubicBezTo>
                        <a:pt x="80660" y="336550"/>
                        <a:pt x="80660" y="336550"/>
                        <a:pt x="60628" y="336550"/>
                      </a:cubicBezTo>
                      <a:cubicBezTo>
                        <a:pt x="41930" y="336550"/>
                        <a:pt x="28575" y="322099"/>
                        <a:pt x="28575" y="305019"/>
                      </a:cubicBezTo>
                      <a:cubicBezTo>
                        <a:pt x="28575" y="305019"/>
                        <a:pt x="28575" y="305019"/>
                        <a:pt x="28575" y="298450"/>
                      </a:cubicBezTo>
                      <a:close/>
                      <a:moveTo>
                        <a:pt x="233362" y="228600"/>
                      </a:moveTo>
                      <a:lnTo>
                        <a:pt x="273050" y="228600"/>
                      </a:lnTo>
                      <a:lnTo>
                        <a:pt x="273050" y="241300"/>
                      </a:lnTo>
                      <a:lnTo>
                        <a:pt x="233362" y="241300"/>
                      </a:lnTo>
                      <a:close/>
                      <a:moveTo>
                        <a:pt x="49212" y="228600"/>
                      </a:moveTo>
                      <a:lnTo>
                        <a:pt x="88900" y="228600"/>
                      </a:lnTo>
                      <a:lnTo>
                        <a:pt x="88900" y="241300"/>
                      </a:lnTo>
                      <a:lnTo>
                        <a:pt x="49212" y="241300"/>
                      </a:lnTo>
                      <a:close/>
                      <a:moveTo>
                        <a:pt x="228109" y="212725"/>
                      </a:moveTo>
                      <a:cubicBezTo>
                        <a:pt x="222798" y="212725"/>
                        <a:pt x="217487" y="218141"/>
                        <a:pt x="217487" y="224912"/>
                      </a:cubicBezTo>
                      <a:cubicBezTo>
                        <a:pt x="217487" y="224912"/>
                        <a:pt x="217487" y="224912"/>
                        <a:pt x="217487" y="246577"/>
                      </a:cubicBezTo>
                      <a:cubicBezTo>
                        <a:pt x="217487" y="253347"/>
                        <a:pt x="222798" y="258763"/>
                        <a:pt x="228109" y="258763"/>
                      </a:cubicBezTo>
                      <a:cubicBezTo>
                        <a:pt x="228109" y="258763"/>
                        <a:pt x="228109" y="258763"/>
                        <a:pt x="278563" y="258763"/>
                      </a:cubicBezTo>
                      <a:cubicBezTo>
                        <a:pt x="285201" y="258763"/>
                        <a:pt x="290512" y="253347"/>
                        <a:pt x="290512" y="246577"/>
                      </a:cubicBezTo>
                      <a:lnTo>
                        <a:pt x="290512" y="224912"/>
                      </a:lnTo>
                      <a:cubicBezTo>
                        <a:pt x="290512" y="218141"/>
                        <a:pt x="285201" y="212725"/>
                        <a:pt x="278563" y="212725"/>
                      </a:cubicBezTo>
                      <a:cubicBezTo>
                        <a:pt x="278563" y="212725"/>
                        <a:pt x="278563" y="212725"/>
                        <a:pt x="228109" y="212725"/>
                      </a:cubicBezTo>
                      <a:close/>
                      <a:moveTo>
                        <a:pt x="43699" y="212725"/>
                      </a:moveTo>
                      <a:cubicBezTo>
                        <a:pt x="37061" y="212725"/>
                        <a:pt x="31750" y="218141"/>
                        <a:pt x="31750" y="224912"/>
                      </a:cubicBezTo>
                      <a:cubicBezTo>
                        <a:pt x="31750" y="224912"/>
                        <a:pt x="31750" y="224912"/>
                        <a:pt x="31750" y="246577"/>
                      </a:cubicBezTo>
                      <a:cubicBezTo>
                        <a:pt x="31750" y="253347"/>
                        <a:pt x="37061" y="258763"/>
                        <a:pt x="43699" y="258763"/>
                      </a:cubicBezTo>
                      <a:cubicBezTo>
                        <a:pt x="43699" y="258763"/>
                        <a:pt x="43699" y="258763"/>
                        <a:pt x="94153" y="258763"/>
                      </a:cubicBezTo>
                      <a:cubicBezTo>
                        <a:pt x="99464" y="258763"/>
                        <a:pt x="104775" y="253347"/>
                        <a:pt x="104775" y="246577"/>
                      </a:cubicBezTo>
                      <a:lnTo>
                        <a:pt x="104775" y="224912"/>
                      </a:lnTo>
                      <a:cubicBezTo>
                        <a:pt x="104775" y="218141"/>
                        <a:pt x="99464" y="212725"/>
                        <a:pt x="94153" y="212725"/>
                      </a:cubicBezTo>
                      <a:cubicBezTo>
                        <a:pt x="94153" y="212725"/>
                        <a:pt x="94153" y="212725"/>
                        <a:pt x="43699" y="212725"/>
                      </a:cubicBezTo>
                      <a:close/>
                      <a:moveTo>
                        <a:pt x="44905" y="184150"/>
                      </a:moveTo>
                      <a:cubicBezTo>
                        <a:pt x="44905" y="184150"/>
                        <a:pt x="44905" y="184150"/>
                        <a:pt x="277358" y="184150"/>
                      </a:cubicBezTo>
                      <a:cubicBezTo>
                        <a:pt x="302452" y="184150"/>
                        <a:pt x="322263" y="203890"/>
                        <a:pt x="322263" y="228893"/>
                      </a:cubicBezTo>
                      <a:cubicBezTo>
                        <a:pt x="322263" y="228893"/>
                        <a:pt x="322263" y="228893"/>
                        <a:pt x="322263" y="239421"/>
                      </a:cubicBezTo>
                      <a:cubicBezTo>
                        <a:pt x="322263" y="264424"/>
                        <a:pt x="302452" y="284163"/>
                        <a:pt x="277358" y="284163"/>
                      </a:cubicBezTo>
                      <a:cubicBezTo>
                        <a:pt x="277358" y="284163"/>
                        <a:pt x="277358" y="284163"/>
                        <a:pt x="44905" y="284163"/>
                      </a:cubicBezTo>
                      <a:cubicBezTo>
                        <a:pt x="19811" y="284163"/>
                        <a:pt x="0" y="264424"/>
                        <a:pt x="0" y="239421"/>
                      </a:cubicBezTo>
                      <a:cubicBezTo>
                        <a:pt x="0" y="239421"/>
                        <a:pt x="0" y="239421"/>
                        <a:pt x="0" y="228893"/>
                      </a:cubicBezTo>
                      <a:cubicBezTo>
                        <a:pt x="0" y="203890"/>
                        <a:pt x="19811" y="184150"/>
                        <a:pt x="44905" y="184150"/>
                      </a:cubicBezTo>
                      <a:close/>
                      <a:moveTo>
                        <a:pt x="100909" y="112712"/>
                      </a:moveTo>
                      <a:cubicBezTo>
                        <a:pt x="100909" y="112712"/>
                        <a:pt x="100909" y="112712"/>
                        <a:pt x="221354" y="112712"/>
                      </a:cubicBezTo>
                      <a:cubicBezTo>
                        <a:pt x="229209" y="112712"/>
                        <a:pt x="239682" y="119138"/>
                        <a:pt x="242300" y="125563"/>
                      </a:cubicBezTo>
                      <a:lnTo>
                        <a:pt x="259320" y="158977"/>
                      </a:lnTo>
                      <a:cubicBezTo>
                        <a:pt x="261938" y="162832"/>
                        <a:pt x="259320" y="166687"/>
                        <a:pt x="254083" y="166687"/>
                      </a:cubicBezTo>
                      <a:cubicBezTo>
                        <a:pt x="254083" y="166687"/>
                        <a:pt x="254083" y="166687"/>
                        <a:pt x="68180" y="166687"/>
                      </a:cubicBezTo>
                      <a:cubicBezTo>
                        <a:pt x="62943" y="166687"/>
                        <a:pt x="60325" y="162832"/>
                        <a:pt x="62943" y="158977"/>
                      </a:cubicBezTo>
                      <a:cubicBezTo>
                        <a:pt x="62943" y="158977"/>
                        <a:pt x="62943" y="158977"/>
                        <a:pt x="79963" y="125563"/>
                      </a:cubicBezTo>
                      <a:cubicBezTo>
                        <a:pt x="82581" y="119138"/>
                        <a:pt x="93054" y="112712"/>
                        <a:pt x="100909" y="112712"/>
                      </a:cubicBezTo>
                      <a:close/>
                      <a:moveTo>
                        <a:pt x="209688" y="60325"/>
                      </a:moveTo>
                      <a:cubicBezTo>
                        <a:pt x="209688" y="60325"/>
                        <a:pt x="209688" y="60325"/>
                        <a:pt x="222112" y="60325"/>
                      </a:cubicBezTo>
                      <a:cubicBezTo>
                        <a:pt x="227634" y="60325"/>
                        <a:pt x="231775" y="64407"/>
                        <a:pt x="231775" y="69850"/>
                      </a:cubicBezTo>
                      <a:cubicBezTo>
                        <a:pt x="231775" y="75293"/>
                        <a:pt x="227634" y="79375"/>
                        <a:pt x="222112" y="79375"/>
                      </a:cubicBezTo>
                      <a:cubicBezTo>
                        <a:pt x="222112" y="79375"/>
                        <a:pt x="222112" y="79375"/>
                        <a:pt x="209688" y="79375"/>
                      </a:cubicBezTo>
                      <a:cubicBezTo>
                        <a:pt x="204166" y="79375"/>
                        <a:pt x="200025" y="75293"/>
                        <a:pt x="200025" y="69850"/>
                      </a:cubicBezTo>
                      <a:cubicBezTo>
                        <a:pt x="200025" y="64407"/>
                        <a:pt x="204166" y="60325"/>
                        <a:pt x="209688" y="60325"/>
                      </a:cubicBezTo>
                      <a:close/>
                      <a:moveTo>
                        <a:pt x="101255" y="60325"/>
                      </a:moveTo>
                      <a:cubicBezTo>
                        <a:pt x="101255" y="60325"/>
                        <a:pt x="101255" y="60325"/>
                        <a:pt x="113058" y="60325"/>
                      </a:cubicBezTo>
                      <a:cubicBezTo>
                        <a:pt x="118304" y="60325"/>
                        <a:pt x="122238" y="64407"/>
                        <a:pt x="122238" y="69850"/>
                      </a:cubicBezTo>
                      <a:cubicBezTo>
                        <a:pt x="122238" y="75293"/>
                        <a:pt x="118304" y="79375"/>
                        <a:pt x="113058" y="79375"/>
                      </a:cubicBezTo>
                      <a:cubicBezTo>
                        <a:pt x="113058" y="79375"/>
                        <a:pt x="113058" y="79375"/>
                        <a:pt x="101255" y="79375"/>
                      </a:cubicBezTo>
                      <a:cubicBezTo>
                        <a:pt x="96009" y="79375"/>
                        <a:pt x="92075" y="75293"/>
                        <a:pt x="92075" y="69850"/>
                      </a:cubicBezTo>
                      <a:cubicBezTo>
                        <a:pt x="92075" y="64407"/>
                        <a:pt x="96009" y="60325"/>
                        <a:pt x="101255" y="60325"/>
                      </a:cubicBezTo>
                      <a:close/>
                      <a:moveTo>
                        <a:pt x="161132" y="34925"/>
                      </a:moveTo>
                      <a:cubicBezTo>
                        <a:pt x="179510" y="34925"/>
                        <a:pt x="195263" y="49731"/>
                        <a:pt x="195263" y="69920"/>
                      </a:cubicBezTo>
                      <a:lnTo>
                        <a:pt x="195263" y="86071"/>
                      </a:lnTo>
                      <a:cubicBezTo>
                        <a:pt x="195263" y="91455"/>
                        <a:pt x="190012" y="96838"/>
                        <a:pt x="184761" y="96838"/>
                      </a:cubicBezTo>
                      <a:cubicBezTo>
                        <a:pt x="184761" y="96838"/>
                        <a:pt x="184761" y="96838"/>
                        <a:pt x="137502" y="96838"/>
                      </a:cubicBezTo>
                      <a:cubicBezTo>
                        <a:pt x="132251" y="96838"/>
                        <a:pt x="127000" y="91455"/>
                        <a:pt x="127000" y="86071"/>
                      </a:cubicBezTo>
                      <a:cubicBezTo>
                        <a:pt x="127000" y="86071"/>
                        <a:pt x="127000" y="86071"/>
                        <a:pt x="127000" y="69920"/>
                      </a:cubicBezTo>
                      <a:cubicBezTo>
                        <a:pt x="127000" y="49731"/>
                        <a:pt x="142753" y="34925"/>
                        <a:pt x="161132" y="34925"/>
                      </a:cubicBezTo>
                      <a:close/>
                      <a:moveTo>
                        <a:pt x="196771" y="21272"/>
                      </a:moveTo>
                      <a:cubicBezTo>
                        <a:pt x="200819" y="17462"/>
                        <a:pt x="206217" y="17462"/>
                        <a:pt x="210265" y="21272"/>
                      </a:cubicBezTo>
                      <a:cubicBezTo>
                        <a:pt x="214313" y="25082"/>
                        <a:pt x="214313" y="30162"/>
                        <a:pt x="210265" y="33972"/>
                      </a:cubicBezTo>
                      <a:cubicBezTo>
                        <a:pt x="210265" y="33972"/>
                        <a:pt x="210265" y="33972"/>
                        <a:pt x="204867" y="39052"/>
                      </a:cubicBezTo>
                      <a:cubicBezTo>
                        <a:pt x="202168" y="41592"/>
                        <a:pt x="199470" y="42862"/>
                        <a:pt x="196771" y="42862"/>
                      </a:cubicBezTo>
                      <a:cubicBezTo>
                        <a:pt x="195421" y="42862"/>
                        <a:pt x="192723" y="41592"/>
                        <a:pt x="190024" y="39052"/>
                      </a:cubicBezTo>
                      <a:cubicBezTo>
                        <a:pt x="187325" y="36512"/>
                        <a:pt x="187325" y="30162"/>
                        <a:pt x="190024" y="26352"/>
                      </a:cubicBezTo>
                      <a:cubicBezTo>
                        <a:pt x="190024" y="26352"/>
                        <a:pt x="190024" y="26352"/>
                        <a:pt x="196771" y="21272"/>
                      </a:cubicBezTo>
                      <a:close/>
                      <a:moveTo>
                        <a:pt x="111998" y="21272"/>
                      </a:moveTo>
                      <a:cubicBezTo>
                        <a:pt x="116046" y="17462"/>
                        <a:pt x="121444" y="17462"/>
                        <a:pt x="125492" y="21272"/>
                      </a:cubicBezTo>
                      <a:cubicBezTo>
                        <a:pt x="125492" y="21272"/>
                        <a:pt x="125492" y="21272"/>
                        <a:pt x="132239" y="26352"/>
                      </a:cubicBezTo>
                      <a:cubicBezTo>
                        <a:pt x="134938" y="30162"/>
                        <a:pt x="134938" y="36512"/>
                        <a:pt x="132239" y="39052"/>
                      </a:cubicBezTo>
                      <a:cubicBezTo>
                        <a:pt x="129540" y="41592"/>
                        <a:pt x="126842" y="42862"/>
                        <a:pt x="125492" y="42862"/>
                      </a:cubicBezTo>
                      <a:cubicBezTo>
                        <a:pt x="122793" y="42862"/>
                        <a:pt x="120095" y="41592"/>
                        <a:pt x="117396" y="39052"/>
                      </a:cubicBezTo>
                      <a:lnTo>
                        <a:pt x="111998" y="33972"/>
                      </a:lnTo>
                      <a:cubicBezTo>
                        <a:pt x="107950" y="30162"/>
                        <a:pt x="107950" y="25082"/>
                        <a:pt x="111998" y="21272"/>
                      </a:cubicBezTo>
                      <a:close/>
                      <a:moveTo>
                        <a:pt x="161132" y="0"/>
                      </a:moveTo>
                      <a:cubicBezTo>
                        <a:pt x="166121" y="0"/>
                        <a:pt x="169863" y="3934"/>
                        <a:pt x="169863" y="9180"/>
                      </a:cubicBezTo>
                      <a:cubicBezTo>
                        <a:pt x="169863" y="9180"/>
                        <a:pt x="169863" y="9180"/>
                        <a:pt x="169863" y="20983"/>
                      </a:cubicBezTo>
                      <a:cubicBezTo>
                        <a:pt x="169863" y="26228"/>
                        <a:pt x="166121" y="30163"/>
                        <a:pt x="161132" y="30163"/>
                      </a:cubicBezTo>
                      <a:cubicBezTo>
                        <a:pt x="156142" y="30163"/>
                        <a:pt x="152400" y="26228"/>
                        <a:pt x="152400" y="20983"/>
                      </a:cubicBezTo>
                      <a:cubicBezTo>
                        <a:pt x="152400" y="20983"/>
                        <a:pt x="152400" y="20983"/>
                        <a:pt x="152400" y="9180"/>
                      </a:cubicBezTo>
                      <a:cubicBezTo>
                        <a:pt x="152400" y="3934"/>
                        <a:pt x="156142" y="0"/>
                        <a:pt x="161132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29" name="组合 28"/>
            <p:cNvGrpSpPr/>
            <p:nvPr/>
          </p:nvGrpSpPr>
          <p:grpSpPr>
            <a:xfrm>
              <a:off x="3055544" y="4108628"/>
              <a:ext cx="1014984" cy="1014984"/>
              <a:chOff x="3055544" y="4108628"/>
              <a:chExt cx="1014984" cy="1014984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3057285" y="4110369"/>
                <a:ext cx="1013243" cy="1013243"/>
              </a:xfrm>
              <a:prstGeom prst="ellipse">
                <a:avLst/>
              </a:prstGeom>
              <a:noFill/>
              <a:ln w="1016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弧形 30"/>
              <p:cNvSpPr/>
              <p:nvPr/>
            </p:nvSpPr>
            <p:spPr>
              <a:xfrm>
                <a:off x="3055544" y="4108628"/>
                <a:ext cx="1014984" cy="1014984"/>
              </a:xfrm>
              <a:prstGeom prst="arc">
                <a:avLst>
                  <a:gd name="adj1" fmla="val 16200000"/>
                  <a:gd name="adj2" fmla="val 2942198"/>
                </a:avLst>
              </a:prstGeom>
              <a:ln w="1016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任意多边形: 形状 31"/>
              <p:cNvSpPr/>
              <p:nvPr/>
            </p:nvSpPr>
            <p:spPr>
              <a:xfrm>
                <a:off x="3323259" y="4367517"/>
                <a:ext cx="479554" cy="409760"/>
              </a:xfrm>
              <a:custGeom>
                <a:avLst/>
                <a:gdLst>
                  <a:gd name="connsiteX0" fmla="*/ 137328 w 338137"/>
                  <a:gd name="connsiteY0" fmla="*/ 214312 h 288925"/>
                  <a:gd name="connsiteX1" fmla="*/ 133350 w 338137"/>
                  <a:gd name="connsiteY1" fmla="*/ 218394 h 288925"/>
                  <a:gd name="connsiteX2" fmla="*/ 137328 w 338137"/>
                  <a:gd name="connsiteY2" fmla="*/ 223837 h 288925"/>
                  <a:gd name="connsiteX3" fmla="*/ 250023 w 338137"/>
                  <a:gd name="connsiteY3" fmla="*/ 223837 h 288925"/>
                  <a:gd name="connsiteX4" fmla="*/ 254000 w 338137"/>
                  <a:gd name="connsiteY4" fmla="*/ 218394 h 288925"/>
                  <a:gd name="connsiteX5" fmla="*/ 250023 w 338137"/>
                  <a:gd name="connsiteY5" fmla="*/ 214312 h 288925"/>
                  <a:gd name="connsiteX6" fmla="*/ 137328 w 338137"/>
                  <a:gd name="connsiteY6" fmla="*/ 214312 h 288925"/>
                  <a:gd name="connsiteX7" fmla="*/ 137328 w 338137"/>
                  <a:gd name="connsiteY7" fmla="*/ 196850 h 288925"/>
                  <a:gd name="connsiteX8" fmla="*/ 133350 w 338137"/>
                  <a:gd name="connsiteY8" fmla="*/ 200932 h 288925"/>
                  <a:gd name="connsiteX9" fmla="*/ 137328 w 338137"/>
                  <a:gd name="connsiteY9" fmla="*/ 206375 h 288925"/>
                  <a:gd name="connsiteX10" fmla="*/ 250023 w 338137"/>
                  <a:gd name="connsiteY10" fmla="*/ 206375 h 288925"/>
                  <a:gd name="connsiteX11" fmla="*/ 254000 w 338137"/>
                  <a:gd name="connsiteY11" fmla="*/ 200932 h 288925"/>
                  <a:gd name="connsiteX12" fmla="*/ 250023 w 338137"/>
                  <a:gd name="connsiteY12" fmla="*/ 196850 h 288925"/>
                  <a:gd name="connsiteX13" fmla="*/ 137328 w 338137"/>
                  <a:gd name="connsiteY13" fmla="*/ 196850 h 288925"/>
                  <a:gd name="connsiteX14" fmla="*/ 288925 w 338137"/>
                  <a:gd name="connsiteY14" fmla="*/ 187325 h 288925"/>
                  <a:gd name="connsiteX15" fmla="*/ 269875 w 338137"/>
                  <a:gd name="connsiteY15" fmla="*/ 206375 h 288925"/>
                  <a:gd name="connsiteX16" fmla="*/ 288925 w 338137"/>
                  <a:gd name="connsiteY16" fmla="*/ 225425 h 288925"/>
                  <a:gd name="connsiteX17" fmla="*/ 307975 w 338137"/>
                  <a:gd name="connsiteY17" fmla="*/ 206375 h 288925"/>
                  <a:gd name="connsiteX18" fmla="*/ 288925 w 338137"/>
                  <a:gd name="connsiteY18" fmla="*/ 187325 h 288925"/>
                  <a:gd name="connsiteX19" fmla="*/ 98425 w 338137"/>
                  <a:gd name="connsiteY19" fmla="*/ 187325 h 288925"/>
                  <a:gd name="connsiteX20" fmla="*/ 79375 w 338137"/>
                  <a:gd name="connsiteY20" fmla="*/ 206375 h 288925"/>
                  <a:gd name="connsiteX21" fmla="*/ 98425 w 338137"/>
                  <a:gd name="connsiteY21" fmla="*/ 225425 h 288925"/>
                  <a:gd name="connsiteX22" fmla="*/ 117475 w 338137"/>
                  <a:gd name="connsiteY22" fmla="*/ 206375 h 288925"/>
                  <a:gd name="connsiteX23" fmla="*/ 98425 w 338137"/>
                  <a:gd name="connsiteY23" fmla="*/ 187325 h 288925"/>
                  <a:gd name="connsiteX24" fmla="*/ 254922 w 338137"/>
                  <a:gd name="connsiteY24" fmla="*/ 127000 h 288925"/>
                  <a:gd name="connsiteX25" fmla="*/ 234950 w 338137"/>
                  <a:gd name="connsiteY25" fmla="*/ 147638 h 288925"/>
                  <a:gd name="connsiteX26" fmla="*/ 276225 w 338137"/>
                  <a:gd name="connsiteY26" fmla="*/ 147638 h 288925"/>
                  <a:gd name="connsiteX27" fmla="*/ 254922 w 338137"/>
                  <a:gd name="connsiteY27" fmla="*/ 127000 h 288925"/>
                  <a:gd name="connsiteX28" fmla="*/ 130590 w 338137"/>
                  <a:gd name="connsiteY28" fmla="*/ 100012 h 288925"/>
                  <a:gd name="connsiteX29" fmla="*/ 92075 w 338137"/>
                  <a:gd name="connsiteY29" fmla="*/ 147895 h 288925"/>
                  <a:gd name="connsiteX30" fmla="*/ 105356 w 338137"/>
                  <a:gd name="connsiteY30" fmla="*/ 147895 h 288925"/>
                  <a:gd name="connsiteX31" fmla="*/ 226214 w 338137"/>
                  <a:gd name="connsiteY31" fmla="*/ 147895 h 288925"/>
                  <a:gd name="connsiteX32" fmla="*/ 255432 w 338137"/>
                  <a:gd name="connsiteY32" fmla="*/ 117303 h 288925"/>
                  <a:gd name="connsiteX33" fmla="*/ 285979 w 338137"/>
                  <a:gd name="connsiteY33" fmla="*/ 147895 h 288925"/>
                  <a:gd name="connsiteX34" fmla="*/ 295275 w 338137"/>
                  <a:gd name="connsiteY34" fmla="*/ 149225 h 288925"/>
                  <a:gd name="connsiteX35" fmla="*/ 255432 w 338137"/>
                  <a:gd name="connsiteY35" fmla="*/ 100012 h 288925"/>
                  <a:gd name="connsiteX36" fmla="*/ 130590 w 338137"/>
                  <a:gd name="connsiteY36" fmla="*/ 100012 h 288925"/>
                  <a:gd name="connsiteX37" fmla="*/ 131008 w 338137"/>
                  <a:gd name="connsiteY37" fmla="*/ 85725 h 288925"/>
                  <a:gd name="connsiteX38" fmla="*/ 255022 w 338137"/>
                  <a:gd name="connsiteY38" fmla="*/ 85725 h 288925"/>
                  <a:gd name="connsiteX39" fmla="*/ 309113 w 338137"/>
                  <a:gd name="connsiteY39" fmla="*/ 153019 h 288925"/>
                  <a:gd name="connsiteX40" fmla="*/ 338137 w 338137"/>
                  <a:gd name="connsiteY40" fmla="*/ 207117 h 288925"/>
                  <a:gd name="connsiteX41" fmla="*/ 320986 w 338137"/>
                  <a:gd name="connsiteY41" fmla="*/ 251980 h 288925"/>
                  <a:gd name="connsiteX42" fmla="*/ 320986 w 338137"/>
                  <a:gd name="connsiteY42" fmla="*/ 288925 h 288925"/>
                  <a:gd name="connsiteX43" fmla="*/ 274811 w 338137"/>
                  <a:gd name="connsiteY43" fmla="*/ 288925 h 288925"/>
                  <a:gd name="connsiteX44" fmla="*/ 274811 w 338137"/>
                  <a:gd name="connsiteY44" fmla="*/ 266494 h 288925"/>
                  <a:gd name="connsiteX45" fmla="*/ 112538 w 338137"/>
                  <a:gd name="connsiteY45" fmla="*/ 266494 h 288925"/>
                  <a:gd name="connsiteX46" fmla="*/ 112538 w 338137"/>
                  <a:gd name="connsiteY46" fmla="*/ 288925 h 288925"/>
                  <a:gd name="connsiteX47" fmla="*/ 66363 w 338137"/>
                  <a:gd name="connsiteY47" fmla="*/ 288925 h 288925"/>
                  <a:gd name="connsiteX48" fmla="*/ 66363 w 338137"/>
                  <a:gd name="connsiteY48" fmla="*/ 251980 h 288925"/>
                  <a:gd name="connsiteX49" fmla="*/ 49212 w 338137"/>
                  <a:gd name="connsiteY49" fmla="*/ 207117 h 288925"/>
                  <a:gd name="connsiteX50" fmla="*/ 78237 w 338137"/>
                  <a:gd name="connsiteY50" fmla="*/ 153019 h 288925"/>
                  <a:gd name="connsiteX51" fmla="*/ 131008 w 338137"/>
                  <a:gd name="connsiteY51" fmla="*/ 85725 h 288925"/>
                  <a:gd name="connsiteX52" fmla="*/ 65088 w 338137"/>
                  <a:gd name="connsiteY52" fmla="*/ 0 h 288925"/>
                  <a:gd name="connsiteX53" fmla="*/ 69073 w 338137"/>
                  <a:gd name="connsiteY53" fmla="*/ 5220 h 288925"/>
                  <a:gd name="connsiteX54" fmla="*/ 69073 w 338137"/>
                  <a:gd name="connsiteY54" fmla="*/ 13050 h 288925"/>
                  <a:gd name="connsiteX55" fmla="*/ 130175 w 338137"/>
                  <a:gd name="connsiteY55" fmla="*/ 67859 h 288925"/>
                  <a:gd name="connsiteX56" fmla="*/ 69073 w 338137"/>
                  <a:gd name="connsiteY56" fmla="*/ 67859 h 288925"/>
                  <a:gd name="connsiteX57" fmla="*/ 69073 w 338137"/>
                  <a:gd name="connsiteY57" fmla="*/ 130499 h 288925"/>
                  <a:gd name="connsiteX58" fmla="*/ 62431 w 338137"/>
                  <a:gd name="connsiteY58" fmla="*/ 147463 h 288925"/>
                  <a:gd name="connsiteX59" fmla="*/ 45163 w 338137"/>
                  <a:gd name="connsiteY59" fmla="*/ 153988 h 288925"/>
                  <a:gd name="connsiteX60" fmla="*/ 43835 w 338137"/>
                  <a:gd name="connsiteY60" fmla="*/ 153988 h 288925"/>
                  <a:gd name="connsiteX61" fmla="*/ 18597 w 338137"/>
                  <a:gd name="connsiteY61" fmla="*/ 130499 h 288925"/>
                  <a:gd name="connsiteX62" fmla="*/ 23910 w 338137"/>
                  <a:gd name="connsiteY62" fmla="*/ 125279 h 288925"/>
                  <a:gd name="connsiteX63" fmla="*/ 27895 w 338137"/>
                  <a:gd name="connsiteY63" fmla="*/ 130499 h 288925"/>
                  <a:gd name="connsiteX64" fmla="*/ 43835 w 338137"/>
                  <a:gd name="connsiteY64" fmla="*/ 144853 h 288925"/>
                  <a:gd name="connsiteX65" fmla="*/ 45163 w 338137"/>
                  <a:gd name="connsiteY65" fmla="*/ 144853 h 288925"/>
                  <a:gd name="connsiteX66" fmla="*/ 55790 w 338137"/>
                  <a:gd name="connsiteY66" fmla="*/ 140938 h 288925"/>
                  <a:gd name="connsiteX67" fmla="*/ 59774 w 338137"/>
                  <a:gd name="connsiteY67" fmla="*/ 130499 h 288925"/>
                  <a:gd name="connsiteX68" fmla="*/ 59774 w 338137"/>
                  <a:gd name="connsiteY68" fmla="*/ 67859 h 288925"/>
                  <a:gd name="connsiteX69" fmla="*/ 0 w 338137"/>
                  <a:gd name="connsiteY69" fmla="*/ 67859 h 288925"/>
                  <a:gd name="connsiteX70" fmla="*/ 59774 w 338137"/>
                  <a:gd name="connsiteY70" fmla="*/ 13050 h 288925"/>
                  <a:gd name="connsiteX71" fmla="*/ 59774 w 338137"/>
                  <a:gd name="connsiteY71" fmla="*/ 5220 h 288925"/>
                  <a:gd name="connsiteX72" fmla="*/ 65088 w 338137"/>
                  <a:gd name="connsiteY72" fmla="*/ 0 h 28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338137" h="288925">
                    <a:moveTo>
                      <a:pt x="137328" y="214312"/>
                    </a:moveTo>
                    <a:cubicBezTo>
                      <a:pt x="134676" y="214312"/>
                      <a:pt x="133350" y="215673"/>
                      <a:pt x="133350" y="218394"/>
                    </a:cubicBezTo>
                    <a:cubicBezTo>
                      <a:pt x="133350" y="221116"/>
                      <a:pt x="134676" y="223837"/>
                      <a:pt x="137328" y="223837"/>
                    </a:cubicBezTo>
                    <a:cubicBezTo>
                      <a:pt x="137328" y="223837"/>
                      <a:pt x="137328" y="223837"/>
                      <a:pt x="250023" y="223837"/>
                    </a:cubicBezTo>
                    <a:cubicBezTo>
                      <a:pt x="252674" y="223837"/>
                      <a:pt x="254000" y="221116"/>
                      <a:pt x="254000" y="218394"/>
                    </a:cubicBezTo>
                    <a:cubicBezTo>
                      <a:pt x="254000" y="215673"/>
                      <a:pt x="252674" y="214312"/>
                      <a:pt x="250023" y="214312"/>
                    </a:cubicBezTo>
                    <a:cubicBezTo>
                      <a:pt x="250023" y="214312"/>
                      <a:pt x="250023" y="214312"/>
                      <a:pt x="137328" y="214312"/>
                    </a:cubicBezTo>
                    <a:close/>
                    <a:moveTo>
                      <a:pt x="137328" y="196850"/>
                    </a:moveTo>
                    <a:cubicBezTo>
                      <a:pt x="134676" y="196850"/>
                      <a:pt x="133350" y="198211"/>
                      <a:pt x="133350" y="200932"/>
                    </a:cubicBezTo>
                    <a:cubicBezTo>
                      <a:pt x="133350" y="203654"/>
                      <a:pt x="134676" y="206375"/>
                      <a:pt x="137328" y="206375"/>
                    </a:cubicBezTo>
                    <a:cubicBezTo>
                      <a:pt x="137328" y="206375"/>
                      <a:pt x="137328" y="206375"/>
                      <a:pt x="250023" y="206375"/>
                    </a:cubicBezTo>
                    <a:cubicBezTo>
                      <a:pt x="252674" y="206375"/>
                      <a:pt x="254000" y="203654"/>
                      <a:pt x="254000" y="200932"/>
                    </a:cubicBezTo>
                    <a:cubicBezTo>
                      <a:pt x="254000" y="198211"/>
                      <a:pt x="252674" y="196850"/>
                      <a:pt x="250023" y="196850"/>
                    </a:cubicBezTo>
                    <a:cubicBezTo>
                      <a:pt x="250023" y="196850"/>
                      <a:pt x="250023" y="196850"/>
                      <a:pt x="137328" y="196850"/>
                    </a:cubicBezTo>
                    <a:close/>
                    <a:moveTo>
                      <a:pt x="288925" y="187325"/>
                    </a:moveTo>
                    <a:cubicBezTo>
                      <a:pt x="278404" y="187325"/>
                      <a:pt x="269875" y="195854"/>
                      <a:pt x="269875" y="206375"/>
                    </a:cubicBezTo>
                    <a:cubicBezTo>
                      <a:pt x="269875" y="216896"/>
                      <a:pt x="278404" y="225425"/>
                      <a:pt x="288925" y="225425"/>
                    </a:cubicBezTo>
                    <a:cubicBezTo>
                      <a:pt x="299446" y="225425"/>
                      <a:pt x="307975" y="216896"/>
                      <a:pt x="307975" y="206375"/>
                    </a:cubicBezTo>
                    <a:cubicBezTo>
                      <a:pt x="307975" y="195854"/>
                      <a:pt x="299446" y="187325"/>
                      <a:pt x="288925" y="187325"/>
                    </a:cubicBezTo>
                    <a:close/>
                    <a:moveTo>
                      <a:pt x="98425" y="187325"/>
                    </a:moveTo>
                    <a:cubicBezTo>
                      <a:pt x="87904" y="187325"/>
                      <a:pt x="79375" y="195854"/>
                      <a:pt x="79375" y="206375"/>
                    </a:cubicBezTo>
                    <a:cubicBezTo>
                      <a:pt x="79375" y="216896"/>
                      <a:pt x="87904" y="225425"/>
                      <a:pt x="98425" y="225425"/>
                    </a:cubicBezTo>
                    <a:cubicBezTo>
                      <a:pt x="108946" y="225425"/>
                      <a:pt x="117475" y="216896"/>
                      <a:pt x="117475" y="206375"/>
                    </a:cubicBezTo>
                    <a:cubicBezTo>
                      <a:pt x="117475" y="195854"/>
                      <a:pt x="108946" y="187325"/>
                      <a:pt x="98425" y="187325"/>
                    </a:cubicBezTo>
                    <a:close/>
                    <a:moveTo>
                      <a:pt x="254922" y="127000"/>
                    </a:moveTo>
                    <a:cubicBezTo>
                      <a:pt x="244270" y="127000"/>
                      <a:pt x="234950" y="136029"/>
                      <a:pt x="234950" y="147638"/>
                    </a:cubicBezTo>
                    <a:cubicBezTo>
                      <a:pt x="234950" y="147638"/>
                      <a:pt x="234950" y="147638"/>
                      <a:pt x="276225" y="147638"/>
                    </a:cubicBezTo>
                    <a:cubicBezTo>
                      <a:pt x="276225" y="136029"/>
                      <a:pt x="266905" y="127000"/>
                      <a:pt x="254922" y="127000"/>
                    </a:cubicBezTo>
                    <a:close/>
                    <a:moveTo>
                      <a:pt x="130590" y="100012"/>
                    </a:moveTo>
                    <a:cubicBezTo>
                      <a:pt x="113325" y="100012"/>
                      <a:pt x="98716" y="119963"/>
                      <a:pt x="92075" y="147895"/>
                    </a:cubicBezTo>
                    <a:cubicBezTo>
                      <a:pt x="96060" y="147895"/>
                      <a:pt x="101372" y="147895"/>
                      <a:pt x="105356" y="147895"/>
                    </a:cubicBezTo>
                    <a:cubicBezTo>
                      <a:pt x="105356" y="147895"/>
                      <a:pt x="105356" y="147895"/>
                      <a:pt x="226214" y="147895"/>
                    </a:cubicBezTo>
                    <a:cubicBezTo>
                      <a:pt x="226214" y="130604"/>
                      <a:pt x="239495" y="117303"/>
                      <a:pt x="255432" y="117303"/>
                    </a:cubicBezTo>
                    <a:cubicBezTo>
                      <a:pt x="272697" y="117303"/>
                      <a:pt x="285979" y="130604"/>
                      <a:pt x="285979" y="147895"/>
                    </a:cubicBezTo>
                    <a:cubicBezTo>
                      <a:pt x="288635" y="147895"/>
                      <a:pt x="292619" y="147895"/>
                      <a:pt x="295275" y="149225"/>
                    </a:cubicBezTo>
                    <a:cubicBezTo>
                      <a:pt x="288635" y="119963"/>
                      <a:pt x="274026" y="100012"/>
                      <a:pt x="255432" y="100012"/>
                    </a:cubicBezTo>
                    <a:cubicBezTo>
                      <a:pt x="255432" y="100012"/>
                      <a:pt x="255432" y="100012"/>
                      <a:pt x="130590" y="100012"/>
                    </a:cubicBezTo>
                    <a:close/>
                    <a:moveTo>
                      <a:pt x="131008" y="85725"/>
                    </a:moveTo>
                    <a:cubicBezTo>
                      <a:pt x="131008" y="85725"/>
                      <a:pt x="131008" y="85725"/>
                      <a:pt x="255022" y="85725"/>
                    </a:cubicBezTo>
                    <a:cubicBezTo>
                      <a:pt x="282727" y="85725"/>
                      <a:pt x="303836" y="114754"/>
                      <a:pt x="309113" y="153019"/>
                    </a:cubicBezTo>
                    <a:cubicBezTo>
                      <a:pt x="327583" y="163575"/>
                      <a:pt x="338137" y="183367"/>
                      <a:pt x="338137" y="207117"/>
                    </a:cubicBezTo>
                    <a:cubicBezTo>
                      <a:pt x="338137" y="224271"/>
                      <a:pt x="332860" y="240104"/>
                      <a:pt x="320986" y="251980"/>
                    </a:cubicBezTo>
                    <a:cubicBezTo>
                      <a:pt x="320986" y="251980"/>
                      <a:pt x="320986" y="251980"/>
                      <a:pt x="320986" y="288925"/>
                    </a:cubicBezTo>
                    <a:cubicBezTo>
                      <a:pt x="320986" y="288925"/>
                      <a:pt x="320986" y="288925"/>
                      <a:pt x="274811" y="288925"/>
                    </a:cubicBezTo>
                    <a:cubicBezTo>
                      <a:pt x="274811" y="288925"/>
                      <a:pt x="274811" y="288925"/>
                      <a:pt x="274811" y="266494"/>
                    </a:cubicBezTo>
                    <a:cubicBezTo>
                      <a:pt x="274811" y="266494"/>
                      <a:pt x="274811" y="266494"/>
                      <a:pt x="112538" y="266494"/>
                    </a:cubicBezTo>
                    <a:cubicBezTo>
                      <a:pt x="112538" y="266494"/>
                      <a:pt x="112538" y="266494"/>
                      <a:pt x="112538" y="288925"/>
                    </a:cubicBezTo>
                    <a:cubicBezTo>
                      <a:pt x="112538" y="288925"/>
                      <a:pt x="112538" y="288925"/>
                      <a:pt x="66363" y="288925"/>
                    </a:cubicBezTo>
                    <a:cubicBezTo>
                      <a:pt x="66363" y="288925"/>
                      <a:pt x="66363" y="288925"/>
                      <a:pt x="66363" y="251980"/>
                    </a:cubicBezTo>
                    <a:cubicBezTo>
                      <a:pt x="54489" y="240104"/>
                      <a:pt x="49212" y="224271"/>
                      <a:pt x="49212" y="207117"/>
                    </a:cubicBezTo>
                    <a:cubicBezTo>
                      <a:pt x="49212" y="183367"/>
                      <a:pt x="58447" y="163575"/>
                      <a:pt x="78237" y="153019"/>
                    </a:cubicBezTo>
                    <a:cubicBezTo>
                      <a:pt x="83514" y="114754"/>
                      <a:pt x="104623" y="85725"/>
                      <a:pt x="131008" y="85725"/>
                    </a:cubicBezTo>
                    <a:close/>
                    <a:moveTo>
                      <a:pt x="65088" y="0"/>
                    </a:moveTo>
                    <a:cubicBezTo>
                      <a:pt x="66416" y="0"/>
                      <a:pt x="69073" y="2610"/>
                      <a:pt x="69073" y="5220"/>
                    </a:cubicBezTo>
                    <a:cubicBezTo>
                      <a:pt x="69073" y="5220"/>
                      <a:pt x="69073" y="5220"/>
                      <a:pt x="69073" y="13050"/>
                    </a:cubicBezTo>
                    <a:cubicBezTo>
                      <a:pt x="99624" y="14355"/>
                      <a:pt x="124862" y="37845"/>
                      <a:pt x="130175" y="67859"/>
                    </a:cubicBezTo>
                    <a:lnTo>
                      <a:pt x="69073" y="67859"/>
                    </a:lnTo>
                    <a:cubicBezTo>
                      <a:pt x="69073" y="67859"/>
                      <a:pt x="69073" y="67859"/>
                      <a:pt x="69073" y="130499"/>
                    </a:cubicBezTo>
                    <a:cubicBezTo>
                      <a:pt x="69073" y="135718"/>
                      <a:pt x="66416" y="142243"/>
                      <a:pt x="62431" y="147463"/>
                    </a:cubicBezTo>
                    <a:cubicBezTo>
                      <a:pt x="57118" y="151378"/>
                      <a:pt x="51805" y="153988"/>
                      <a:pt x="45163" y="153988"/>
                    </a:cubicBezTo>
                    <a:cubicBezTo>
                      <a:pt x="45163" y="153988"/>
                      <a:pt x="45163" y="153988"/>
                      <a:pt x="43835" y="153988"/>
                    </a:cubicBezTo>
                    <a:cubicBezTo>
                      <a:pt x="30552" y="153988"/>
                      <a:pt x="18597" y="143548"/>
                      <a:pt x="18597" y="130499"/>
                    </a:cubicBezTo>
                    <a:cubicBezTo>
                      <a:pt x="18597" y="127889"/>
                      <a:pt x="21253" y="125279"/>
                      <a:pt x="23910" y="125279"/>
                    </a:cubicBezTo>
                    <a:cubicBezTo>
                      <a:pt x="26567" y="125279"/>
                      <a:pt x="27895" y="127889"/>
                      <a:pt x="27895" y="130499"/>
                    </a:cubicBezTo>
                    <a:cubicBezTo>
                      <a:pt x="27895" y="138328"/>
                      <a:pt x="35865" y="144853"/>
                      <a:pt x="43835" y="144853"/>
                    </a:cubicBezTo>
                    <a:cubicBezTo>
                      <a:pt x="43835" y="144853"/>
                      <a:pt x="43835" y="144853"/>
                      <a:pt x="45163" y="144853"/>
                    </a:cubicBezTo>
                    <a:cubicBezTo>
                      <a:pt x="49148" y="144853"/>
                      <a:pt x="53133" y="143548"/>
                      <a:pt x="55790" y="140938"/>
                    </a:cubicBezTo>
                    <a:cubicBezTo>
                      <a:pt x="58446" y="138328"/>
                      <a:pt x="59774" y="134413"/>
                      <a:pt x="59774" y="130499"/>
                    </a:cubicBezTo>
                    <a:cubicBezTo>
                      <a:pt x="59774" y="130499"/>
                      <a:pt x="59774" y="130499"/>
                      <a:pt x="59774" y="67859"/>
                    </a:cubicBezTo>
                    <a:cubicBezTo>
                      <a:pt x="59774" y="67859"/>
                      <a:pt x="59774" y="67859"/>
                      <a:pt x="0" y="67859"/>
                    </a:cubicBezTo>
                    <a:cubicBezTo>
                      <a:pt x="3985" y="37845"/>
                      <a:pt x="29223" y="14355"/>
                      <a:pt x="59774" y="13050"/>
                    </a:cubicBezTo>
                    <a:cubicBezTo>
                      <a:pt x="59774" y="13050"/>
                      <a:pt x="59774" y="13050"/>
                      <a:pt x="59774" y="5220"/>
                    </a:cubicBezTo>
                    <a:cubicBezTo>
                      <a:pt x="59774" y="2610"/>
                      <a:pt x="62431" y="0"/>
                      <a:pt x="65088" y="0"/>
                    </a:cubicBez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7464833" y="1913959"/>
            <a:ext cx="3203336" cy="3209653"/>
            <a:chOff x="7710155" y="1913959"/>
            <a:chExt cx="3203336" cy="3209653"/>
          </a:xfrm>
        </p:grpSpPr>
        <p:grpSp>
          <p:nvGrpSpPr>
            <p:cNvPr id="9" name="组合 8"/>
            <p:cNvGrpSpPr/>
            <p:nvPr/>
          </p:nvGrpSpPr>
          <p:grpSpPr>
            <a:xfrm>
              <a:off x="7710155" y="1913959"/>
              <a:ext cx="3203336" cy="1014984"/>
              <a:chOff x="8119730" y="1913959"/>
              <a:chExt cx="3203336" cy="1014984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9358204" y="2042150"/>
                <a:ext cx="1964862" cy="758602"/>
                <a:chOff x="9134714" y="4931590"/>
                <a:chExt cx="1964862" cy="758602"/>
              </a:xfrm>
            </p:grpSpPr>
            <p:sp>
              <p:nvSpPr>
                <p:cNvPr id="24" name="矩形 23"/>
                <p:cNvSpPr/>
                <p:nvPr/>
              </p:nvSpPr>
              <p:spPr>
                <a:xfrm>
                  <a:off x="9817231" y="5102875"/>
                  <a:ext cx="736614" cy="219173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 lnSpcReduction="10000"/>
                </a:bodyPr>
                <a:lstStyle/>
                <a:p>
                  <a:r>
                    <a:rPr lang="zh-CN" altLang="en-US" sz="1467" b="1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关键词</a:t>
                  </a:r>
                </a:p>
              </p:txBody>
            </p:sp>
            <p:sp>
              <p:nvSpPr>
                <p:cNvPr id="25" name="矩形 24"/>
                <p:cNvSpPr/>
                <p:nvPr/>
              </p:nvSpPr>
              <p:spPr>
                <a:xfrm>
                  <a:off x="9134714" y="4931590"/>
                  <a:ext cx="677537" cy="461024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62500" lnSpcReduction="20000"/>
                </a:bodyPr>
                <a:lstStyle/>
                <a:p>
                  <a:r>
                    <a:rPr lang="en-US" sz="3733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25%</a:t>
                  </a:r>
                </a:p>
              </p:txBody>
            </p:sp>
            <p:sp>
              <p:nvSpPr>
                <p:cNvPr id="26" name="矩形 25"/>
                <p:cNvSpPr/>
                <p:nvPr/>
              </p:nvSpPr>
              <p:spPr>
                <a:xfrm>
                  <a:off x="9134714" y="5403246"/>
                  <a:ext cx="1964862" cy="286946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775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333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</a:t>
                  </a:r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8119730" y="1913959"/>
                <a:ext cx="1014984" cy="1014984"/>
                <a:chOff x="8119730" y="1913959"/>
                <a:chExt cx="1014984" cy="1014984"/>
              </a:xfrm>
            </p:grpSpPr>
            <p:sp>
              <p:nvSpPr>
                <p:cNvPr id="21" name="椭圆 20"/>
                <p:cNvSpPr/>
                <p:nvPr/>
              </p:nvSpPr>
              <p:spPr>
                <a:xfrm>
                  <a:off x="8121471" y="1915700"/>
                  <a:ext cx="1013243" cy="1013243"/>
                </a:xfrm>
                <a:prstGeom prst="ellipse">
                  <a:avLst/>
                </a:prstGeom>
                <a:noFill/>
                <a:ln w="1016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2" name="弧形 21"/>
                <p:cNvSpPr/>
                <p:nvPr/>
              </p:nvSpPr>
              <p:spPr>
                <a:xfrm>
                  <a:off x="8119730" y="1913959"/>
                  <a:ext cx="1014984" cy="1014984"/>
                </a:xfrm>
                <a:prstGeom prst="arc">
                  <a:avLst>
                    <a:gd name="adj1" fmla="val 16200000"/>
                    <a:gd name="adj2" fmla="val 22079"/>
                  </a:avLst>
                </a:prstGeom>
                <a:ln w="1016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3" name="任意多边形: 形状 22"/>
                <p:cNvSpPr/>
                <p:nvPr/>
              </p:nvSpPr>
              <p:spPr>
                <a:xfrm>
                  <a:off x="8417873" y="2181676"/>
                  <a:ext cx="479554" cy="475502"/>
                </a:xfrm>
                <a:custGeom>
                  <a:avLst/>
                  <a:gdLst>
                    <a:gd name="connsiteX0" fmla="*/ 192254 w 338138"/>
                    <a:gd name="connsiteY0" fmla="*/ 135421 h 335282"/>
                    <a:gd name="connsiteX1" fmla="*/ 152810 w 338138"/>
                    <a:gd name="connsiteY1" fmla="*/ 151158 h 335282"/>
                    <a:gd name="connsiteX2" fmla="*/ 152810 w 338138"/>
                    <a:gd name="connsiteY2" fmla="*/ 229842 h 335282"/>
                    <a:gd name="connsiteX3" fmla="*/ 232697 w 338138"/>
                    <a:gd name="connsiteY3" fmla="*/ 229842 h 335282"/>
                    <a:gd name="connsiteX4" fmla="*/ 232697 w 338138"/>
                    <a:gd name="connsiteY4" fmla="*/ 151158 h 335282"/>
                    <a:gd name="connsiteX5" fmla="*/ 192254 w 338138"/>
                    <a:gd name="connsiteY5" fmla="*/ 135421 h 335282"/>
                    <a:gd name="connsiteX6" fmla="*/ 238125 w 338138"/>
                    <a:gd name="connsiteY6" fmla="*/ 69850 h 335282"/>
                    <a:gd name="connsiteX7" fmla="*/ 225425 w 338138"/>
                    <a:gd name="connsiteY7" fmla="*/ 80963 h 335282"/>
                    <a:gd name="connsiteX8" fmla="*/ 238125 w 338138"/>
                    <a:gd name="connsiteY8" fmla="*/ 92076 h 335282"/>
                    <a:gd name="connsiteX9" fmla="*/ 250825 w 338138"/>
                    <a:gd name="connsiteY9" fmla="*/ 80963 h 335282"/>
                    <a:gd name="connsiteX10" fmla="*/ 238125 w 338138"/>
                    <a:gd name="connsiteY10" fmla="*/ 69850 h 335282"/>
                    <a:gd name="connsiteX11" fmla="*/ 214313 w 338138"/>
                    <a:gd name="connsiteY11" fmla="*/ 57150 h 335282"/>
                    <a:gd name="connsiteX12" fmla="*/ 263526 w 338138"/>
                    <a:gd name="connsiteY12" fmla="*/ 57150 h 335282"/>
                    <a:gd name="connsiteX13" fmla="*/ 263526 w 338138"/>
                    <a:gd name="connsiteY13" fmla="*/ 106363 h 335282"/>
                    <a:gd name="connsiteX14" fmla="*/ 214313 w 338138"/>
                    <a:gd name="connsiteY14" fmla="*/ 106363 h 335282"/>
                    <a:gd name="connsiteX15" fmla="*/ 49213 w 338138"/>
                    <a:gd name="connsiteY15" fmla="*/ 57150 h 335282"/>
                    <a:gd name="connsiteX16" fmla="*/ 195263 w 338138"/>
                    <a:gd name="connsiteY16" fmla="*/ 57150 h 335282"/>
                    <a:gd name="connsiteX17" fmla="*/ 195263 w 338138"/>
                    <a:gd name="connsiteY17" fmla="*/ 106363 h 335282"/>
                    <a:gd name="connsiteX18" fmla="*/ 49213 w 338138"/>
                    <a:gd name="connsiteY18" fmla="*/ 106363 h 335282"/>
                    <a:gd name="connsiteX19" fmla="*/ 22225 w 338138"/>
                    <a:gd name="connsiteY19" fmla="*/ 28575 h 335282"/>
                    <a:gd name="connsiteX20" fmla="*/ 22225 w 338138"/>
                    <a:gd name="connsiteY20" fmla="*/ 269875 h 335282"/>
                    <a:gd name="connsiteX21" fmla="*/ 241853 w 338138"/>
                    <a:gd name="connsiteY21" fmla="*/ 269875 h 335282"/>
                    <a:gd name="connsiteX22" fmla="*/ 247114 w 338138"/>
                    <a:gd name="connsiteY22" fmla="*/ 259384 h 335282"/>
                    <a:gd name="connsiteX23" fmla="*/ 233962 w 338138"/>
                    <a:gd name="connsiteY23" fmla="*/ 248892 h 335282"/>
                    <a:gd name="connsiteX24" fmla="*/ 155054 w 338138"/>
                    <a:gd name="connsiteY24" fmla="*/ 251515 h 335282"/>
                    <a:gd name="connsiteX25" fmla="*/ 49843 w 338138"/>
                    <a:gd name="connsiteY25" fmla="*/ 251515 h 335282"/>
                    <a:gd name="connsiteX26" fmla="*/ 49843 w 338138"/>
                    <a:gd name="connsiteY26" fmla="*/ 231844 h 335282"/>
                    <a:gd name="connsiteX27" fmla="*/ 135327 w 338138"/>
                    <a:gd name="connsiteY27" fmla="*/ 231844 h 335282"/>
                    <a:gd name="connsiteX28" fmla="*/ 122175 w 338138"/>
                    <a:gd name="connsiteY28" fmla="*/ 201682 h 335282"/>
                    <a:gd name="connsiteX29" fmla="*/ 49843 w 338138"/>
                    <a:gd name="connsiteY29" fmla="*/ 201682 h 335282"/>
                    <a:gd name="connsiteX30" fmla="*/ 49843 w 338138"/>
                    <a:gd name="connsiteY30" fmla="*/ 183322 h 335282"/>
                    <a:gd name="connsiteX31" fmla="*/ 120860 w 338138"/>
                    <a:gd name="connsiteY31" fmla="*/ 183322 h 335282"/>
                    <a:gd name="connsiteX32" fmla="*/ 131381 w 338138"/>
                    <a:gd name="connsiteY32" fmla="*/ 153159 h 335282"/>
                    <a:gd name="connsiteX33" fmla="*/ 49843 w 338138"/>
                    <a:gd name="connsiteY33" fmla="*/ 153159 h 335282"/>
                    <a:gd name="connsiteX34" fmla="*/ 49843 w 338138"/>
                    <a:gd name="connsiteY34" fmla="*/ 134800 h 335282"/>
                    <a:gd name="connsiteX35" fmla="*/ 147163 w 338138"/>
                    <a:gd name="connsiteY35" fmla="*/ 134800 h 335282"/>
                    <a:gd name="connsiteX36" fmla="*/ 243168 w 338138"/>
                    <a:gd name="connsiteY36" fmla="*/ 138734 h 335282"/>
                    <a:gd name="connsiteX37" fmla="*/ 251059 w 338138"/>
                    <a:gd name="connsiteY37" fmla="*/ 231844 h 335282"/>
                    <a:gd name="connsiteX38" fmla="*/ 264210 w 338138"/>
                    <a:gd name="connsiteY38" fmla="*/ 243647 h 335282"/>
                    <a:gd name="connsiteX39" fmla="*/ 272101 w 338138"/>
                    <a:gd name="connsiteY39" fmla="*/ 238401 h 335282"/>
                    <a:gd name="connsiteX40" fmla="*/ 290513 w 338138"/>
                    <a:gd name="connsiteY40" fmla="*/ 256761 h 335282"/>
                    <a:gd name="connsiteX41" fmla="*/ 290513 w 338138"/>
                    <a:gd name="connsiteY41" fmla="*/ 28575 h 335282"/>
                    <a:gd name="connsiteX42" fmla="*/ 22225 w 338138"/>
                    <a:gd name="connsiteY42" fmla="*/ 28575 h 335282"/>
                    <a:gd name="connsiteX43" fmla="*/ 0 w 338138"/>
                    <a:gd name="connsiteY43" fmla="*/ 0 h 335282"/>
                    <a:gd name="connsiteX44" fmla="*/ 311721 w 338138"/>
                    <a:gd name="connsiteY44" fmla="*/ 0 h 335282"/>
                    <a:gd name="connsiteX45" fmla="*/ 311721 w 338138"/>
                    <a:gd name="connsiteY45" fmla="*/ 278479 h 335282"/>
                    <a:gd name="connsiteX46" fmla="*/ 338138 w 338138"/>
                    <a:gd name="connsiteY46" fmla="*/ 304875 h 335282"/>
                    <a:gd name="connsiteX47" fmla="*/ 330213 w 338138"/>
                    <a:gd name="connsiteY47" fmla="*/ 325992 h 335282"/>
                    <a:gd name="connsiteX48" fmla="*/ 307759 w 338138"/>
                    <a:gd name="connsiteY48" fmla="*/ 335230 h 335282"/>
                    <a:gd name="connsiteX49" fmla="*/ 262850 w 338138"/>
                    <a:gd name="connsiteY49" fmla="*/ 291677 h 335282"/>
                    <a:gd name="connsiteX50" fmla="*/ 0 w 338138"/>
                    <a:gd name="connsiteY50" fmla="*/ 291677 h 335282"/>
                    <a:gd name="connsiteX51" fmla="*/ 0 w 338138"/>
                    <a:gd name="connsiteY51" fmla="*/ 0 h 335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38138" h="335282">
                      <a:moveTo>
                        <a:pt x="192254" y="135421"/>
                      </a:moveTo>
                      <a:cubicBezTo>
                        <a:pt x="177774" y="135421"/>
                        <a:pt x="163461" y="140666"/>
                        <a:pt x="152810" y="151158"/>
                      </a:cubicBezTo>
                      <a:cubicBezTo>
                        <a:pt x="130175" y="173452"/>
                        <a:pt x="130175" y="207548"/>
                        <a:pt x="152810" y="229842"/>
                      </a:cubicBezTo>
                      <a:cubicBezTo>
                        <a:pt x="174113" y="250825"/>
                        <a:pt x="210062" y="250825"/>
                        <a:pt x="232697" y="229842"/>
                      </a:cubicBezTo>
                      <a:cubicBezTo>
                        <a:pt x="254000" y="207548"/>
                        <a:pt x="254000" y="173452"/>
                        <a:pt x="232697" y="151158"/>
                      </a:cubicBezTo>
                      <a:cubicBezTo>
                        <a:pt x="221379" y="140666"/>
                        <a:pt x="206733" y="135421"/>
                        <a:pt x="192254" y="135421"/>
                      </a:cubicBezTo>
                      <a:close/>
                      <a:moveTo>
                        <a:pt x="238125" y="69850"/>
                      </a:moveTo>
                      <a:cubicBezTo>
                        <a:pt x="231111" y="69850"/>
                        <a:pt x="225425" y="74825"/>
                        <a:pt x="225425" y="80963"/>
                      </a:cubicBezTo>
                      <a:cubicBezTo>
                        <a:pt x="225425" y="87101"/>
                        <a:pt x="231111" y="92076"/>
                        <a:pt x="238125" y="92076"/>
                      </a:cubicBezTo>
                      <a:cubicBezTo>
                        <a:pt x="245139" y="92076"/>
                        <a:pt x="250825" y="87101"/>
                        <a:pt x="250825" y="80963"/>
                      </a:cubicBezTo>
                      <a:cubicBezTo>
                        <a:pt x="250825" y="74825"/>
                        <a:pt x="245139" y="69850"/>
                        <a:pt x="238125" y="69850"/>
                      </a:cubicBezTo>
                      <a:close/>
                      <a:moveTo>
                        <a:pt x="214313" y="57150"/>
                      </a:moveTo>
                      <a:lnTo>
                        <a:pt x="263526" y="57150"/>
                      </a:lnTo>
                      <a:lnTo>
                        <a:pt x="263526" y="106363"/>
                      </a:lnTo>
                      <a:lnTo>
                        <a:pt x="214313" y="106363"/>
                      </a:lnTo>
                      <a:close/>
                      <a:moveTo>
                        <a:pt x="49213" y="57150"/>
                      </a:moveTo>
                      <a:lnTo>
                        <a:pt x="195263" y="57150"/>
                      </a:lnTo>
                      <a:lnTo>
                        <a:pt x="195263" y="106363"/>
                      </a:lnTo>
                      <a:lnTo>
                        <a:pt x="49213" y="106363"/>
                      </a:lnTo>
                      <a:close/>
                      <a:moveTo>
                        <a:pt x="22225" y="28575"/>
                      </a:moveTo>
                      <a:cubicBezTo>
                        <a:pt x="22225" y="28575"/>
                        <a:pt x="22225" y="28575"/>
                        <a:pt x="22225" y="269875"/>
                      </a:cubicBezTo>
                      <a:lnTo>
                        <a:pt x="241853" y="269875"/>
                      </a:lnTo>
                      <a:cubicBezTo>
                        <a:pt x="241853" y="269875"/>
                        <a:pt x="241853" y="269875"/>
                        <a:pt x="247114" y="259384"/>
                      </a:cubicBezTo>
                      <a:cubicBezTo>
                        <a:pt x="247114" y="259384"/>
                        <a:pt x="247114" y="259384"/>
                        <a:pt x="233962" y="248892"/>
                      </a:cubicBezTo>
                      <a:cubicBezTo>
                        <a:pt x="210289" y="264629"/>
                        <a:pt x="178726" y="265941"/>
                        <a:pt x="155054" y="251515"/>
                      </a:cubicBezTo>
                      <a:cubicBezTo>
                        <a:pt x="155054" y="251515"/>
                        <a:pt x="155054" y="251515"/>
                        <a:pt x="49843" y="251515"/>
                      </a:cubicBezTo>
                      <a:cubicBezTo>
                        <a:pt x="49843" y="251515"/>
                        <a:pt x="49843" y="251515"/>
                        <a:pt x="49843" y="231844"/>
                      </a:cubicBezTo>
                      <a:cubicBezTo>
                        <a:pt x="49843" y="231844"/>
                        <a:pt x="49843" y="231844"/>
                        <a:pt x="135327" y="231844"/>
                      </a:cubicBezTo>
                      <a:cubicBezTo>
                        <a:pt x="128751" y="222664"/>
                        <a:pt x="123490" y="213484"/>
                        <a:pt x="122175" y="201682"/>
                      </a:cubicBezTo>
                      <a:cubicBezTo>
                        <a:pt x="122175" y="201682"/>
                        <a:pt x="122175" y="201682"/>
                        <a:pt x="49843" y="201682"/>
                      </a:cubicBezTo>
                      <a:cubicBezTo>
                        <a:pt x="49843" y="201682"/>
                        <a:pt x="49843" y="201682"/>
                        <a:pt x="49843" y="183322"/>
                      </a:cubicBezTo>
                      <a:cubicBezTo>
                        <a:pt x="49843" y="183322"/>
                        <a:pt x="49843" y="183322"/>
                        <a:pt x="120860" y="183322"/>
                      </a:cubicBezTo>
                      <a:cubicBezTo>
                        <a:pt x="122175" y="172831"/>
                        <a:pt x="124806" y="162339"/>
                        <a:pt x="131381" y="153159"/>
                      </a:cubicBezTo>
                      <a:cubicBezTo>
                        <a:pt x="131381" y="153159"/>
                        <a:pt x="131381" y="153159"/>
                        <a:pt x="49843" y="153159"/>
                      </a:cubicBezTo>
                      <a:cubicBezTo>
                        <a:pt x="49843" y="153159"/>
                        <a:pt x="49843" y="153159"/>
                        <a:pt x="49843" y="134800"/>
                      </a:cubicBezTo>
                      <a:cubicBezTo>
                        <a:pt x="49843" y="134800"/>
                        <a:pt x="49843" y="134800"/>
                        <a:pt x="147163" y="134800"/>
                      </a:cubicBezTo>
                      <a:cubicBezTo>
                        <a:pt x="174781" y="111194"/>
                        <a:pt x="216865" y="112506"/>
                        <a:pt x="243168" y="138734"/>
                      </a:cubicBezTo>
                      <a:cubicBezTo>
                        <a:pt x="269471" y="164962"/>
                        <a:pt x="270786" y="202993"/>
                        <a:pt x="251059" y="231844"/>
                      </a:cubicBezTo>
                      <a:cubicBezTo>
                        <a:pt x="251059" y="231844"/>
                        <a:pt x="251059" y="231844"/>
                        <a:pt x="264210" y="243647"/>
                      </a:cubicBezTo>
                      <a:cubicBezTo>
                        <a:pt x="264210" y="243647"/>
                        <a:pt x="264210" y="243647"/>
                        <a:pt x="272101" y="238401"/>
                      </a:cubicBezTo>
                      <a:cubicBezTo>
                        <a:pt x="272101" y="238401"/>
                        <a:pt x="272101" y="238401"/>
                        <a:pt x="290513" y="256761"/>
                      </a:cubicBezTo>
                      <a:cubicBezTo>
                        <a:pt x="290513" y="256761"/>
                        <a:pt x="290513" y="256761"/>
                        <a:pt x="290513" y="28575"/>
                      </a:cubicBezTo>
                      <a:cubicBezTo>
                        <a:pt x="290513" y="28575"/>
                        <a:pt x="290513" y="28575"/>
                        <a:pt x="22225" y="28575"/>
                      </a:cubicBezTo>
                      <a:close/>
                      <a:moveTo>
                        <a:pt x="0" y="0"/>
                      </a:moveTo>
                      <a:cubicBezTo>
                        <a:pt x="0" y="0"/>
                        <a:pt x="0" y="0"/>
                        <a:pt x="311721" y="0"/>
                      </a:cubicBezTo>
                      <a:cubicBezTo>
                        <a:pt x="311721" y="0"/>
                        <a:pt x="311721" y="0"/>
                        <a:pt x="311721" y="278479"/>
                      </a:cubicBezTo>
                      <a:cubicBezTo>
                        <a:pt x="311721" y="278479"/>
                        <a:pt x="311721" y="278479"/>
                        <a:pt x="338138" y="304875"/>
                      </a:cubicBezTo>
                      <a:cubicBezTo>
                        <a:pt x="338138" y="304875"/>
                        <a:pt x="338138" y="316753"/>
                        <a:pt x="330213" y="325992"/>
                      </a:cubicBezTo>
                      <a:cubicBezTo>
                        <a:pt x="320967" y="336550"/>
                        <a:pt x="307759" y="335230"/>
                        <a:pt x="307759" y="335230"/>
                      </a:cubicBezTo>
                      <a:cubicBezTo>
                        <a:pt x="307759" y="335230"/>
                        <a:pt x="307759" y="335230"/>
                        <a:pt x="262850" y="291677"/>
                      </a:cubicBezTo>
                      <a:cubicBezTo>
                        <a:pt x="262850" y="291677"/>
                        <a:pt x="262850" y="291677"/>
                        <a:pt x="0" y="291677"/>
                      </a:cubicBezTo>
                      <a:cubicBezTo>
                        <a:pt x="0" y="291677"/>
                        <a:pt x="0" y="291677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7710155" y="4108628"/>
              <a:ext cx="3203336" cy="1014984"/>
              <a:chOff x="8119730" y="4108628"/>
              <a:chExt cx="3203336" cy="1014984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9358204" y="4226640"/>
                <a:ext cx="1964862" cy="758602"/>
                <a:chOff x="9134714" y="4931590"/>
                <a:chExt cx="1964862" cy="758602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9817231" y="5102875"/>
                  <a:ext cx="736614" cy="219173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 lnSpcReduction="10000"/>
                </a:bodyPr>
                <a:lstStyle/>
                <a:p>
                  <a:r>
                    <a:rPr lang="zh-CN" altLang="en-US" sz="1467" b="1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关键词</a:t>
                  </a: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9134714" y="4931590"/>
                  <a:ext cx="677537" cy="461024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62500" lnSpcReduction="20000"/>
                </a:bodyPr>
                <a:lstStyle/>
                <a:p>
                  <a:r>
                    <a:rPr lang="en-US" sz="3733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70%</a:t>
                  </a:r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>
                  <a:off x="9134714" y="5403246"/>
                  <a:ext cx="1964862" cy="286946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775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333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</a:t>
                  </a:r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8119730" y="4108628"/>
                <a:ext cx="1014984" cy="1014984"/>
                <a:chOff x="8119730" y="4108628"/>
                <a:chExt cx="1014984" cy="1014984"/>
              </a:xfrm>
            </p:grpSpPr>
            <p:sp>
              <p:nvSpPr>
                <p:cNvPr id="13" name="椭圆 12"/>
                <p:cNvSpPr/>
                <p:nvPr/>
              </p:nvSpPr>
              <p:spPr>
                <a:xfrm>
                  <a:off x="8121471" y="4110369"/>
                  <a:ext cx="1013243" cy="1013243"/>
                </a:xfrm>
                <a:prstGeom prst="ellipse">
                  <a:avLst/>
                </a:prstGeom>
                <a:noFill/>
                <a:ln w="1016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4" name="弧形 13"/>
                <p:cNvSpPr/>
                <p:nvPr/>
              </p:nvSpPr>
              <p:spPr>
                <a:xfrm>
                  <a:off x="8119730" y="4108628"/>
                  <a:ext cx="1014984" cy="1014984"/>
                </a:xfrm>
                <a:prstGeom prst="arc">
                  <a:avLst>
                    <a:gd name="adj1" fmla="val 16200000"/>
                    <a:gd name="adj2" fmla="val 8711261"/>
                  </a:avLst>
                </a:prstGeom>
                <a:ln w="101600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任意多边形: 形状 14"/>
                <p:cNvSpPr/>
                <p:nvPr/>
              </p:nvSpPr>
              <p:spPr>
                <a:xfrm>
                  <a:off x="8456437" y="4373878"/>
                  <a:ext cx="341570" cy="479552"/>
                </a:xfrm>
                <a:custGeom>
                  <a:avLst/>
                  <a:gdLst>
                    <a:gd name="connsiteX0" fmla="*/ 65297 w 239713"/>
                    <a:gd name="connsiteY0" fmla="*/ 242888 h 336550"/>
                    <a:gd name="connsiteX1" fmla="*/ 176003 w 239713"/>
                    <a:gd name="connsiteY1" fmla="*/ 242888 h 336550"/>
                    <a:gd name="connsiteX2" fmla="*/ 190500 w 239713"/>
                    <a:gd name="connsiteY2" fmla="*/ 257856 h 336550"/>
                    <a:gd name="connsiteX3" fmla="*/ 176003 w 239713"/>
                    <a:gd name="connsiteY3" fmla="*/ 271463 h 336550"/>
                    <a:gd name="connsiteX4" fmla="*/ 65297 w 239713"/>
                    <a:gd name="connsiteY4" fmla="*/ 271463 h 336550"/>
                    <a:gd name="connsiteX5" fmla="*/ 50800 w 239713"/>
                    <a:gd name="connsiteY5" fmla="*/ 257856 h 336550"/>
                    <a:gd name="connsiteX6" fmla="*/ 65297 w 239713"/>
                    <a:gd name="connsiteY6" fmla="*/ 242888 h 336550"/>
                    <a:gd name="connsiteX7" fmla="*/ 65297 w 239713"/>
                    <a:gd name="connsiteY7" fmla="*/ 173038 h 336550"/>
                    <a:gd name="connsiteX8" fmla="*/ 176003 w 239713"/>
                    <a:gd name="connsiteY8" fmla="*/ 173038 h 336550"/>
                    <a:gd name="connsiteX9" fmla="*/ 190500 w 239713"/>
                    <a:gd name="connsiteY9" fmla="*/ 187326 h 336550"/>
                    <a:gd name="connsiteX10" fmla="*/ 176003 w 239713"/>
                    <a:gd name="connsiteY10" fmla="*/ 201613 h 336550"/>
                    <a:gd name="connsiteX11" fmla="*/ 65297 w 239713"/>
                    <a:gd name="connsiteY11" fmla="*/ 201613 h 336550"/>
                    <a:gd name="connsiteX12" fmla="*/ 50800 w 239713"/>
                    <a:gd name="connsiteY12" fmla="*/ 187326 h 336550"/>
                    <a:gd name="connsiteX13" fmla="*/ 65297 w 239713"/>
                    <a:gd name="connsiteY13" fmla="*/ 173038 h 336550"/>
                    <a:gd name="connsiteX14" fmla="*/ 65297 w 239713"/>
                    <a:gd name="connsiteY14" fmla="*/ 101600 h 336550"/>
                    <a:gd name="connsiteX15" fmla="*/ 176003 w 239713"/>
                    <a:gd name="connsiteY15" fmla="*/ 101600 h 336550"/>
                    <a:gd name="connsiteX16" fmla="*/ 190500 w 239713"/>
                    <a:gd name="connsiteY16" fmla="*/ 115888 h 336550"/>
                    <a:gd name="connsiteX17" fmla="*/ 176003 w 239713"/>
                    <a:gd name="connsiteY17" fmla="*/ 130175 h 336550"/>
                    <a:gd name="connsiteX18" fmla="*/ 65297 w 239713"/>
                    <a:gd name="connsiteY18" fmla="*/ 130175 h 336550"/>
                    <a:gd name="connsiteX19" fmla="*/ 50800 w 239713"/>
                    <a:gd name="connsiteY19" fmla="*/ 115888 h 336550"/>
                    <a:gd name="connsiteX20" fmla="*/ 65297 w 239713"/>
                    <a:gd name="connsiteY20" fmla="*/ 101600 h 336550"/>
                    <a:gd name="connsiteX21" fmla="*/ 31221 w 239713"/>
                    <a:gd name="connsiteY21" fmla="*/ 66675 h 336550"/>
                    <a:gd name="connsiteX22" fmla="*/ 28575 w 239713"/>
                    <a:gd name="connsiteY22" fmla="*/ 70614 h 336550"/>
                    <a:gd name="connsiteX23" fmla="*/ 28575 w 239713"/>
                    <a:gd name="connsiteY23" fmla="*/ 306937 h 336550"/>
                    <a:gd name="connsiteX24" fmla="*/ 31221 w 239713"/>
                    <a:gd name="connsiteY24" fmla="*/ 309563 h 336550"/>
                    <a:gd name="connsiteX25" fmla="*/ 208492 w 239713"/>
                    <a:gd name="connsiteY25" fmla="*/ 309563 h 336550"/>
                    <a:gd name="connsiteX26" fmla="*/ 211138 w 239713"/>
                    <a:gd name="connsiteY26" fmla="*/ 306937 h 336550"/>
                    <a:gd name="connsiteX27" fmla="*/ 211138 w 239713"/>
                    <a:gd name="connsiteY27" fmla="*/ 70614 h 336550"/>
                    <a:gd name="connsiteX28" fmla="*/ 208492 w 239713"/>
                    <a:gd name="connsiteY28" fmla="*/ 66675 h 336550"/>
                    <a:gd name="connsiteX29" fmla="*/ 31221 w 239713"/>
                    <a:gd name="connsiteY29" fmla="*/ 66675 h 336550"/>
                    <a:gd name="connsiteX30" fmla="*/ 105753 w 239713"/>
                    <a:gd name="connsiteY30" fmla="*/ 28575 h 336550"/>
                    <a:gd name="connsiteX31" fmla="*/ 103188 w 239713"/>
                    <a:gd name="connsiteY31" fmla="*/ 31221 h 336550"/>
                    <a:gd name="connsiteX32" fmla="*/ 103188 w 239713"/>
                    <a:gd name="connsiteY32" fmla="*/ 36513 h 336550"/>
                    <a:gd name="connsiteX33" fmla="*/ 136526 w 239713"/>
                    <a:gd name="connsiteY33" fmla="*/ 36513 h 336550"/>
                    <a:gd name="connsiteX34" fmla="*/ 136526 w 239713"/>
                    <a:gd name="connsiteY34" fmla="*/ 31221 h 336550"/>
                    <a:gd name="connsiteX35" fmla="*/ 133962 w 239713"/>
                    <a:gd name="connsiteY35" fmla="*/ 28575 h 336550"/>
                    <a:gd name="connsiteX36" fmla="*/ 105753 w 239713"/>
                    <a:gd name="connsiteY36" fmla="*/ 28575 h 336550"/>
                    <a:gd name="connsiteX37" fmla="*/ 105368 w 239713"/>
                    <a:gd name="connsiteY37" fmla="*/ 0 h 336550"/>
                    <a:gd name="connsiteX38" fmla="*/ 134345 w 239713"/>
                    <a:gd name="connsiteY38" fmla="*/ 0 h 336550"/>
                    <a:gd name="connsiteX39" fmla="*/ 165955 w 239713"/>
                    <a:gd name="connsiteY39" fmla="*/ 31552 h 336550"/>
                    <a:gd name="connsiteX40" fmla="*/ 165955 w 239713"/>
                    <a:gd name="connsiteY40" fmla="*/ 36810 h 336550"/>
                    <a:gd name="connsiteX41" fmla="*/ 208103 w 239713"/>
                    <a:gd name="connsiteY41" fmla="*/ 36810 h 336550"/>
                    <a:gd name="connsiteX42" fmla="*/ 239713 w 239713"/>
                    <a:gd name="connsiteY42" fmla="*/ 68362 h 336550"/>
                    <a:gd name="connsiteX43" fmla="*/ 239713 w 239713"/>
                    <a:gd name="connsiteY43" fmla="*/ 304998 h 336550"/>
                    <a:gd name="connsiteX44" fmla="*/ 206786 w 239713"/>
                    <a:gd name="connsiteY44" fmla="*/ 336550 h 336550"/>
                    <a:gd name="connsiteX45" fmla="*/ 31610 w 239713"/>
                    <a:gd name="connsiteY45" fmla="*/ 336550 h 336550"/>
                    <a:gd name="connsiteX46" fmla="*/ 0 w 239713"/>
                    <a:gd name="connsiteY46" fmla="*/ 304998 h 336550"/>
                    <a:gd name="connsiteX47" fmla="*/ 0 w 239713"/>
                    <a:gd name="connsiteY47" fmla="*/ 68362 h 336550"/>
                    <a:gd name="connsiteX48" fmla="*/ 31610 w 239713"/>
                    <a:gd name="connsiteY48" fmla="*/ 36810 h 336550"/>
                    <a:gd name="connsiteX49" fmla="*/ 73758 w 239713"/>
                    <a:gd name="connsiteY49" fmla="*/ 36810 h 336550"/>
                    <a:gd name="connsiteX50" fmla="*/ 73758 w 239713"/>
                    <a:gd name="connsiteY50" fmla="*/ 31552 h 336550"/>
                    <a:gd name="connsiteX51" fmla="*/ 105368 w 239713"/>
                    <a:gd name="connsiteY51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239713" h="336550">
                      <a:moveTo>
                        <a:pt x="65297" y="242888"/>
                      </a:moveTo>
                      <a:cubicBezTo>
                        <a:pt x="65297" y="242888"/>
                        <a:pt x="65297" y="242888"/>
                        <a:pt x="176003" y="242888"/>
                      </a:cubicBezTo>
                      <a:cubicBezTo>
                        <a:pt x="183911" y="242888"/>
                        <a:pt x="190500" y="249692"/>
                        <a:pt x="190500" y="257856"/>
                      </a:cubicBezTo>
                      <a:cubicBezTo>
                        <a:pt x="190500" y="266020"/>
                        <a:pt x="183911" y="271463"/>
                        <a:pt x="176003" y="271463"/>
                      </a:cubicBezTo>
                      <a:cubicBezTo>
                        <a:pt x="176003" y="271463"/>
                        <a:pt x="176003" y="271463"/>
                        <a:pt x="65297" y="271463"/>
                      </a:cubicBezTo>
                      <a:cubicBezTo>
                        <a:pt x="57390" y="271463"/>
                        <a:pt x="50800" y="266020"/>
                        <a:pt x="50800" y="257856"/>
                      </a:cubicBezTo>
                      <a:cubicBezTo>
                        <a:pt x="50800" y="249692"/>
                        <a:pt x="57390" y="242888"/>
                        <a:pt x="65297" y="242888"/>
                      </a:cubicBezTo>
                      <a:close/>
                      <a:moveTo>
                        <a:pt x="65297" y="173038"/>
                      </a:moveTo>
                      <a:cubicBezTo>
                        <a:pt x="65297" y="173038"/>
                        <a:pt x="65297" y="173038"/>
                        <a:pt x="176003" y="173038"/>
                      </a:cubicBezTo>
                      <a:cubicBezTo>
                        <a:pt x="183911" y="173038"/>
                        <a:pt x="190500" y="179532"/>
                        <a:pt x="190500" y="187326"/>
                      </a:cubicBezTo>
                      <a:cubicBezTo>
                        <a:pt x="190500" y="195119"/>
                        <a:pt x="183911" y="201613"/>
                        <a:pt x="176003" y="201613"/>
                      </a:cubicBezTo>
                      <a:cubicBezTo>
                        <a:pt x="176003" y="201613"/>
                        <a:pt x="176003" y="201613"/>
                        <a:pt x="65297" y="201613"/>
                      </a:cubicBezTo>
                      <a:cubicBezTo>
                        <a:pt x="57390" y="201613"/>
                        <a:pt x="50800" y="195119"/>
                        <a:pt x="50800" y="187326"/>
                      </a:cubicBezTo>
                      <a:cubicBezTo>
                        <a:pt x="50800" y="179532"/>
                        <a:pt x="57390" y="173038"/>
                        <a:pt x="65297" y="173038"/>
                      </a:cubicBezTo>
                      <a:close/>
                      <a:moveTo>
                        <a:pt x="65297" y="101600"/>
                      </a:moveTo>
                      <a:cubicBezTo>
                        <a:pt x="65297" y="101600"/>
                        <a:pt x="65297" y="101600"/>
                        <a:pt x="176003" y="101600"/>
                      </a:cubicBezTo>
                      <a:cubicBezTo>
                        <a:pt x="183911" y="101600"/>
                        <a:pt x="190500" y="108094"/>
                        <a:pt x="190500" y="115888"/>
                      </a:cubicBezTo>
                      <a:cubicBezTo>
                        <a:pt x="190500" y="123681"/>
                        <a:pt x="183911" y="130175"/>
                        <a:pt x="176003" y="130175"/>
                      </a:cubicBezTo>
                      <a:cubicBezTo>
                        <a:pt x="176003" y="130175"/>
                        <a:pt x="176003" y="130175"/>
                        <a:pt x="65297" y="130175"/>
                      </a:cubicBezTo>
                      <a:cubicBezTo>
                        <a:pt x="57390" y="130175"/>
                        <a:pt x="50800" y="123681"/>
                        <a:pt x="50800" y="115888"/>
                      </a:cubicBezTo>
                      <a:cubicBezTo>
                        <a:pt x="50800" y="108094"/>
                        <a:pt x="57390" y="101600"/>
                        <a:pt x="65297" y="101600"/>
                      </a:cubicBezTo>
                      <a:close/>
                      <a:moveTo>
                        <a:pt x="31221" y="66675"/>
                      </a:moveTo>
                      <a:cubicBezTo>
                        <a:pt x="29898" y="66675"/>
                        <a:pt x="28575" y="67988"/>
                        <a:pt x="28575" y="70614"/>
                      </a:cubicBezTo>
                      <a:cubicBezTo>
                        <a:pt x="28575" y="70614"/>
                        <a:pt x="28575" y="70614"/>
                        <a:pt x="28575" y="306937"/>
                      </a:cubicBezTo>
                      <a:cubicBezTo>
                        <a:pt x="28575" y="308250"/>
                        <a:pt x="29898" y="309563"/>
                        <a:pt x="31221" y="309563"/>
                      </a:cubicBezTo>
                      <a:cubicBezTo>
                        <a:pt x="31221" y="309563"/>
                        <a:pt x="31221" y="309563"/>
                        <a:pt x="208492" y="309563"/>
                      </a:cubicBezTo>
                      <a:cubicBezTo>
                        <a:pt x="209815" y="309563"/>
                        <a:pt x="211138" y="308250"/>
                        <a:pt x="211138" y="306937"/>
                      </a:cubicBezTo>
                      <a:lnTo>
                        <a:pt x="211138" y="70614"/>
                      </a:lnTo>
                      <a:cubicBezTo>
                        <a:pt x="211138" y="67988"/>
                        <a:pt x="209815" y="66675"/>
                        <a:pt x="208492" y="66675"/>
                      </a:cubicBezTo>
                      <a:cubicBezTo>
                        <a:pt x="208492" y="66675"/>
                        <a:pt x="208492" y="66675"/>
                        <a:pt x="31221" y="66675"/>
                      </a:cubicBezTo>
                      <a:close/>
                      <a:moveTo>
                        <a:pt x="105753" y="28575"/>
                      </a:moveTo>
                      <a:cubicBezTo>
                        <a:pt x="104470" y="28575"/>
                        <a:pt x="103188" y="29898"/>
                        <a:pt x="103188" y="31221"/>
                      </a:cubicBezTo>
                      <a:cubicBezTo>
                        <a:pt x="103188" y="31221"/>
                        <a:pt x="103188" y="31221"/>
                        <a:pt x="103188" y="36513"/>
                      </a:cubicBezTo>
                      <a:cubicBezTo>
                        <a:pt x="103188" y="36513"/>
                        <a:pt x="103188" y="36513"/>
                        <a:pt x="136526" y="36513"/>
                      </a:cubicBezTo>
                      <a:cubicBezTo>
                        <a:pt x="136526" y="36513"/>
                        <a:pt x="136526" y="36513"/>
                        <a:pt x="136526" y="31221"/>
                      </a:cubicBezTo>
                      <a:cubicBezTo>
                        <a:pt x="136526" y="29898"/>
                        <a:pt x="135244" y="28575"/>
                        <a:pt x="133962" y="28575"/>
                      </a:cubicBezTo>
                      <a:cubicBezTo>
                        <a:pt x="133962" y="28575"/>
                        <a:pt x="133962" y="28575"/>
                        <a:pt x="105753" y="28575"/>
                      </a:cubicBezTo>
                      <a:close/>
                      <a:moveTo>
                        <a:pt x="105368" y="0"/>
                      </a:moveTo>
                      <a:cubicBezTo>
                        <a:pt x="105368" y="0"/>
                        <a:pt x="105368" y="0"/>
                        <a:pt x="134345" y="0"/>
                      </a:cubicBezTo>
                      <a:cubicBezTo>
                        <a:pt x="151467" y="0"/>
                        <a:pt x="165955" y="14461"/>
                        <a:pt x="165955" y="31552"/>
                      </a:cubicBezTo>
                      <a:cubicBezTo>
                        <a:pt x="165955" y="31552"/>
                        <a:pt x="165955" y="31552"/>
                        <a:pt x="165955" y="36810"/>
                      </a:cubicBezTo>
                      <a:cubicBezTo>
                        <a:pt x="165955" y="36810"/>
                        <a:pt x="165955" y="36810"/>
                        <a:pt x="208103" y="36810"/>
                      </a:cubicBezTo>
                      <a:cubicBezTo>
                        <a:pt x="225225" y="36810"/>
                        <a:pt x="239713" y="51271"/>
                        <a:pt x="239713" y="68362"/>
                      </a:cubicBezTo>
                      <a:cubicBezTo>
                        <a:pt x="239713" y="68362"/>
                        <a:pt x="239713" y="68362"/>
                        <a:pt x="239713" y="304998"/>
                      </a:cubicBezTo>
                      <a:cubicBezTo>
                        <a:pt x="238396" y="322089"/>
                        <a:pt x="223908" y="336550"/>
                        <a:pt x="206786" y="336550"/>
                      </a:cubicBezTo>
                      <a:cubicBezTo>
                        <a:pt x="206786" y="336550"/>
                        <a:pt x="206786" y="336550"/>
                        <a:pt x="31610" y="336550"/>
                      </a:cubicBezTo>
                      <a:cubicBezTo>
                        <a:pt x="14488" y="336550"/>
                        <a:pt x="0" y="322089"/>
                        <a:pt x="0" y="304998"/>
                      </a:cubicBezTo>
                      <a:cubicBezTo>
                        <a:pt x="0" y="304998"/>
                        <a:pt x="0" y="304998"/>
                        <a:pt x="0" y="68362"/>
                      </a:cubicBezTo>
                      <a:cubicBezTo>
                        <a:pt x="0" y="51271"/>
                        <a:pt x="14488" y="36810"/>
                        <a:pt x="31610" y="36810"/>
                      </a:cubicBezTo>
                      <a:cubicBezTo>
                        <a:pt x="31610" y="36810"/>
                        <a:pt x="31610" y="36810"/>
                        <a:pt x="73758" y="36810"/>
                      </a:cubicBezTo>
                      <a:cubicBezTo>
                        <a:pt x="73758" y="36810"/>
                        <a:pt x="73758" y="36810"/>
                        <a:pt x="73758" y="31552"/>
                      </a:cubicBezTo>
                      <a:cubicBezTo>
                        <a:pt x="73758" y="14461"/>
                        <a:pt x="88246" y="0"/>
                        <a:pt x="105368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10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sp>
        <p:nvSpPr>
          <p:cNvPr id="7" name="矩形 6"/>
          <p:cNvSpPr/>
          <p:nvPr/>
        </p:nvSpPr>
        <p:spPr>
          <a:xfrm>
            <a:off x="4732148" y="5446457"/>
            <a:ext cx="2754517" cy="551755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8" name="矩形 7"/>
          <p:cNvSpPr/>
          <p:nvPr/>
        </p:nvSpPr>
        <p:spPr>
          <a:xfrm>
            <a:off x="4732148" y="5123613"/>
            <a:ext cx="2754517" cy="276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100000"/>
                  </a:schemeClr>
                </a:solidFill>
              </a14:hiddenFill>
            </a:ext>
          </a:extLst>
        </p:spPr>
        <p:txBody>
          <a:bodyPr wrap="none">
            <a:normAutofit fontScale="85000" lnSpcReduction="20000"/>
          </a:bodyPr>
          <a:lstStyle/>
          <a:p>
            <a:pPr algn="ctr"/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13631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2"/>
          <p:cNvSpPr/>
          <p:nvPr/>
        </p:nvSpPr>
        <p:spPr bwMode="auto">
          <a:xfrm>
            <a:off x="4278013" y="3822642"/>
            <a:ext cx="2735060" cy="1966868"/>
          </a:xfrm>
          <a:custGeom>
            <a:avLst/>
            <a:gdLst>
              <a:gd name="T0" fmla="*/ 168 w 168"/>
              <a:gd name="T1" fmla="*/ 68 h 121"/>
              <a:gd name="T2" fmla="*/ 151 w 168"/>
              <a:gd name="T3" fmla="*/ 87 h 121"/>
              <a:gd name="T4" fmla="*/ 114 w 168"/>
              <a:gd name="T5" fmla="*/ 111 h 121"/>
              <a:gd name="T6" fmla="*/ 65 w 168"/>
              <a:gd name="T7" fmla="*/ 118 h 121"/>
              <a:gd name="T8" fmla="*/ 21 w 168"/>
              <a:gd name="T9" fmla="*/ 97 h 121"/>
              <a:gd name="T10" fmla="*/ 19 w 168"/>
              <a:gd name="T11" fmla="*/ 95 h 121"/>
              <a:gd name="T12" fmla="*/ 4 w 168"/>
              <a:gd name="T13" fmla="*/ 68 h 121"/>
              <a:gd name="T14" fmla="*/ 1 w 168"/>
              <a:gd name="T15" fmla="*/ 38 h 121"/>
              <a:gd name="T16" fmla="*/ 8 w 168"/>
              <a:gd name="T17" fmla="*/ 15 h 121"/>
              <a:gd name="T18" fmla="*/ 21 w 168"/>
              <a:gd name="T19" fmla="*/ 3 h 121"/>
              <a:gd name="T20" fmla="*/ 35 w 168"/>
              <a:gd name="T21" fmla="*/ 2 h 121"/>
              <a:gd name="T22" fmla="*/ 49 w 168"/>
              <a:gd name="T23" fmla="*/ 7 h 121"/>
              <a:gd name="T24" fmla="*/ 62 w 168"/>
              <a:gd name="T25" fmla="*/ 16 h 121"/>
              <a:gd name="T26" fmla="*/ 74 w 168"/>
              <a:gd name="T27" fmla="*/ 27 h 121"/>
              <a:gd name="T28" fmla="*/ 74 w 168"/>
              <a:gd name="T29" fmla="*/ 28 h 121"/>
              <a:gd name="T30" fmla="*/ 93 w 168"/>
              <a:gd name="T31" fmla="*/ 48 h 121"/>
              <a:gd name="T32" fmla="*/ 119 w 168"/>
              <a:gd name="T33" fmla="*/ 64 h 121"/>
              <a:gd name="T34" fmla="*/ 148 w 168"/>
              <a:gd name="T35" fmla="*/ 70 h 121"/>
              <a:gd name="T36" fmla="*/ 168 w 168"/>
              <a:gd name="T37" fmla="*/ 68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8" h="121">
                <a:moveTo>
                  <a:pt x="168" y="68"/>
                </a:moveTo>
                <a:cubicBezTo>
                  <a:pt x="166" y="71"/>
                  <a:pt x="160" y="78"/>
                  <a:pt x="151" y="87"/>
                </a:cubicBezTo>
                <a:cubicBezTo>
                  <a:pt x="142" y="95"/>
                  <a:pt x="129" y="105"/>
                  <a:pt x="114" y="111"/>
                </a:cubicBezTo>
                <a:cubicBezTo>
                  <a:pt x="99" y="117"/>
                  <a:pt x="81" y="121"/>
                  <a:pt x="65" y="118"/>
                </a:cubicBezTo>
                <a:cubicBezTo>
                  <a:pt x="48" y="116"/>
                  <a:pt x="32" y="109"/>
                  <a:pt x="21" y="97"/>
                </a:cubicBezTo>
                <a:cubicBezTo>
                  <a:pt x="20" y="97"/>
                  <a:pt x="20" y="96"/>
                  <a:pt x="19" y="95"/>
                </a:cubicBezTo>
                <a:cubicBezTo>
                  <a:pt x="12" y="88"/>
                  <a:pt x="7" y="78"/>
                  <a:pt x="4" y="68"/>
                </a:cubicBezTo>
                <a:cubicBezTo>
                  <a:pt x="1" y="58"/>
                  <a:pt x="0" y="47"/>
                  <a:pt x="1" y="38"/>
                </a:cubicBezTo>
                <a:cubicBezTo>
                  <a:pt x="2" y="29"/>
                  <a:pt x="4" y="21"/>
                  <a:pt x="8" y="15"/>
                </a:cubicBezTo>
                <a:cubicBezTo>
                  <a:pt x="11" y="9"/>
                  <a:pt x="16" y="5"/>
                  <a:pt x="21" y="3"/>
                </a:cubicBezTo>
                <a:cubicBezTo>
                  <a:pt x="26" y="0"/>
                  <a:pt x="30" y="0"/>
                  <a:pt x="35" y="2"/>
                </a:cubicBezTo>
                <a:cubicBezTo>
                  <a:pt x="40" y="3"/>
                  <a:pt x="45" y="5"/>
                  <a:pt x="49" y="7"/>
                </a:cubicBezTo>
                <a:cubicBezTo>
                  <a:pt x="54" y="10"/>
                  <a:pt x="58" y="13"/>
                  <a:pt x="62" y="16"/>
                </a:cubicBezTo>
                <a:cubicBezTo>
                  <a:pt x="66" y="19"/>
                  <a:pt x="70" y="23"/>
                  <a:pt x="74" y="27"/>
                </a:cubicBezTo>
                <a:cubicBezTo>
                  <a:pt x="74" y="28"/>
                  <a:pt x="74" y="28"/>
                  <a:pt x="74" y="28"/>
                </a:cubicBezTo>
                <a:cubicBezTo>
                  <a:pt x="80" y="33"/>
                  <a:pt x="86" y="41"/>
                  <a:pt x="93" y="48"/>
                </a:cubicBezTo>
                <a:cubicBezTo>
                  <a:pt x="100" y="54"/>
                  <a:pt x="109" y="60"/>
                  <a:pt x="119" y="64"/>
                </a:cubicBezTo>
                <a:cubicBezTo>
                  <a:pt x="128" y="68"/>
                  <a:pt x="139" y="70"/>
                  <a:pt x="148" y="70"/>
                </a:cubicBezTo>
                <a:cubicBezTo>
                  <a:pt x="157" y="70"/>
                  <a:pt x="165" y="68"/>
                  <a:pt x="168" y="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12" tIns="45705" rIns="91412" bIns="45705" numCol="1" anchor="t" anchorCtr="0" compatLnSpc="1"/>
          <a:lstStyle/>
          <a:p>
            <a:endParaRPr lang="en-US" sz="2399">
              <a:solidFill>
                <a:srgbClr val="3A3A3A"/>
              </a:solidFill>
            </a:endParaRPr>
          </a:p>
        </p:txBody>
      </p:sp>
      <p:sp>
        <p:nvSpPr>
          <p:cNvPr id="5" name="Freeform 25"/>
          <p:cNvSpPr/>
          <p:nvPr/>
        </p:nvSpPr>
        <p:spPr bwMode="auto">
          <a:xfrm>
            <a:off x="5558728" y="3073004"/>
            <a:ext cx="2356531" cy="1710801"/>
          </a:xfrm>
          <a:custGeom>
            <a:avLst/>
            <a:gdLst>
              <a:gd name="T0" fmla="*/ 0 w 145"/>
              <a:gd name="T1" fmla="*/ 59 h 105"/>
              <a:gd name="T2" fmla="*/ 15 w 145"/>
              <a:gd name="T3" fmla="*/ 75 h 105"/>
              <a:gd name="T4" fmla="*/ 47 w 145"/>
              <a:gd name="T5" fmla="*/ 96 h 105"/>
              <a:gd name="T6" fmla="*/ 90 w 145"/>
              <a:gd name="T7" fmla="*/ 103 h 105"/>
              <a:gd name="T8" fmla="*/ 128 w 145"/>
              <a:gd name="T9" fmla="*/ 84 h 105"/>
              <a:gd name="T10" fmla="*/ 129 w 145"/>
              <a:gd name="T11" fmla="*/ 83 h 105"/>
              <a:gd name="T12" fmla="*/ 142 w 145"/>
              <a:gd name="T13" fmla="*/ 59 h 105"/>
              <a:gd name="T14" fmla="*/ 145 w 145"/>
              <a:gd name="T15" fmla="*/ 33 h 105"/>
              <a:gd name="T16" fmla="*/ 139 w 145"/>
              <a:gd name="T17" fmla="*/ 13 h 105"/>
              <a:gd name="T18" fmla="*/ 128 w 145"/>
              <a:gd name="T19" fmla="*/ 2 h 105"/>
              <a:gd name="T20" fmla="*/ 115 w 145"/>
              <a:gd name="T21" fmla="*/ 1 h 105"/>
              <a:gd name="T22" fmla="*/ 103 w 145"/>
              <a:gd name="T23" fmla="*/ 6 h 105"/>
              <a:gd name="T24" fmla="*/ 92 w 145"/>
              <a:gd name="T25" fmla="*/ 14 h 105"/>
              <a:gd name="T26" fmla="*/ 82 w 145"/>
              <a:gd name="T27" fmla="*/ 23 h 105"/>
              <a:gd name="T28" fmla="*/ 81 w 145"/>
              <a:gd name="T29" fmla="*/ 24 h 105"/>
              <a:gd name="T30" fmla="*/ 65 w 145"/>
              <a:gd name="T31" fmla="*/ 41 h 105"/>
              <a:gd name="T32" fmla="*/ 43 w 145"/>
              <a:gd name="T33" fmla="*/ 56 h 105"/>
              <a:gd name="T34" fmla="*/ 17 w 145"/>
              <a:gd name="T35" fmla="*/ 61 h 105"/>
              <a:gd name="T36" fmla="*/ 0 w 145"/>
              <a:gd name="T37" fmla="*/ 59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5" h="105">
                <a:moveTo>
                  <a:pt x="0" y="59"/>
                </a:moveTo>
                <a:cubicBezTo>
                  <a:pt x="2" y="62"/>
                  <a:pt x="7" y="68"/>
                  <a:pt x="15" y="75"/>
                </a:cubicBezTo>
                <a:cubicBezTo>
                  <a:pt x="23" y="83"/>
                  <a:pt x="34" y="91"/>
                  <a:pt x="47" y="96"/>
                </a:cubicBezTo>
                <a:cubicBezTo>
                  <a:pt x="60" y="102"/>
                  <a:pt x="75" y="105"/>
                  <a:pt x="90" y="103"/>
                </a:cubicBezTo>
                <a:cubicBezTo>
                  <a:pt x="104" y="101"/>
                  <a:pt x="118" y="94"/>
                  <a:pt x="128" y="84"/>
                </a:cubicBezTo>
                <a:cubicBezTo>
                  <a:pt x="128" y="84"/>
                  <a:pt x="128" y="83"/>
                  <a:pt x="129" y="83"/>
                </a:cubicBezTo>
                <a:cubicBezTo>
                  <a:pt x="135" y="76"/>
                  <a:pt x="140" y="67"/>
                  <a:pt x="142" y="59"/>
                </a:cubicBezTo>
                <a:cubicBezTo>
                  <a:pt x="145" y="50"/>
                  <a:pt x="145" y="41"/>
                  <a:pt x="145" y="33"/>
                </a:cubicBezTo>
                <a:cubicBezTo>
                  <a:pt x="144" y="25"/>
                  <a:pt x="142" y="18"/>
                  <a:pt x="139" y="13"/>
                </a:cubicBezTo>
                <a:cubicBezTo>
                  <a:pt x="136" y="8"/>
                  <a:pt x="132" y="4"/>
                  <a:pt x="128" y="2"/>
                </a:cubicBezTo>
                <a:cubicBezTo>
                  <a:pt x="124" y="0"/>
                  <a:pt x="119" y="0"/>
                  <a:pt x="115" y="1"/>
                </a:cubicBezTo>
                <a:cubicBezTo>
                  <a:pt x="111" y="2"/>
                  <a:pt x="107" y="4"/>
                  <a:pt x="103" y="6"/>
                </a:cubicBezTo>
                <a:cubicBezTo>
                  <a:pt x="99" y="8"/>
                  <a:pt x="95" y="11"/>
                  <a:pt x="92" y="14"/>
                </a:cubicBezTo>
                <a:cubicBezTo>
                  <a:pt x="88" y="16"/>
                  <a:pt x="85" y="20"/>
                  <a:pt x="82" y="23"/>
                </a:cubicBezTo>
                <a:cubicBezTo>
                  <a:pt x="81" y="24"/>
                  <a:pt x="81" y="24"/>
                  <a:pt x="81" y="24"/>
                </a:cubicBezTo>
                <a:cubicBezTo>
                  <a:pt x="76" y="29"/>
                  <a:pt x="71" y="35"/>
                  <a:pt x="65" y="41"/>
                </a:cubicBezTo>
                <a:cubicBezTo>
                  <a:pt x="59" y="47"/>
                  <a:pt x="51" y="52"/>
                  <a:pt x="43" y="56"/>
                </a:cubicBezTo>
                <a:cubicBezTo>
                  <a:pt x="34" y="59"/>
                  <a:pt x="25" y="61"/>
                  <a:pt x="17" y="61"/>
                </a:cubicBezTo>
                <a:cubicBezTo>
                  <a:pt x="9" y="61"/>
                  <a:pt x="3" y="59"/>
                  <a:pt x="0" y="5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12" tIns="45705" rIns="91412" bIns="45705" numCol="1" anchor="t" anchorCtr="0" compatLnSpc="1"/>
          <a:lstStyle/>
          <a:p>
            <a:endParaRPr lang="en-US" sz="2399">
              <a:solidFill>
                <a:srgbClr val="3A3A3A"/>
              </a:solidFill>
            </a:endParaRPr>
          </a:p>
        </p:txBody>
      </p:sp>
      <p:sp>
        <p:nvSpPr>
          <p:cNvPr id="10" name="Freeform 28"/>
          <p:cNvSpPr/>
          <p:nvPr/>
        </p:nvSpPr>
        <p:spPr bwMode="auto">
          <a:xfrm>
            <a:off x="4593193" y="2334502"/>
            <a:ext cx="2211799" cy="1577205"/>
          </a:xfrm>
          <a:custGeom>
            <a:avLst/>
            <a:gdLst>
              <a:gd name="T0" fmla="*/ 136 w 136"/>
              <a:gd name="T1" fmla="*/ 55 h 97"/>
              <a:gd name="T2" fmla="*/ 122 w 136"/>
              <a:gd name="T3" fmla="*/ 70 h 97"/>
              <a:gd name="T4" fmla="*/ 92 w 136"/>
              <a:gd name="T5" fmla="*/ 90 h 97"/>
              <a:gd name="T6" fmla="*/ 52 w 136"/>
              <a:gd name="T7" fmla="*/ 96 h 97"/>
              <a:gd name="T8" fmla="*/ 16 w 136"/>
              <a:gd name="T9" fmla="*/ 78 h 97"/>
              <a:gd name="T10" fmla="*/ 15 w 136"/>
              <a:gd name="T11" fmla="*/ 77 h 97"/>
              <a:gd name="T12" fmla="*/ 3 w 136"/>
              <a:gd name="T13" fmla="*/ 55 h 97"/>
              <a:gd name="T14" fmla="*/ 0 w 136"/>
              <a:gd name="T15" fmla="*/ 31 h 97"/>
              <a:gd name="T16" fmla="*/ 6 w 136"/>
              <a:gd name="T17" fmla="*/ 12 h 97"/>
              <a:gd name="T18" fmla="*/ 16 w 136"/>
              <a:gd name="T19" fmla="*/ 2 h 97"/>
              <a:gd name="T20" fmla="*/ 28 w 136"/>
              <a:gd name="T21" fmla="*/ 1 h 97"/>
              <a:gd name="T22" fmla="*/ 39 w 136"/>
              <a:gd name="T23" fmla="*/ 6 h 97"/>
              <a:gd name="T24" fmla="*/ 50 w 136"/>
              <a:gd name="T25" fmla="*/ 13 h 97"/>
              <a:gd name="T26" fmla="*/ 59 w 136"/>
              <a:gd name="T27" fmla="*/ 21 h 97"/>
              <a:gd name="T28" fmla="*/ 60 w 136"/>
              <a:gd name="T29" fmla="*/ 22 h 97"/>
              <a:gd name="T30" fmla="*/ 75 w 136"/>
              <a:gd name="T31" fmla="*/ 38 h 97"/>
              <a:gd name="T32" fmla="*/ 96 w 136"/>
              <a:gd name="T33" fmla="*/ 52 h 97"/>
              <a:gd name="T34" fmla="*/ 120 w 136"/>
              <a:gd name="T35" fmla="*/ 56 h 97"/>
              <a:gd name="T36" fmla="*/ 136 w 136"/>
              <a:gd name="T37" fmla="*/ 55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6" h="97">
                <a:moveTo>
                  <a:pt x="136" y="55"/>
                </a:moveTo>
                <a:cubicBezTo>
                  <a:pt x="134" y="57"/>
                  <a:pt x="129" y="63"/>
                  <a:pt x="122" y="70"/>
                </a:cubicBezTo>
                <a:cubicBezTo>
                  <a:pt x="114" y="77"/>
                  <a:pt x="104" y="85"/>
                  <a:pt x="92" y="90"/>
                </a:cubicBezTo>
                <a:cubicBezTo>
                  <a:pt x="80" y="95"/>
                  <a:pt x="65" y="97"/>
                  <a:pt x="52" y="96"/>
                </a:cubicBezTo>
                <a:cubicBezTo>
                  <a:pt x="38" y="94"/>
                  <a:pt x="25" y="88"/>
                  <a:pt x="16" y="78"/>
                </a:cubicBezTo>
                <a:cubicBezTo>
                  <a:pt x="16" y="78"/>
                  <a:pt x="15" y="77"/>
                  <a:pt x="15" y="77"/>
                </a:cubicBezTo>
                <a:cubicBezTo>
                  <a:pt x="9" y="71"/>
                  <a:pt x="5" y="63"/>
                  <a:pt x="3" y="55"/>
                </a:cubicBezTo>
                <a:cubicBezTo>
                  <a:pt x="0" y="47"/>
                  <a:pt x="0" y="38"/>
                  <a:pt x="0" y="31"/>
                </a:cubicBezTo>
                <a:cubicBezTo>
                  <a:pt x="1" y="23"/>
                  <a:pt x="3" y="17"/>
                  <a:pt x="6" y="12"/>
                </a:cubicBezTo>
                <a:cubicBezTo>
                  <a:pt x="9" y="7"/>
                  <a:pt x="12" y="4"/>
                  <a:pt x="16" y="2"/>
                </a:cubicBezTo>
                <a:cubicBezTo>
                  <a:pt x="20" y="0"/>
                  <a:pt x="24" y="0"/>
                  <a:pt x="28" y="1"/>
                </a:cubicBezTo>
                <a:cubicBezTo>
                  <a:pt x="32" y="2"/>
                  <a:pt x="36" y="3"/>
                  <a:pt x="39" y="6"/>
                </a:cubicBezTo>
                <a:cubicBezTo>
                  <a:pt x="43" y="8"/>
                  <a:pt x="46" y="10"/>
                  <a:pt x="50" y="13"/>
                </a:cubicBezTo>
                <a:cubicBezTo>
                  <a:pt x="53" y="15"/>
                  <a:pt x="56" y="18"/>
                  <a:pt x="59" y="21"/>
                </a:cubicBezTo>
                <a:cubicBezTo>
                  <a:pt x="60" y="22"/>
                  <a:pt x="60" y="22"/>
                  <a:pt x="60" y="22"/>
                </a:cubicBezTo>
                <a:cubicBezTo>
                  <a:pt x="64" y="27"/>
                  <a:pt x="69" y="33"/>
                  <a:pt x="75" y="38"/>
                </a:cubicBezTo>
                <a:cubicBezTo>
                  <a:pt x="81" y="44"/>
                  <a:pt x="88" y="49"/>
                  <a:pt x="96" y="52"/>
                </a:cubicBezTo>
                <a:cubicBezTo>
                  <a:pt x="104" y="55"/>
                  <a:pt x="112" y="56"/>
                  <a:pt x="120" y="56"/>
                </a:cubicBezTo>
                <a:cubicBezTo>
                  <a:pt x="127" y="57"/>
                  <a:pt x="133" y="55"/>
                  <a:pt x="136" y="5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12" tIns="45705" rIns="91412" bIns="45705" numCol="1" anchor="t" anchorCtr="0" compatLnSpc="1"/>
          <a:lstStyle/>
          <a:p>
            <a:endParaRPr lang="en-US" sz="2399">
              <a:solidFill>
                <a:srgbClr val="3A3A3A"/>
              </a:solidFill>
            </a:endParaRPr>
          </a:p>
        </p:txBody>
      </p:sp>
      <p:sp>
        <p:nvSpPr>
          <p:cNvPr id="11" name="Freeform 31"/>
          <p:cNvSpPr/>
          <p:nvPr/>
        </p:nvSpPr>
        <p:spPr bwMode="auto">
          <a:xfrm>
            <a:off x="5665334" y="1746298"/>
            <a:ext cx="1855533" cy="1321141"/>
          </a:xfrm>
          <a:custGeom>
            <a:avLst/>
            <a:gdLst>
              <a:gd name="T0" fmla="*/ 0 w 114"/>
              <a:gd name="T1" fmla="*/ 46 h 81"/>
              <a:gd name="T2" fmla="*/ 12 w 114"/>
              <a:gd name="T3" fmla="*/ 58 h 81"/>
              <a:gd name="T4" fmla="*/ 37 w 114"/>
              <a:gd name="T5" fmla="*/ 75 h 81"/>
              <a:gd name="T6" fmla="*/ 70 w 114"/>
              <a:gd name="T7" fmla="*/ 80 h 81"/>
              <a:gd name="T8" fmla="*/ 100 w 114"/>
              <a:gd name="T9" fmla="*/ 65 h 81"/>
              <a:gd name="T10" fmla="*/ 101 w 114"/>
              <a:gd name="T11" fmla="*/ 64 h 81"/>
              <a:gd name="T12" fmla="*/ 111 w 114"/>
              <a:gd name="T13" fmla="*/ 45 h 81"/>
              <a:gd name="T14" fmla="*/ 113 w 114"/>
              <a:gd name="T15" fmla="*/ 25 h 81"/>
              <a:gd name="T16" fmla="*/ 109 w 114"/>
              <a:gd name="T17" fmla="*/ 10 h 81"/>
              <a:gd name="T18" fmla="*/ 100 w 114"/>
              <a:gd name="T19" fmla="*/ 1 h 81"/>
              <a:gd name="T20" fmla="*/ 90 w 114"/>
              <a:gd name="T21" fmla="*/ 0 h 81"/>
              <a:gd name="T22" fmla="*/ 81 w 114"/>
              <a:gd name="T23" fmla="*/ 4 h 81"/>
              <a:gd name="T24" fmla="*/ 72 w 114"/>
              <a:gd name="T25" fmla="*/ 10 h 81"/>
              <a:gd name="T26" fmla="*/ 64 w 114"/>
              <a:gd name="T27" fmla="*/ 17 h 81"/>
              <a:gd name="T28" fmla="*/ 64 w 114"/>
              <a:gd name="T29" fmla="*/ 18 h 81"/>
              <a:gd name="T30" fmla="*/ 51 w 114"/>
              <a:gd name="T31" fmla="*/ 32 h 81"/>
              <a:gd name="T32" fmla="*/ 34 w 114"/>
              <a:gd name="T33" fmla="*/ 43 h 81"/>
              <a:gd name="T34" fmla="*/ 14 w 114"/>
              <a:gd name="T35" fmla="*/ 47 h 81"/>
              <a:gd name="T36" fmla="*/ 0 w 114"/>
              <a:gd name="T37" fmla="*/ 46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4" h="81">
                <a:moveTo>
                  <a:pt x="0" y="46"/>
                </a:moveTo>
                <a:cubicBezTo>
                  <a:pt x="2" y="48"/>
                  <a:pt x="6" y="53"/>
                  <a:pt x="12" y="58"/>
                </a:cubicBezTo>
                <a:cubicBezTo>
                  <a:pt x="18" y="64"/>
                  <a:pt x="27" y="70"/>
                  <a:pt x="37" y="75"/>
                </a:cubicBezTo>
                <a:cubicBezTo>
                  <a:pt x="47" y="79"/>
                  <a:pt x="59" y="81"/>
                  <a:pt x="70" y="80"/>
                </a:cubicBezTo>
                <a:cubicBezTo>
                  <a:pt x="82" y="78"/>
                  <a:pt x="92" y="73"/>
                  <a:pt x="100" y="65"/>
                </a:cubicBezTo>
                <a:cubicBezTo>
                  <a:pt x="100" y="65"/>
                  <a:pt x="101" y="64"/>
                  <a:pt x="101" y="64"/>
                </a:cubicBezTo>
                <a:cubicBezTo>
                  <a:pt x="106" y="59"/>
                  <a:pt x="109" y="52"/>
                  <a:pt x="111" y="45"/>
                </a:cubicBezTo>
                <a:cubicBezTo>
                  <a:pt x="113" y="39"/>
                  <a:pt x="114" y="32"/>
                  <a:pt x="113" y="25"/>
                </a:cubicBezTo>
                <a:cubicBezTo>
                  <a:pt x="113" y="19"/>
                  <a:pt x="111" y="14"/>
                  <a:pt x="109" y="10"/>
                </a:cubicBezTo>
                <a:cubicBezTo>
                  <a:pt x="106" y="5"/>
                  <a:pt x="103" y="3"/>
                  <a:pt x="100" y="1"/>
                </a:cubicBezTo>
                <a:cubicBezTo>
                  <a:pt x="97" y="0"/>
                  <a:pt x="93" y="0"/>
                  <a:pt x="90" y="0"/>
                </a:cubicBezTo>
                <a:cubicBezTo>
                  <a:pt x="87" y="1"/>
                  <a:pt x="84" y="3"/>
                  <a:pt x="81" y="4"/>
                </a:cubicBezTo>
                <a:cubicBezTo>
                  <a:pt x="78" y="6"/>
                  <a:pt x="75" y="8"/>
                  <a:pt x="72" y="10"/>
                </a:cubicBezTo>
                <a:cubicBezTo>
                  <a:pt x="69" y="12"/>
                  <a:pt x="67" y="15"/>
                  <a:pt x="64" y="17"/>
                </a:cubicBezTo>
                <a:cubicBezTo>
                  <a:pt x="64" y="18"/>
                  <a:pt x="64" y="18"/>
                  <a:pt x="64" y="18"/>
                </a:cubicBezTo>
                <a:cubicBezTo>
                  <a:pt x="60" y="22"/>
                  <a:pt x="56" y="27"/>
                  <a:pt x="51" y="32"/>
                </a:cubicBezTo>
                <a:cubicBezTo>
                  <a:pt x="46" y="36"/>
                  <a:pt x="40" y="40"/>
                  <a:pt x="34" y="43"/>
                </a:cubicBezTo>
                <a:cubicBezTo>
                  <a:pt x="27" y="46"/>
                  <a:pt x="20" y="47"/>
                  <a:pt x="14" y="47"/>
                </a:cubicBezTo>
                <a:cubicBezTo>
                  <a:pt x="8" y="47"/>
                  <a:pt x="2" y="46"/>
                  <a:pt x="0" y="4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12" tIns="45705" rIns="91412" bIns="45705" numCol="1" anchor="t" anchorCtr="0" compatLnSpc="1"/>
          <a:lstStyle/>
          <a:p>
            <a:endParaRPr lang="en-US" sz="2399">
              <a:solidFill>
                <a:srgbClr val="3A3A3A"/>
              </a:solidFill>
            </a:endParaRPr>
          </a:p>
        </p:txBody>
      </p:sp>
      <p:grpSp>
        <p:nvGrpSpPr>
          <p:cNvPr id="12" name="Group 14"/>
          <p:cNvGrpSpPr/>
          <p:nvPr/>
        </p:nvGrpSpPr>
        <p:grpSpPr>
          <a:xfrm>
            <a:off x="6774119" y="2224263"/>
            <a:ext cx="430261" cy="411783"/>
            <a:chOff x="8383588" y="4452938"/>
            <a:chExt cx="522287" cy="477837"/>
          </a:xfrm>
          <a:solidFill>
            <a:schemeClr val="bg1"/>
          </a:solidFill>
        </p:grpSpPr>
        <p:sp>
          <p:nvSpPr>
            <p:cNvPr id="13" name="Freeform 15"/>
            <p:cNvSpPr/>
            <p:nvPr/>
          </p:nvSpPr>
          <p:spPr bwMode="auto">
            <a:xfrm>
              <a:off x="8477250" y="4873625"/>
              <a:ext cx="334962" cy="57150"/>
            </a:xfrm>
            <a:custGeom>
              <a:avLst/>
              <a:gdLst>
                <a:gd name="T0" fmla="*/ 69 w 89"/>
                <a:gd name="T1" fmla="*/ 0 h 15"/>
                <a:gd name="T2" fmla="*/ 21 w 89"/>
                <a:gd name="T3" fmla="*/ 0 h 15"/>
                <a:gd name="T4" fmla="*/ 0 w 89"/>
                <a:gd name="T5" fmla="*/ 8 h 15"/>
                <a:gd name="T6" fmla="*/ 10 w 89"/>
                <a:gd name="T7" fmla="*/ 15 h 15"/>
                <a:gd name="T8" fmla="*/ 79 w 89"/>
                <a:gd name="T9" fmla="*/ 15 h 15"/>
                <a:gd name="T10" fmla="*/ 89 w 89"/>
                <a:gd name="T11" fmla="*/ 8 h 15"/>
                <a:gd name="T12" fmla="*/ 69 w 8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5">
                  <a:moveTo>
                    <a:pt x="69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5" y="0"/>
                    <a:pt x="0" y="3"/>
                    <a:pt x="0" y="8"/>
                  </a:cubicBezTo>
                  <a:cubicBezTo>
                    <a:pt x="0" y="12"/>
                    <a:pt x="5" y="15"/>
                    <a:pt x="1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4" y="15"/>
                    <a:pt x="89" y="12"/>
                    <a:pt x="89" y="8"/>
                  </a:cubicBezTo>
                  <a:cubicBezTo>
                    <a:pt x="89" y="2"/>
                    <a:pt x="74" y="0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8383588" y="4452938"/>
              <a:ext cx="522287" cy="387350"/>
            </a:xfrm>
            <a:custGeom>
              <a:avLst/>
              <a:gdLst>
                <a:gd name="T0" fmla="*/ 110 w 139"/>
                <a:gd name="T1" fmla="*/ 103 h 103"/>
                <a:gd name="T2" fmla="*/ 30 w 139"/>
                <a:gd name="T3" fmla="*/ 103 h 103"/>
                <a:gd name="T4" fmla="*/ 0 w 139"/>
                <a:gd name="T5" fmla="*/ 74 h 103"/>
                <a:gd name="T6" fmla="*/ 0 w 139"/>
                <a:gd name="T7" fmla="*/ 30 h 103"/>
                <a:gd name="T8" fmla="*/ 30 w 139"/>
                <a:gd name="T9" fmla="*/ 0 h 103"/>
                <a:gd name="T10" fmla="*/ 110 w 139"/>
                <a:gd name="T11" fmla="*/ 0 h 103"/>
                <a:gd name="T12" fmla="*/ 139 w 139"/>
                <a:gd name="T13" fmla="*/ 30 h 103"/>
                <a:gd name="T14" fmla="*/ 139 w 139"/>
                <a:gd name="T15" fmla="*/ 74 h 103"/>
                <a:gd name="T16" fmla="*/ 110 w 139"/>
                <a:gd name="T17" fmla="*/ 103 h 103"/>
                <a:gd name="T18" fmla="*/ 27 w 139"/>
                <a:gd name="T19" fmla="*/ 9 h 103"/>
                <a:gd name="T20" fmla="*/ 8 w 139"/>
                <a:gd name="T21" fmla="*/ 29 h 103"/>
                <a:gd name="T22" fmla="*/ 8 w 139"/>
                <a:gd name="T23" fmla="*/ 75 h 103"/>
                <a:gd name="T24" fmla="*/ 27 w 139"/>
                <a:gd name="T25" fmla="*/ 95 h 103"/>
                <a:gd name="T26" fmla="*/ 112 w 139"/>
                <a:gd name="T27" fmla="*/ 95 h 103"/>
                <a:gd name="T28" fmla="*/ 131 w 139"/>
                <a:gd name="T29" fmla="*/ 75 h 103"/>
                <a:gd name="T30" fmla="*/ 131 w 139"/>
                <a:gd name="T31" fmla="*/ 29 h 103"/>
                <a:gd name="T32" fmla="*/ 112 w 139"/>
                <a:gd name="T33" fmla="*/ 9 h 103"/>
                <a:gd name="T34" fmla="*/ 27 w 139"/>
                <a:gd name="T35" fmla="*/ 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9" h="103">
                  <a:moveTo>
                    <a:pt x="110" y="103"/>
                  </a:moveTo>
                  <a:cubicBezTo>
                    <a:pt x="30" y="103"/>
                    <a:pt x="30" y="103"/>
                    <a:pt x="30" y="103"/>
                  </a:cubicBezTo>
                  <a:cubicBezTo>
                    <a:pt x="13" y="103"/>
                    <a:pt x="0" y="90"/>
                    <a:pt x="0" y="7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26" y="0"/>
                    <a:pt x="139" y="14"/>
                    <a:pt x="139" y="30"/>
                  </a:cubicBezTo>
                  <a:cubicBezTo>
                    <a:pt x="139" y="74"/>
                    <a:pt x="139" y="74"/>
                    <a:pt x="139" y="74"/>
                  </a:cubicBezTo>
                  <a:cubicBezTo>
                    <a:pt x="139" y="90"/>
                    <a:pt x="126" y="103"/>
                    <a:pt x="110" y="103"/>
                  </a:cubicBezTo>
                  <a:close/>
                  <a:moveTo>
                    <a:pt x="27" y="9"/>
                  </a:moveTo>
                  <a:cubicBezTo>
                    <a:pt x="17" y="9"/>
                    <a:pt x="8" y="18"/>
                    <a:pt x="8" y="29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6"/>
                    <a:pt x="17" y="95"/>
                    <a:pt x="27" y="95"/>
                  </a:cubicBezTo>
                  <a:cubicBezTo>
                    <a:pt x="112" y="95"/>
                    <a:pt x="112" y="95"/>
                    <a:pt x="112" y="95"/>
                  </a:cubicBezTo>
                  <a:cubicBezTo>
                    <a:pt x="122" y="95"/>
                    <a:pt x="131" y="86"/>
                    <a:pt x="131" y="75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1" y="18"/>
                    <a:pt x="122" y="9"/>
                    <a:pt x="112" y="9"/>
                  </a:cubicBezTo>
                  <a:lnTo>
                    <a:pt x="2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8774113" y="4559300"/>
              <a:ext cx="63500" cy="63500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9 h 17"/>
                <a:gd name="T4" fmla="*/ 9 w 17"/>
                <a:gd name="T5" fmla="*/ 0 h 17"/>
                <a:gd name="T6" fmla="*/ 17 w 17"/>
                <a:gd name="T7" fmla="*/ 9 h 17"/>
                <a:gd name="T8" fmla="*/ 9 w 17"/>
                <a:gd name="T9" fmla="*/ 17 h 17"/>
                <a:gd name="T10" fmla="*/ 9 w 17"/>
                <a:gd name="T11" fmla="*/ 5 h 17"/>
                <a:gd name="T12" fmla="*/ 5 w 17"/>
                <a:gd name="T13" fmla="*/ 9 h 17"/>
                <a:gd name="T14" fmla="*/ 9 w 17"/>
                <a:gd name="T15" fmla="*/ 13 h 17"/>
                <a:gd name="T16" fmla="*/ 13 w 17"/>
                <a:gd name="T17" fmla="*/ 9 h 17"/>
                <a:gd name="T18" fmla="*/ 9 w 17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5"/>
                  </a:moveTo>
                  <a:cubicBezTo>
                    <a:pt x="6" y="5"/>
                    <a:pt x="5" y="7"/>
                    <a:pt x="5" y="9"/>
                  </a:cubicBezTo>
                  <a:cubicBezTo>
                    <a:pt x="5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9"/>
                  </a:cubicBezTo>
                  <a:cubicBezTo>
                    <a:pt x="13" y="7"/>
                    <a:pt x="11" y="5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8669338" y="4629150"/>
              <a:ext cx="63500" cy="65087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9 h 17"/>
                <a:gd name="T4" fmla="*/ 9 w 17"/>
                <a:gd name="T5" fmla="*/ 0 h 17"/>
                <a:gd name="T6" fmla="*/ 17 w 17"/>
                <a:gd name="T7" fmla="*/ 9 h 17"/>
                <a:gd name="T8" fmla="*/ 9 w 17"/>
                <a:gd name="T9" fmla="*/ 17 h 17"/>
                <a:gd name="T10" fmla="*/ 9 w 17"/>
                <a:gd name="T11" fmla="*/ 5 h 17"/>
                <a:gd name="T12" fmla="*/ 5 w 17"/>
                <a:gd name="T13" fmla="*/ 9 h 17"/>
                <a:gd name="T14" fmla="*/ 9 w 17"/>
                <a:gd name="T15" fmla="*/ 13 h 17"/>
                <a:gd name="T16" fmla="*/ 13 w 17"/>
                <a:gd name="T17" fmla="*/ 9 h 17"/>
                <a:gd name="T18" fmla="*/ 9 w 17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5"/>
                  </a:moveTo>
                  <a:cubicBezTo>
                    <a:pt x="6" y="5"/>
                    <a:pt x="5" y="7"/>
                    <a:pt x="5" y="9"/>
                  </a:cubicBezTo>
                  <a:cubicBezTo>
                    <a:pt x="5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9"/>
                  </a:cubicBezTo>
                  <a:cubicBezTo>
                    <a:pt x="13" y="7"/>
                    <a:pt x="11" y="5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17" name="Freeform 19"/>
            <p:cNvSpPr>
              <a:spLocks noEditPoints="1"/>
            </p:cNvSpPr>
            <p:nvPr/>
          </p:nvSpPr>
          <p:spPr bwMode="auto">
            <a:xfrm>
              <a:off x="8556625" y="4600575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0 w 16"/>
                <a:gd name="T3" fmla="*/ 9 h 17"/>
                <a:gd name="T4" fmla="*/ 8 w 16"/>
                <a:gd name="T5" fmla="*/ 0 h 17"/>
                <a:gd name="T6" fmla="*/ 16 w 16"/>
                <a:gd name="T7" fmla="*/ 9 h 17"/>
                <a:gd name="T8" fmla="*/ 8 w 16"/>
                <a:gd name="T9" fmla="*/ 17 h 17"/>
                <a:gd name="T10" fmla="*/ 8 w 16"/>
                <a:gd name="T11" fmla="*/ 5 h 17"/>
                <a:gd name="T12" fmla="*/ 4 w 16"/>
                <a:gd name="T13" fmla="*/ 9 h 17"/>
                <a:gd name="T14" fmla="*/ 8 w 16"/>
                <a:gd name="T15" fmla="*/ 13 h 17"/>
                <a:gd name="T16" fmla="*/ 12 w 16"/>
                <a:gd name="T17" fmla="*/ 9 h 17"/>
                <a:gd name="T18" fmla="*/ 8 w 16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3" y="0"/>
                    <a:pt x="16" y="4"/>
                    <a:pt x="16" y="9"/>
                  </a:cubicBezTo>
                  <a:cubicBezTo>
                    <a:pt x="16" y="13"/>
                    <a:pt x="13" y="17"/>
                    <a:pt x="8" y="17"/>
                  </a:cubicBezTo>
                  <a:close/>
                  <a:moveTo>
                    <a:pt x="8" y="5"/>
                  </a:moveTo>
                  <a:cubicBezTo>
                    <a:pt x="6" y="5"/>
                    <a:pt x="4" y="7"/>
                    <a:pt x="4" y="9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2" y="11"/>
                    <a:pt x="12" y="9"/>
                  </a:cubicBezTo>
                  <a:cubicBezTo>
                    <a:pt x="12" y="7"/>
                    <a:pt x="10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8451850" y="4675188"/>
              <a:ext cx="63500" cy="60325"/>
            </a:xfrm>
            <a:custGeom>
              <a:avLst/>
              <a:gdLst>
                <a:gd name="T0" fmla="*/ 8 w 17"/>
                <a:gd name="T1" fmla="*/ 16 h 16"/>
                <a:gd name="T2" fmla="*/ 0 w 17"/>
                <a:gd name="T3" fmla="*/ 8 h 16"/>
                <a:gd name="T4" fmla="*/ 8 w 17"/>
                <a:gd name="T5" fmla="*/ 0 h 16"/>
                <a:gd name="T6" fmla="*/ 17 w 17"/>
                <a:gd name="T7" fmla="*/ 8 h 16"/>
                <a:gd name="T8" fmla="*/ 8 w 17"/>
                <a:gd name="T9" fmla="*/ 16 h 16"/>
                <a:gd name="T10" fmla="*/ 8 w 17"/>
                <a:gd name="T11" fmla="*/ 4 h 16"/>
                <a:gd name="T12" fmla="*/ 4 w 17"/>
                <a:gd name="T13" fmla="*/ 8 h 16"/>
                <a:gd name="T14" fmla="*/ 8 w 17"/>
                <a:gd name="T15" fmla="*/ 12 h 16"/>
                <a:gd name="T16" fmla="*/ 12 w 17"/>
                <a:gd name="T17" fmla="*/ 8 h 16"/>
                <a:gd name="T18" fmla="*/ 8 w 17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8" y="16"/>
                  </a:moveTo>
                  <a:cubicBezTo>
                    <a:pt x="4" y="16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7" y="3"/>
                    <a:pt x="17" y="8"/>
                  </a:cubicBezTo>
                  <a:cubicBezTo>
                    <a:pt x="17" y="13"/>
                    <a:pt x="13" y="16"/>
                    <a:pt x="8" y="16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1" y="12"/>
                    <a:pt x="12" y="10"/>
                    <a:pt x="12" y="8"/>
                  </a:cubicBezTo>
                  <a:cubicBezTo>
                    <a:pt x="12" y="6"/>
                    <a:pt x="11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19" name="Freeform 21"/>
            <p:cNvSpPr/>
            <p:nvPr/>
          </p:nvSpPr>
          <p:spPr bwMode="auto">
            <a:xfrm>
              <a:off x="8721725" y="4595813"/>
              <a:ext cx="71437" cy="57150"/>
            </a:xfrm>
            <a:custGeom>
              <a:avLst/>
              <a:gdLst>
                <a:gd name="T0" fmla="*/ 2 w 19"/>
                <a:gd name="T1" fmla="*/ 15 h 15"/>
                <a:gd name="T2" fmla="*/ 19 w 19"/>
                <a:gd name="T3" fmla="*/ 4 h 15"/>
                <a:gd name="T4" fmla="*/ 17 w 19"/>
                <a:gd name="T5" fmla="*/ 0 h 15"/>
                <a:gd name="T6" fmla="*/ 0 w 19"/>
                <a:gd name="T7" fmla="*/ 11 h 15"/>
                <a:gd name="T8" fmla="*/ 2 w 19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2" y="15"/>
                  </a:moveTo>
                  <a:cubicBezTo>
                    <a:pt x="19" y="4"/>
                    <a:pt x="19" y="4"/>
                    <a:pt x="19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2"/>
                    <a:pt x="2" y="14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20" name="Freeform 22"/>
            <p:cNvSpPr/>
            <p:nvPr/>
          </p:nvSpPr>
          <p:spPr bwMode="auto">
            <a:xfrm>
              <a:off x="8496300" y="4645025"/>
              <a:ext cx="71437" cy="55562"/>
            </a:xfrm>
            <a:custGeom>
              <a:avLst/>
              <a:gdLst>
                <a:gd name="T0" fmla="*/ 16 w 19"/>
                <a:gd name="T1" fmla="*/ 0 h 15"/>
                <a:gd name="T2" fmla="*/ 0 w 19"/>
                <a:gd name="T3" fmla="*/ 11 h 15"/>
                <a:gd name="T4" fmla="*/ 3 w 19"/>
                <a:gd name="T5" fmla="*/ 15 h 15"/>
                <a:gd name="T6" fmla="*/ 19 w 19"/>
                <a:gd name="T7" fmla="*/ 3 h 15"/>
                <a:gd name="T8" fmla="*/ 16 w 1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16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8612188" y="4633913"/>
              <a:ext cx="60325" cy="30162"/>
            </a:xfrm>
            <a:custGeom>
              <a:avLst/>
              <a:gdLst>
                <a:gd name="T0" fmla="*/ 16 w 16"/>
                <a:gd name="T1" fmla="*/ 4 h 8"/>
                <a:gd name="T2" fmla="*/ 1 w 16"/>
                <a:gd name="T3" fmla="*/ 0 h 8"/>
                <a:gd name="T4" fmla="*/ 1 w 16"/>
                <a:gd name="T5" fmla="*/ 0 h 8"/>
                <a:gd name="T6" fmla="*/ 0 w 16"/>
                <a:gd name="T7" fmla="*/ 4 h 8"/>
                <a:gd name="T8" fmla="*/ 15 w 16"/>
                <a:gd name="T9" fmla="*/ 8 h 8"/>
                <a:gd name="T10" fmla="*/ 15 w 16"/>
                <a:gd name="T11" fmla="*/ 8 h 8"/>
                <a:gd name="T12" fmla="*/ 16 w 16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3"/>
                    <a:pt x="0" y="4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6"/>
                    <a:pt x="16" y="5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</p:grpSp>
      <p:grpSp>
        <p:nvGrpSpPr>
          <p:cNvPr id="22" name="Group 24"/>
          <p:cNvGrpSpPr/>
          <p:nvPr/>
        </p:nvGrpSpPr>
        <p:grpSpPr>
          <a:xfrm>
            <a:off x="4919734" y="2848385"/>
            <a:ext cx="484977" cy="438108"/>
            <a:chOff x="9204326" y="3648075"/>
            <a:chExt cx="500062" cy="454026"/>
          </a:xfrm>
          <a:solidFill>
            <a:schemeClr val="bg1"/>
          </a:solidFill>
        </p:grpSpPr>
        <p:sp>
          <p:nvSpPr>
            <p:cNvPr id="23" name="Freeform 25"/>
            <p:cNvSpPr/>
            <p:nvPr/>
          </p:nvSpPr>
          <p:spPr bwMode="auto">
            <a:xfrm>
              <a:off x="9204326" y="3840163"/>
              <a:ext cx="304800" cy="261938"/>
            </a:xfrm>
            <a:custGeom>
              <a:avLst/>
              <a:gdLst>
                <a:gd name="T0" fmla="*/ 22 w 81"/>
                <a:gd name="T1" fmla="*/ 0 h 70"/>
                <a:gd name="T2" fmla="*/ 33 w 81"/>
                <a:gd name="T3" fmla="*/ 0 h 70"/>
                <a:gd name="T4" fmla="*/ 36 w 81"/>
                <a:gd name="T5" fmla="*/ 10 h 70"/>
                <a:gd name="T6" fmla="*/ 33 w 81"/>
                <a:gd name="T7" fmla="*/ 48 h 70"/>
                <a:gd name="T8" fmla="*/ 41 w 81"/>
                <a:gd name="T9" fmla="*/ 62 h 70"/>
                <a:gd name="T10" fmla="*/ 48 w 81"/>
                <a:gd name="T11" fmla="*/ 48 h 70"/>
                <a:gd name="T12" fmla="*/ 44 w 81"/>
                <a:gd name="T13" fmla="*/ 10 h 70"/>
                <a:gd name="T14" fmla="*/ 47 w 81"/>
                <a:gd name="T15" fmla="*/ 0 h 70"/>
                <a:gd name="T16" fmla="*/ 59 w 81"/>
                <a:gd name="T17" fmla="*/ 0 h 70"/>
                <a:gd name="T18" fmla="*/ 59 w 81"/>
                <a:gd name="T19" fmla="*/ 0 h 70"/>
                <a:gd name="T20" fmla="*/ 79 w 81"/>
                <a:gd name="T21" fmla="*/ 23 h 70"/>
                <a:gd name="T22" fmla="*/ 77 w 81"/>
                <a:gd name="T23" fmla="*/ 47 h 70"/>
                <a:gd name="T24" fmla="*/ 56 w 81"/>
                <a:gd name="T25" fmla="*/ 70 h 70"/>
                <a:gd name="T26" fmla="*/ 25 w 81"/>
                <a:gd name="T27" fmla="*/ 70 h 70"/>
                <a:gd name="T28" fmla="*/ 4 w 81"/>
                <a:gd name="T29" fmla="*/ 47 h 70"/>
                <a:gd name="T30" fmla="*/ 1 w 81"/>
                <a:gd name="T31" fmla="*/ 23 h 70"/>
                <a:gd name="T32" fmla="*/ 22 w 81"/>
                <a:gd name="T3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1" h="70">
                  <a:moveTo>
                    <a:pt x="22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1"/>
                    <a:pt x="33" y="7"/>
                    <a:pt x="36" y="10"/>
                  </a:cubicBezTo>
                  <a:cubicBezTo>
                    <a:pt x="36" y="10"/>
                    <a:pt x="31" y="39"/>
                    <a:pt x="33" y="48"/>
                  </a:cubicBezTo>
                  <a:cubicBezTo>
                    <a:pt x="34" y="52"/>
                    <a:pt x="37" y="62"/>
                    <a:pt x="41" y="62"/>
                  </a:cubicBezTo>
                  <a:cubicBezTo>
                    <a:pt x="44" y="62"/>
                    <a:pt x="47" y="52"/>
                    <a:pt x="48" y="48"/>
                  </a:cubicBezTo>
                  <a:cubicBezTo>
                    <a:pt x="50" y="39"/>
                    <a:pt x="44" y="10"/>
                    <a:pt x="44" y="10"/>
                  </a:cubicBezTo>
                  <a:cubicBezTo>
                    <a:pt x="45" y="9"/>
                    <a:pt x="46" y="7"/>
                    <a:pt x="47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70" y="0"/>
                    <a:pt x="81" y="11"/>
                    <a:pt x="79" y="23"/>
                  </a:cubicBezTo>
                  <a:cubicBezTo>
                    <a:pt x="77" y="47"/>
                    <a:pt x="77" y="47"/>
                    <a:pt x="77" y="47"/>
                  </a:cubicBezTo>
                  <a:cubicBezTo>
                    <a:pt x="74" y="59"/>
                    <a:pt x="67" y="70"/>
                    <a:pt x="56" y="70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13" y="70"/>
                    <a:pt x="7" y="59"/>
                    <a:pt x="4" y="47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10"/>
                    <a:pt x="11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24" name="Oval 26"/>
            <p:cNvSpPr>
              <a:spLocks noChangeArrowheads="1"/>
            </p:cNvSpPr>
            <p:nvPr/>
          </p:nvSpPr>
          <p:spPr bwMode="auto">
            <a:xfrm>
              <a:off x="9280526" y="3648075"/>
              <a:ext cx="153988" cy="153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25" name="Freeform 27"/>
            <p:cNvSpPr>
              <a:spLocks noEditPoints="1"/>
            </p:cNvSpPr>
            <p:nvPr/>
          </p:nvSpPr>
          <p:spPr bwMode="auto">
            <a:xfrm>
              <a:off x="9399588" y="3730625"/>
              <a:ext cx="304800" cy="109538"/>
            </a:xfrm>
            <a:custGeom>
              <a:avLst/>
              <a:gdLst>
                <a:gd name="T0" fmla="*/ 81 w 81"/>
                <a:gd name="T1" fmla="*/ 27 h 29"/>
                <a:gd name="T2" fmla="*/ 64 w 81"/>
                <a:gd name="T3" fmla="*/ 10 h 29"/>
                <a:gd name="T4" fmla="*/ 62 w 81"/>
                <a:gd name="T5" fmla="*/ 10 h 29"/>
                <a:gd name="T6" fmla="*/ 62 w 81"/>
                <a:gd name="T7" fmla="*/ 6 h 29"/>
                <a:gd name="T8" fmla="*/ 55 w 81"/>
                <a:gd name="T9" fmla="*/ 0 h 29"/>
                <a:gd name="T10" fmla="*/ 49 w 81"/>
                <a:gd name="T11" fmla="*/ 6 h 29"/>
                <a:gd name="T12" fmla="*/ 49 w 81"/>
                <a:gd name="T13" fmla="*/ 10 h 29"/>
                <a:gd name="T14" fmla="*/ 24 w 81"/>
                <a:gd name="T15" fmla="*/ 10 h 29"/>
                <a:gd name="T16" fmla="*/ 24 w 81"/>
                <a:gd name="T17" fmla="*/ 6 h 29"/>
                <a:gd name="T18" fmla="*/ 17 w 81"/>
                <a:gd name="T19" fmla="*/ 0 h 29"/>
                <a:gd name="T20" fmla="*/ 15 w 81"/>
                <a:gd name="T21" fmla="*/ 0 h 29"/>
                <a:gd name="T22" fmla="*/ 0 w 81"/>
                <a:gd name="T23" fmla="*/ 23 h 29"/>
                <a:gd name="T24" fmla="*/ 1 w 81"/>
                <a:gd name="T25" fmla="*/ 23 h 29"/>
                <a:gd name="T26" fmla="*/ 1 w 81"/>
                <a:gd name="T27" fmla="*/ 23 h 29"/>
                <a:gd name="T28" fmla="*/ 7 w 81"/>
                <a:gd name="T29" fmla="*/ 23 h 29"/>
                <a:gd name="T30" fmla="*/ 24 w 81"/>
                <a:gd name="T31" fmla="*/ 29 h 29"/>
                <a:gd name="T32" fmla="*/ 81 w 81"/>
                <a:gd name="T33" fmla="*/ 29 h 29"/>
                <a:gd name="T34" fmla="*/ 81 w 81"/>
                <a:gd name="T35" fmla="*/ 27 h 29"/>
                <a:gd name="T36" fmla="*/ 17 w 81"/>
                <a:gd name="T37" fmla="*/ 22 h 29"/>
                <a:gd name="T38" fmla="*/ 11 w 81"/>
                <a:gd name="T39" fmla="*/ 16 h 29"/>
                <a:gd name="T40" fmla="*/ 11 w 81"/>
                <a:gd name="T41" fmla="*/ 15 h 29"/>
                <a:gd name="T42" fmla="*/ 17 w 81"/>
                <a:gd name="T43" fmla="*/ 19 h 29"/>
                <a:gd name="T44" fmla="*/ 23 w 81"/>
                <a:gd name="T45" fmla="*/ 15 h 29"/>
                <a:gd name="T46" fmla="*/ 24 w 81"/>
                <a:gd name="T47" fmla="*/ 16 h 29"/>
                <a:gd name="T48" fmla="*/ 17 w 81"/>
                <a:gd name="T49" fmla="*/ 22 h 29"/>
                <a:gd name="T50" fmla="*/ 55 w 81"/>
                <a:gd name="T51" fmla="*/ 22 h 29"/>
                <a:gd name="T52" fmla="*/ 49 w 81"/>
                <a:gd name="T53" fmla="*/ 16 h 29"/>
                <a:gd name="T54" fmla="*/ 49 w 81"/>
                <a:gd name="T55" fmla="*/ 15 h 29"/>
                <a:gd name="T56" fmla="*/ 55 w 81"/>
                <a:gd name="T57" fmla="*/ 19 h 29"/>
                <a:gd name="T58" fmla="*/ 62 w 81"/>
                <a:gd name="T59" fmla="*/ 15 h 29"/>
                <a:gd name="T60" fmla="*/ 62 w 81"/>
                <a:gd name="T61" fmla="*/ 16 h 29"/>
                <a:gd name="T62" fmla="*/ 55 w 81"/>
                <a:gd name="T6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29">
                  <a:moveTo>
                    <a:pt x="81" y="27"/>
                  </a:moveTo>
                  <a:cubicBezTo>
                    <a:pt x="81" y="17"/>
                    <a:pt x="73" y="10"/>
                    <a:pt x="64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2" y="0"/>
                    <a:pt x="49" y="3"/>
                    <a:pt x="49" y="6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3"/>
                    <a:pt x="21" y="0"/>
                    <a:pt x="17" y="0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4" y="10"/>
                    <a:pt x="8" y="19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3" y="23"/>
                    <a:pt x="19" y="25"/>
                    <a:pt x="24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27"/>
                  </a:lnTo>
                  <a:close/>
                  <a:moveTo>
                    <a:pt x="17" y="22"/>
                  </a:moveTo>
                  <a:cubicBezTo>
                    <a:pt x="14" y="22"/>
                    <a:pt x="11" y="19"/>
                    <a:pt x="11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7"/>
                    <a:pt x="15" y="19"/>
                    <a:pt x="17" y="19"/>
                  </a:cubicBezTo>
                  <a:cubicBezTo>
                    <a:pt x="20" y="19"/>
                    <a:pt x="22" y="17"/>
                    <a:pt x="23" y="15"/>
                  </a:cubicBezTo>
                  <a:cubicBezTo>
                    <a:pt x="24" y="15"/>
                    <a:pt x="24" y="15"/>
                    <a:pt x="24" y="16"/>
                  </a:cubicBezTo>
                  <a:cubicBezTo>
                    <a:pt x="24" y="19"/>
                    <a:pt x="21" y="22"/>
                    <a:pt x="17" y="22"/>
                  </a:cubicBezTo>
                  <a:close/>
                  <a:moveTo>
                    <a:pt x="55" y="22"/>
                  </a:moveTo>
                  <a:cubicBezTo>
                    <a:pt x="52" y="22"/>
                    <a:pt x="49" y="19"/>
                    <a:pt x="49" y="1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7"/>
                    <a:pt x="53" y="19"/>
                    <a:pt x="55" y="19"/>
                  </a:cubicBezTo>
                  <a:cubicBezTo>
                    <a:pt x="58" y="19"/>
                    <a:pt x="61" y="17"/>
                    <a:pt x="62" y="15"/>
                  </a:cubicBezTo>
                  <a:cubicBezTo>
                    <a:pt x="62" y="15"/>
                    <a:pt x="62" y="15"/>
                    <a:pt x="62" y="16"/>
                  </a:cubicBezTo>
                  <a:cubicBezTo>
                    <a:pt x="62" y="19"/>
                    <a:pt x="59" y="22"/>
                    <a:pt x="5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26" name="Freeform 28"/>
            <p:cNvSpPr/>
            <p:nvPr/>
          </p:nvSpPr>
          <p:spPr bwMode="auto">
            <a:xfrm>
              <a:off x="9475788" y="3862388"/>
              <a:ext cx="228600" cy="239713"/>
            </a:xfrm>
            <a:custGeom>
              <a:avLst/>
              <a:gdLst>
                <a:gd name="T0" fmla="*/ 47 w 61"/>
                <a:gd name="T1" fmla="*/ 5 h 64"/>
                <a:gd name="T2" fmla="*/ 55 w 61"/>
                <a:gd name="T3" fmla="*/ 5 h 64"/>
                <a:gd name="T4" fmla="*/ 55 w 61"/>
                <a:gd name="T5" fmla="*/ 48 h 64"/>
                <a:gd name="T6" fmla="*/ 46 w 61"/>
                <a:gd name="T7" fmla="*/ 58 h 64"/>
                <a:gd name="T8" fmla="*/ 5 w 61"/>
                <a:gd name="T9" fmla="*/ 58 h 64"/>
                <a:gd name="T10" fmla="*/ 0 w 61"/>
                <a:gd name="T11" fmla="*/ 64 h 64"/>
                <a:gd name="T12" fmla="*/ 44 w 61"/>
                <a:gd name="T13" fmla="*/ 64 h 64"/>
                <a:gd name="T14" fmla="*/ 61 w 61"/>
                <a:gd name="T15" fmla="*/ 47 h 64"/>
                <a:gd name="T16" fmla="*/ 61 w 61"/>
                <a:gd name="T17" fmla="*/ 0 h 64"/>
                <a:gd name="T18" fmla="*/ 45 w 61"/>
                <a:gd name="T19" fmla="*/ 0 h 64"/>
                <a:gd name="T20" fmla="*/ 9 w 61"/>
                <a:gd name="T21" fmla="*/ 0 h 64"/>
                <a:gd name="T22" fmla="*/ 12 w 61"/>
                <a:gd name="T23" fmla="*/ 5 h 64"/>
                <a:gd name="T24" fmla="*/ 47 w 61"/>
                <a:gd name="T25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64">
                  <a:moveTo>
                    <a:pt x="47" y="5"/>
                  </a:moveTo>
                  <a:cubicBezTo>
                    <a:pt x="55" y="5"/>
                    <a:pt x="55" y="5"/>
                    <a:pt x="55" y="5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5" y="53"/>
                    <a:pt x="51" y="58"/>
                    <a:pt x="46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3" y="60"/>
                    <a:pt x="2" y="62"/>
                    <a:pt x="0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53" y="64"/>
                    <a:pt x="61" y="56"/>
                    <a:pt x="61" y="47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2"/>
                    <a:pt x="11" y="4"/>
                    <a:pt x="12" y="5"/>
                  </a:cubicBezTo>
                  <a:lnTo>
                    <a:pt x="4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9520238" y="3929063"/>
              <a:ext cx="49213" cy="41275"/>
            </a:xfrm>
            <a:custGeom>
              <a:avLst/>
              <a:gdLst>
                <a:gd name="T0" fmla="*/ 11 w 13"/>
                <a:gd name="T1" fmla="*/ 11 h 11"/>
                <a:gd name="T2" fmla="*/ 13 w 13"/>
                <a:gd name="T3" fmla="*/ 10 h 11"/>
                <a:gd name="T4" fmla="*/ 13 w 13"/>
                <a:gd name="T5" fmla="*/ 1 h 11"/>
                <a:gd name="T6" fmla="*/ 11 w 13"/>
                <a:gd name="T7" fmla="*/ 0 h 11"/>
                <a:gd name="T8" fmla="*/ 2 w 13"/>
                <a:gd name="T9" fmla="*/ 0 h 11"/>
                <a:gd name="T10" fmla="*/ 0 w 13"/>
                <a:gd name="T11" fmla="*/ 11 h 11"/>
                <a:gd name="T12" fmla="*/ 11 w 1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11" y="11"/>
                  </a:moveTo>
                  <a:cubicBezTo>
                    <a:pt x="12" y="11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1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9586913" y="3929063"/>
              <a:ext cx="65088" cy="41275"/>
            </a:xfrm>
            <a:custGeom>
              <a:avLst/>
              <a:gdLst>
                <a:gd name="T0" fmla="*/ 1 w 17"/>
                <a:gd name="T1" fmla="*/ 11 h 11"/>
                <a:gd name="T2" fmla="*/ 15 w 17"/>
                <a:gd name="T3" fmla="*/ 11 h 11"/>
                <a:gd name="T4" fmla="*/ 17 w 17"/>
                <a:gd name="T5" fmla="*/ 10 h 11"/>
                <a:gd name="T6" fmla="*/ 17 w 17"/>
                <a:gd name="T7" fmla="*/ 1 h 11"/>
                <a:gd name="T8" fmla="*/ 15 w 17"/>
                <a:gd name="T9" fmla="*/ 0 h 11"/>
                <a:gd name="T10" fmla="*/ 1 w 17"/>
                <a:gd name="T11" fmla="*/ 0 h 11"/>
                <a:gd name="T12" fmla="*/ 0 w 17"/>
                <a:gd name="T13" fmla="*/ 1 h 11"/>
                <a:gd name="T14" fmla="*/ 0 w 17"/>
                <a:gd name="T15" fmla="*/ 10 h 11"/>
                <a:gd name="T16" fmla="*/ 1 w 17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1">
                  <a:moveTo>
                    <a:pt x="1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1"/>
                    <a:pt x="17" y="1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9586913" y="3992563"/>
              <a:ext cx="65088" cy="41275"/>
            </a:xfrm>
            <a:custGeom>
              <a:avLst/>
              <a:gdLst>
                <a:gd name="T0" fmla="*/ 1 w 17"/>
                <a:gd name="T1" fmla="*/ 11 h 11"/>
                <a:gd name="T2" fmla="*/ 15 w 17"/>
                <a:gd name="T3" fmla="*/ 11 h 11"/>
                <a:gd name="T4" fmla="*/ 17 w 17"/>
                <a:gd name="T5" fmla="*/ 9 h 11"/>
                <a:gd name="T6" fmla="*/ 17 w 17"/>
                <a:gd name="T7" fmla="*/ 1 h 11"/>
                <a:gd name="T8" fmla="*/ 15 w 17"/>
                <a:gd name="T9" fmla="*/ 0 h 11"/>
                <a:gd name="T10" fmla="*/ 1 w 17"/>
                <a:gd name="T11" fmla="*/ 0 h 11"/>
                <a:gd name="T12" fmla="*/ 0 w 17"/>
                <a:gd name="T13" fmla="*/ 1 h 11"/>
                <a:gd name="T14" fmla="*/ 0 w 17"/>
                <a:gd name="T15" fmla="*/ 9 h 11"/>
                <a:gd name="T16" fmla="*/ 1 w 17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1">
                  <a:moveTo>
                    <a:pt x="1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0"/>
                    <a:pt x="17" y="9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1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9512301" y="3992563"/>
              <a:ext cx="57150" cy="41275"/>
            </a:xfrm>
            <a:custGeom>
              <a:avLst/>
              <a:gdLst>
                <a:gd name="T0" fmla="*/ 1 w 15"/>
                <a:gd name="T1" fmla="*/ 7 h 11"/>
                <a:gd name="T2" fmla="*/ 1 w 15"/>
                <a:gd name="T3" fmla="*/ 7 h 11"/>
                <a:gd name="T4" fmla="*/ 0 w 15"/>
                <a:gd name="T5" fmla="*/ 11 h 11"/>
                <a:gd name="T6" fmla="*/ 13 w 15"/>
                <a:gd name="T7" fmla="*/ 11 h 11"/>
                <a:gd name="T8" fmla="*/ 15 w 15"/>
                <a:gd name="T9" fmla="*/ 9 h 11"/>
                <a:gd name="T10" fmla="*/ 15 w 15"/>
                <a:gd name="T11" fmla="*/ 1 h 11"/>
                <a:gd name="T12" fmla="*/ 13 w 15"/>
                <a:gd name="T13" fmla="*/ 0 h 11"/>
                <a:gd name="T14" fmla="*/ 2 w 15"/>
                <a:gd name="T15" fmla="*/ 0 h 11"/>
                <a:gd name="T16" fmla="*/ 1 w 15"/>
                <a:gd name="T1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1"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0"/>
                    <a:pt x="0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1"/>
                    <a:pt x="15" y="10"/>
                    <a:pt x="15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7"/>
                    <a:pt x="1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</p:grpSp>
      <p:grpSp>
        <p:nvGrpSpPr>
          <p:cNvPr id="31" name="Group 33"/>
          <p:cNvGrpSpPr/>
          <p:nvPr/>
        </p:nvGrpSpPr>
        <p:grpSpPr>
          <a:xfrm>
            <a:off x="7009523" y="3592906"/>
            <a:ext cx="482536" cy="583740"/>
            <a:chOff x="9532938" y="3521075"/>
            <a:chExt cx="423862" cy="512763"/>
          </a:xfrm>
          <a:solidFill>
            <a:schemeClr val="bg1"/>
          </a:solidFill>
        </p:grpSpPr>
        <p:sp>
          <p:nvSpPr>
            <p:cNvPr id="32" name="Freeform 34"/>
            <p:cNvSpPr/>
            <p:nvPr/>
          </p:nvSpPr>
          <p:spPr bwMode="auto">
            <a:xfrm>
              <a:off x="9667875" y="3640138"/>
              <a:ext cx="150812" cy="30163"/>
            </a:xfrm>
            <a:custGeom>
              <a:avLst/>
              <a:gdLst>
                <a:gd name="T0" fmla="*/ 40 w 40"/>
                <a:gd name="T1" fmla="*/ 4 h 8"/>
                <a:gd name="T2" fmla="*/ 36 w 40"/>
                <a:gd name="T3" fmla="*/ 8 h 8"/>
                <a:gd name="T4" fmla="*/ 4 w 40"/>
                <a:gd name="T5" fmla="*/ 8 h 8"/>
                <a:gd name="T6" fmla="*/ 0 w 40"/>
                <a:gd name="T7" fmla="*/ 4 h 8"/>
                <a:gd name="T8" fmla="*/ 0 w 40"/>
                <a:gd name="T9" fmla="*/ 4 h 8"/>
                <a:gd name="T10" fmla="*/ 4 w 40"/>
                <a:gd name="T11" fmla="*/ 0 h 8"/>
                <a:gd name="T12" fmla="*/ 36 w 40"/>
                <a:gd name="T13" fmla="*/ 0 h 8"/>
                <a:gd name="T14" fmla="*/ 40 w 40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8">
                  <a:moveTo>
                    <a:pt x="40" y="4"/>
                  </a:moveTo>
                  <a:cubicBezTo>
                    <a:pt x="40" y="6"/>
                    <a:pt x="39" y="8"/>
                    <a:pt x="36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9" y="0"/>
                    <a:pt x="40" y="1"/>
                    <a:pt x="4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9656763" y="3521075"/>
              <a:ext cx="173037" cy="100013"/>
            </a:xfrm>
            <a:custGeom>
              <a:avLst/>
              <a:gdLst>
                <a:gd name="T0" fmla="*/ 46 w 46"/>
                <a:gd name="T1" fmla="*/ 14 h 27"/>
                <a:gd name="T2" fmla="*/ 36 w 46"/>
                <a:gd name="T3" fmla="*/ 27 h 27"/>
                <a:gd name="T4" fmla="*/ 10 w 46"/>
                <a:gd name="T5" fmla="*/ 27 h 27"/>
                <a:gd name="T6" fmla="*/ 0 w 46"/>
                <a:gd name="T7" fmla="*/ 14 h 27"/>
                <a:gd name="T8" fmla="*/ 0 w 46"/>
                <a:gd name="T9" fmla="*/ 14 h 27"/>
                <a:gd name="T10" fmla="*/ 10 w 46"/>
                <a:gd name="T11" fmla="*/ 0 h 27"/>
                <a:gd name="T12" fmla="*/ 20 w 46"/>
                <a:gd name="T13" fmla="*/ 7 h 27"/>
                <a:gd name="T14" fmla="*/ 27 w 46"/>
                <a:gd name="T15" fmla="*/ 0 h 27"/>
                <a:gd name="T16" fmla="*/ 33 w 46"/>
                <a:gd name="T17" fmla="*/ 7 h 27"/>
                <a:gd name="T18" fmla="*/ 36 w 46"/>
                <a:gd name="T19" fmla="*/ 0 h 27"/>
                <a:gd name="T20" fmla="*/ 46 w 46"/>
                <a:gd name="T2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27">
                  <a:moveTo>
                    <a:pt x="46" y="14"/>
                  </a:moveTo>
                  <a:cubicBezTo>
                    <a:pt x="46" y="21"/>
                    <a:pt x="42" y="27"/>
                    <a:pt x="36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5" y="27"/>
                    <a:pt x="0" y="21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5" y="0"/>
                    <a:pt x="10" y="0"/>
                  </a:cubicBezTo>
                  <a:cubicBezTo>
                    <a:pt x="10" y="0"/>
                    <a:pt x="17" y="8"/>
                    <a:pt x="20" y="7"/>
                  </a:cubicBezTo>
                  <a:cubicBezTo>
                    <a:pt x="22" y="7"/>
                    <a:pt x="24" y="0"/>
                    <a:pt x="27" y="0"/>
                  </a:cubicBezTo>
                  <a:cubicBezTo>
                    <a:pt x="29" y="1"/>
                    <a:pt x="31" y="7"/>
                    <a:pt x="33" y="7"/>
                  </a:cubicBezTo>
                  <a:cubicBezTo>
                    <a:pt x="35" y="7"/>
                    <a:pt x="36" y="0"/>
                    <a:pt x="36" y="0"/>
                  </a:cubicBezTo>
                  <a:cubicBezTo>
                    <a:pt x="42" y="0"/>
                    <a:pt x="46" y="6"/>
                    <a:pt x="46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34" name="Freeform 36"/>
            <p:cNvSpPr>
              <a:spLocks noEditPoints="1"/>
            </p:cNvSpPr>
            <p:nvPr/>
          </p:nvSpPr>
          <p:spPr bwMode="auto">
            <a:xfrm>
              <a:off x="9532938" y="3689350"/>
              <a:ext cx="423862" cy="344488"/>
            </a:xfrm>
            <a:custGeom>
              <a:avLst/>
              <a:gdLst>
                <a:gd name="T0" fmla="*/ 113 w 113"/>
                <a:gd name="T1" fmla="*/ 82 h 92"/>
                <a:gd name="T2" fmla="*/ 102 w 113"/>
                <a:gd name="T3" fmla="*/ 92 h 92"/>
                <a:gd name="T4" fmla="*/ 10 w 113"/>
                <a:gd name="T5" fmla="*/ 92 h 92"/>
                <a:gd name="T6" fmla="*/ 0 w 113"/>
                <a:gd name="T7" fmla="*/ 82 h 92"/>
                <a:gd name="T8" fmla="*/ 10 w 113"/>
                <a:gd name="T9" fmla="*/ 71 h 92"/>
                <a:gd name="T10" fmla="*/ 10 w 113"/>
                <a:gd name="T11" fmla="*/ 33 h 92"/>
                <a:gd name="T12" fmla="*/ 43 w 113"/>
                <a:gd name="T13" fmla="*/ 0 h 92"/>
                <a:gd name="T14" fmla="*/ 69 w 113"/>
                <a:gd name="T15" fmla="*/ 0 h 92"/>
                <a:gd name="T16" fmla="*/ 102 w 113"/>
                <a:gd name="T17" fmla="*/ 33 h 92"/>
                <a:gd name="T18" fmla="*/ 102 w 113"/>
                <a:gd name="T19" fmla="*/ 71 h 92"/>
                <a:gd name="T20" fmla="*/ 113 w 113"/>
                <a:gd name="T21" fmla="*/ 82 h 92"/>
                <a:gd name="T22" fmla="*/ 75 w 113"/>
                <a:gd name="T23" fmla="*/ 54 h 92"/>
                <a:gd name="T24" fmla="*/ 62 w 113"/>
                <a:gd name="T25" fmla="*/ 39 h 92"/>
                <a:gd name="T26" fmla="*/ 53 w 113"/>
                <a:gd name="T27" fmla="*/ 32 h 92"/>
                <a:gd name="T28" fmla="*/ 59 w 113"/>
                <a:gd name="T29" fmla="*/ 28 h 92"/>
                <a:gd name="T30" fmla="*/ 70 w 113"/>
                <a:gd name="T31" fmla="*/ 31 h 92"/>
                <a:gd name="T32" fmla="*/ 73 w 113"/>
                <a:gd name="T33" fmla="*/ 22 h 92"/>
                <a:gd name="T34" fmla="*/ 61 w 113"/>
                <a:gd name="T35" fmla="*/ 19 h 92"/>
                <a:gd name="T36" fmla="*/ 61 w 113"/>
                <a:gd name="T37" fmla="*/ 18 h 92"/>
                <a:gd name="T38" fmla="*/ 61 w 113"/>
                <a:gd name="T39" fmla="*/ 18 h 92"/>
                <a:gd name="T40" fmla="*/ 61 w 113"/>
                <a:gd name="T41" fmla="*/ 17 h 92"/>
                <a:gd name="T42" fmla="*/ 57 w 113"/>
                <a:gd name="T43" fmla="*/ 14 h 92"/>
                <a:gd name="T44" fmla="*/ 54 w 113"/>
                <a:gd name="T45" fmla="*/ 17 h 92"/>
                <a:gd name="T46" fmla="*/ 54 w 113"/>
                <a:gd name="T47" fmla="*/ 19 h 92"/>
                <a:gd name="T48" fmla="*/ 54 w 113"/>
                <a:gd name="T49" fmla="*/ 19 h 92"/>
                <a:gd name="T50" fmla="*/ 54 w 113"/>
                <a:gd name="T51" fmla="*/ 20 h 92"/>
                <a:gd name="T52" fmla="*/ 41 w 113"/>
                <a:gd name="T53" fmla="*/ 34 h 92"/>
                <a:gd name="T54" fmla="*/ 55 w 113"/>
                <a:gd name="T55" fmla="*/ 48 h 92"/>
                <a:gd name="T56" fmla="*/ 63 w 113"/>
                <a:gd name="T57" fmla="*/ 55 h 92"/>
                <a:gd name="T58" fmla="*/ 55 w 113"/>
                <a:gd name="T59" fmla="*/ 60 h 92"/>
                <a:gd name="T60" fmla="*/ 43 w 113"/>
                <a:gd name="T61" fmla="*/ 56 h 92"/>
                <a:gd name="T62" fmla="*/ 40 w 113"/>
                <a:gd name="T63" fmla="*/ 65 h 92"/>
                <a:gd name="T64" fmla="*/ 53 w 113"/>
                <a:gd name="T65" fmla="*/ 69 h 92"/>
                <a:gd name="T66" fmla="*/ 53 w 113"/>
                <a:gd name="T67" fmla="*/ 70 h 92"/>
                <a:gd name="T68" fmla="*/ 53 w 113"/>
                <a:gd name="T69" fmla="*/ 70 h 92"/>
                <a:gd name="T70" fmla="*/ 53 w 113"/>
                <a:gd name="T71" fmla="*/ 70 h 92"/>
                <a:gd name="T72" fmla="*/ 57 w 113"/>
                <a:gd name="T73" fmla="*/ 74 h 92"/>
                <a:gd name="T74" fmla="*/ 61 w 113"/>
                <a:gd name="T75" fmla="*/ 70 h 92"/>
                <a:gd name="T76" fmla="*/ 61 w 113"/>
                <a:gd name="T77" fmla="*/ 70 h 92"/>
                <a:gd name="T78" fmla="*/ 61 w 113"/>
                <a:gd name="T79" fmla="*/ 70 h 92"/>
                <a:gd name="T80" fmla="*/ 61 w 113"/>
                <a:gd name="T81" fmla="*/ 68 h 92"/>
                <a:gd name="T82" fmla="*/ 75 w 113"/>
                <a:gd name="T83" fmla="*/ 5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92">
                  <a:moveTo>
                    <a:pt x="113" y="82"/>
                  </a:moveTo>
                  <a:cubicBezTo>
                    <a:pt x="113" y="87"/>
                    <a:pt x="108" y="92"/>
                    <a:pt x="102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5" y="92"/>
                    <a:pt x="0" y="87"/>
                    <a:pt x="0" y="82"/>
                  </a:cubicBezTo>
                  <a:cubicBezTo>
                    <a:pt x="0" y="76"/>
                    <a:pt x="5" y="71"/>
                    <a:pt x="10" y="71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15"/>
                    <a:pt x="25" y="0"/>
                    <a:pt x="43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87" y="0"/>
                    <a:pt x="102" y="15"/>
                    <a:pt x="102" y="33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108" y="71"/>
                    <a:pt x="113" y="76"/>
                    <a:pt x="113" y="82"/>
                  </a:cubicBezTo>
                  <a:close/>
                  <a:moveTo>
                    <a:pt x="75" y="54"/>
                  </a:moveTo>
                  <a:cubicBezTo>
                    <a:pt x="75" y="47"/>
                    <a:pt x="71" y="42"/>
                    <a:pt x="62" y="39"/>
                  </a:cubicBezTo>
                  <a:cubicBezTo>
                    <a:pt x="55" y="37"/>
                    <a:pt x="53" y="35"/>
                    <a:pt x="53" y="32"/>
                  </a:cubicBezTo>
                  <a:cubicBezTo>
                    <a:pt x="52" y="30"/>
                    <a:pt x="54" y="28"/>
                    <a:pt x="59" y="28"/>
                  </a:cubicBezTo>
                  <a:cubicBezTo>
                    <a:pt x="65" y="28"/>
                    <a:pt x="68" y="30"/>
                    <a:pt x="70" y="31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0" y="21"/>
                    <a:pt x="66" y="20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5"/>
                    <a:pt x="60" y="14"/>
                    <a:pt x="57" y="14"/>
                  </a:cubicBezTo>
                  <a:cubicBezTo>
                    <a:pt x="55" y="14"/>
                    <a:pt x="54" y="15"/>
                    <a:pt x="54" y="17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45" y="22"/>
                    <a:pt x="41" y="27"/>
                    <a:pt x="41" y="34"/>
                  </a:cubicBezTo>
                  <a:cubicBezTo>
                    <a:pt x="41" y="41"/>
                    <a:pt x="46" y="45"/>
                    <a:pt x="55" y="48"/>
                  </a:cubicBezTo>
                  <a:cubicBezTo>
                    <a:pt x="60" y="50"/>
                    <a:pt x="63" y="52"/>
                    <a:pt x="63" y="55"/>
                  </a:cubicBezTo>
                  <a:cubicBezTo>
                    <a:pt x="63" y="58"/>
                    <a:pt x="60" y="60"/>
                    <a:pt x="55" y="60"/>
                  </a:cubicBezTo>
                  <a:cubicBezTo>
                    <a:pt x="50" y="60"/>
                    <a:pt x="46" y="58"/>
                    <a:pt x="43" y="56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3" y="67"/>
                    <a:pt x="48" y="68"/>
                    <a:pt x="53" y="6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3"/>
                    <a:pt x="55" y="74"/>
                    <a:pt x="57" y="74"/>
                  </a:cubicBezTo>
                  <a:cubicBezTo>
                    <a:pt x="59" y="74"/>
                    <a:pt x="61" y="73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70" y="66"/>
                    <a:pt x="75" y="60"/>
                    <a:pt x="75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</p:grpSp>
      <p:grpSp>
        <p:nvGrpSpPr>
          <p:cNvPr id="35" name="Group 37"/>
          <p:cNvGrpSpPr/>
          <p:nvPr/>
        </p:nvGrpSpPr>
        <p:grpSpPr>
          <a:xfrm>
            <a:off x="4660747" y="4425590"/>
            <a:ext cx="486383" cy="508791"/>
            <a:chOff x="8385175" y="3870325"/>
            <a:chExt cx="473075" cy="473075"/>
          </a:xfrm>
          <a:solidFill>
            <a:schemeClr val="bg1"/>
          </a:solidFill>
        </p:grpSpPr>
        <p:sp>
          <p:nvSpPr>
            <p:cNvPr id="36" name="Freeform 38"/>
            <p:cNvSpPr/>
            <p:nvPr/>
          </p:nvSpPr>
          <p:spPr bwMode="auto">
            <a:xfrm>
              <a:off x="8561388" y="3870325"/>
              <a:ext cx="288925" cy="241300"/>
            </a:xfrm>
            <a:custGeom>
              <a:avLst/>
              <a:gdLst>
                <a:gd name="T0" fmla="*/ 12 w 77"/>
                <a:gd name="T1" fmla="*/ 0 h 64"/>
                <a:gd name="T2" fmla="*/ 19 w 77"/>
                <a:gd name="T3" fmla="*/ 0 h 64"/>
                <a:gd name="T4" fmla="*/ 58 w 77"/>
                <a:gd name="T5" fmla="*/ 0 h 64"/>
                <a:gd name="T6" fmla="*/ 65 w 77"/>
                <a:gd name="T7" fmla="*/ 0 h 64"/>
                <a:gd name="T8" fmla="*/ 77 w 77"/>
                <a:gd name="T9" fmla="*/ 11 h 64"/>
                <a:gd name="T10" fmla="*/ 77 w 77"/>
                <a:gd name="T11" fmla="*/ 25 h 64"/>
                <a:gd name="T12" fmla="*/ 77 w 77"/>
                <a:gd name="T13" fmla="*/ 39 h 64"/>
                <a:gd name="T14" fmla="*/ 65 w 77"/>
                <a:gd name="T15" fmla="*/ 51 h 64"/>
                <a:gd name="T16" fmla="*/ 55 w 77"/>
                <a:gd name="T17" fmla="*/ 51 h 64"/>
                <a:gd name="T18" fmla="*/ 55 w 77"/>
                <a:gd name="T19" fmla="*/ 60 h 64"/>
                <a:gd name="T20" fmla="*/ 52 w 77"/>
                <a:gd name="T21" fmla="*/ 64 h 64"/>
                <a:gd name="T22" fmla="*/ 51 w 77"/>
                <a:gd name="T23" fmla="*/ 64 h 64"/>
                <a:gd name="T24" fmla="*/ 47 w 77"/>
                <a:gd name="T25" fmla="*/ 63 h 64"/>
                <a:gd name="T26" fmla="*/ 35 w 77"/>
                <a:gd name="T27" fmla="*/ 51 h 64"/>
                <a:gd name="T28" fmla="*/ 12 w 77"/>
                <a:gd name="T29" fmla="*/ 51 h 64"/>
                <a:gd name="T30" fmla="*/ 0 w 77"/>
                <a:gd name="T31" fmla="*/ 39 h 64"/>
                <a:gd name="T32" fmla="*/ 0 w 77"/>
                <a:gd name="T33" fmla="*/ 25 h 64"/>
                <a:gd name="T34" fmla="*/ 0 w 77"/>
                <a:gd name="T35" fmla="*/ 11 h 64"/>
                <a:gd name="T36" fmla="*/ 12 w 77"/>
                <a:gd name="T3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" h="64">
                  <a:moveTo>
                    <a:pt x="1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2" y="0"/>
                    <a:pt x="77" y="5"/>
                    <a:pt x="77" y="11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77" y="46"/>
                    <a:pt x="72" y="51"/>
                    <a:pt x="65" y="51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5" y="62"/>
                    <a:pt x="54" y="63"/>
                    <a:pt x="52" y="64"/>
                  </a:cubicBezTo>
                  <a:cubicBezTo>
                    <a:pt x="52" y="64"/>
                    <a:pt x="51" y="64"/>
                    <a:pt x="51" y="64"/>
                  </a:cubicBezTo>
                  <a:cubicBezTo>
                    <a:pt x="49" y="64"/>
                    <a:pt x="48" y="64"/>
                    <a:pt x="47" y="63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5" y="51"/>
                    <a:pt x="0" y="46"/>
                    <a:pt x="0" y="3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37" name="Freeform 39"/>
            <p:cNvSpPr/>
            <p:nvPr/>
          </p:nvSpPr>
          <p:spPr bwMode="auto">
            <a:xfrm>
              <a:off x="8385175" y="4010025"/>
              <a:ext cx="473075" cy="333375"/>
            </a:xfrm>
            <a:custGeom>
              <a:avLst/>
              <a:gdLst>
                <a:gd name="T0" fmla="*/ 107 w 126"/>
                <a:gd name="T1" fmla="*/ 25 h 89"/>
                <a:gd name="T2" fmla="*/ 107 w 126"/>
                <a:gd name="T3" fmla="*/ 35 h 89"/>
                <a:gd name="T4" fmla="*/ 104 w 126"/>
                <a:gd name="T5" fmla="*/ 40 h 89"/>
                <a:gd name="T6" fmla="*/ 102 w 126"/>
                <a:gd name="T7" fmla="*/ 41 h 89"/>
                <a:gd name="T8" fmla="*/ 97 w 126"/>
                <a:gd name="T9" fmla="*/ 39 h 89"/>
                <a:gd name="T10" fmla="*/ 82 w 126"/>
                <a:gd name="T11" fmla="*/ 25 h 89"/>
                <a:gd name="T12" fmla="*/ 47 w 126"/>
                <a:gd name="T13" fmla="*/ 25 h 89"/>
                <a:gd name="T14" fmla="*/ 33 w 126"/>
                <a:gd name="T15" fmla="*/ 11 h 89"/>
                <a:gd name="T16" fmla="*/ 33 w 126"/>
                <a:gd name="T17" fmla="*/ 0 h 89"/>
                <a:gd name="T18" fmla="*/ 25 w 126"/>
                <a:gd name="T19" fmla="*/ 0 h 89"/>
                <a:gd name="T20" fmla="*/ 16 w 126"/>
                <a:gd name="T21" fmla="*/ 0 h 89"/>
                <a:gd name="T22" fmla="*/ 0 w 126"/>
                <a:gd name="T23" fmla="*/ 16 h 89"/>
                <a:gd name="T24" fmla="*/ 0 w 126"/>
                <a:gd name="T25" fmla="*/ 34 h 89"/>
                <a:gd name="T26" fmla="*/ 0 w 126"/>
                <a:gd name="T27" fmla="*/ 55 h 89"/>
                <a:gd name="T28" fmla="*/ 16 w 126"/>
                <a:gd name="T29" fmla="*/ 71 h 89"/>
                <a:gd name="T30" fmla="*/ 28 w 126"/>
                <a:gd name="T31" fmla="*/ 71 h 89"/>
                <a:gd name="T32" fmla="*/ 28 w 126"/>
                <a:gd name="T33" fmla="*/ 82 h 89"/>
                <a:gd name="T34" fmla="*/ 32 w 126"/>
                <a:gd name="T35" fmla="*/ 88 h 89"/>
                <a:gd name="T36" fmla="*/ 35 w 126"/>
                <a:gd name="T37" fmla="*/ 89 h 89"/>
                <a:gd name="T38" fmla="*/ 39 w 126"/>
                <a:gd name="T39" fmla="*/ 87 h 89"/>
                <a:gd name="T40" fmla="*/ 56 w 126"/>
                <a:gd name="T41" fmla="*/ 71 h 89"/>
                <a:gd name="T42" fmla="*/ 110 w 126"/>
                <a:gd name="T43" fmla="*/ 71 h 89"/>
                <a:gd name="T44" fmla="*/ 126 w 126"/>
                <a:gd name="T45" fmla="*/ 55 h 89"/>
                <a:gd name="T46" fmla="*/ 126 w 126"/>
                <a:gd name="T47" fmla="*/ 34 h 89"/>
                <a:gd name="T48" fmla="*/ 126 w 126"/>
                <a:gd name="T49" fmla="*/ 23 h 89"/>
                <a:gd name="T50" fmla="*/ 119 w 126"/>
                <a:gd name="T51" fmla="*/ 25 h 89"/>
                <a:gd name="T52" fmla="*/ 107 w 126"/>
                <a:gd name="T53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6" h="89">
                  <a:moveTo>
                    <a:pt x="107" y="25"/>
                  </a:moveTo>
                  <a:cubicBezTo>
                    <a:pt x="107" y="35"/>
                    <a:pt x="107" y="35"/>
                    <a:pt x="107" y="35"/>
                  </a:cubicBezTo>
                  <a:cubicBezTo>
                    <a:pt x="107" y="37"/>
                    <a:pt x="106" y="39"/>
                    <a:pt x="104" y="40"/>
                  </a:cubicBezTo>
                  <a:cubicBezTo>
                    <a:pt x="103" y="40"/>
                    <a:pt x="102" y="41"/>
                    <a:pt x="102" y="41"/>
                  </a:cubicBezTo>
                  <a:cubicBezTo>
                    <a:pt x="100" y="41"/>
                    <a:pt x="99" y="40"/>
                    <a:pt x="97" y="39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39" y="25"/>
                    <a:pt x="33" y="18"/>
                    <a:pt x="33" y="1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4"/>
                    <a:pt x="7" y="71"/>
                    <a:pt x="16" y="71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5"/>
                    <a:pt x="30" y="87"/>
                    <a:pt x="32" y="88"/>
                  </a:cubicBezTo>
                  <a:cubicBezTo>
                    <a:pt x="33" y="89"/>
                    <a:pt x="34" y="89"/>
                    <a:pt x="35" y="89"/>
                  </a:cubicBezTo>
                  <a:cubicBezTo>
                    <a:pt x="36" y="89"/>
                    <a:pt x="38" y="88"/>
                    <a:pt x="39" y="87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110" y="71"/>
                    <a:pt x="110" y="71"/>
                    <a:pt x="110" y="71"/>
                  </a:cubicBezTo>
                  <a:cubicBezTo>
                    <a:pt x="119" y="71"/>
                    <a:pt x="126" y="64"/>
                    <a:pt x="126" y="55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6" y="23"/>
                    <a:pt x="126" y="23"/>
                    <a:pt x="126" y="23"/>
                  </a:cubicBezTo>
                  <a:cubicBezTo>
                    <a:pt x="124" y="24"/>
                    <a:pt x="121" y="25"/>
                    <a:pt x="119" y="25"/>
                  </a:cubicBezTo>
                  <a:lnTo>
                    <a:pt x="107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</p:grpSp>
      <p:sp>
        <p:nvSpPr>
          <p:cNvPr id="38" name="TextBox 76"/>
          <p:cNvSpPr txBox="1"/>
          <p:nvPr/>
        </p:nvSpPr>
        <p:spPr>
          <a:xfrm>
            <a:off x="8124163" y="1997962"/>
            <a:ext cx="1415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638" indent="-285638">
              <a:buFont typeface="Wingdings" panose="05000000000000000000" pitchFamily="2" charset="2"/>
              <a:buChar char="u"/>
            </a:pPr>
            <a:r>
              <a:rPr lang="zh-CN" altLang="en-US" sz="16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8124161" y="2367180"/>
            <a:ext cx="3050403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0" name="TextBox 76"/>
          <p:cNvSpPr txBox="1"/>
          <p:nvPr/>
        </p:nvSpPr>
        <p:spPr>
          <a:xfrm>
            <a:off x="8124163" y="4269495"/>
            <a:ext cx="1415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638" indent="-285638">
              <a:buFont typeface="Wingdings" panose="05000000000000000000" pitchFamily="2" charset="2"/>
              <a:buChar char="u"/>
            </a:pPr>
            <a:r>
              <a:rPr lang="zh-CN" altLang="en-US" sz="16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8124161" y="4638714"/>
            <a:ext cx="3050403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2" name="TextBox 76"/>
          <p:cNvSpPr txBox="1"/>
          <p:nvPr/>
        </p:nvSpPr>
        <p:spPr>
          <a:xfrm>
            <a:off x="1018703" y="1997962"/>
            <a:ext cx="1415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638" indent="-285638">
              <a:buFont typeface="Wingdings" panose="05000000000000000000" pitchFamily="2" charset="2"/>
              <a:buChar char="u"/>
            </a:pPr>
            <a:r>
              <a:rPr lang="zh-CN" altLang="en-US" sz="16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1018704" y="2367180"/>
            <a:ext cx="3050403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4" name="TextBox 76"/>
          <p:cNvSpPr txBox="1"/>
          <p:nvPr/>
        </p:nvSpPr>
        <p:spPr>
          <a:xfrm>
            <a:off x="1018703" y="4269495"/>
            <a:ext cx="1415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638" indent="-285638">
              <a:buFont typeface="Wingdings" panose="05000000000000000000" pitchFamily="2" charset="2"/>
              <a:buChar char="u"/>
            </a:pPr>
            <a:r>
              <a:rPr lang="zh-CN" altLang="en-US" sz="16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1018704" y="4638714"/>
            <a:ext cx="3050403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0454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6387BE54-71A0-4D59-993A-E870624AEF63}"/>
              </a:ext>
            </a:extLst>
          </p:cNvPr>
          <p:cNvSpPr>
            <a:spLocks noChangeAspect="1"/>
          </p:cNvSpPr>
          <p:nvPr/>
        </p:nvSpPr>
        <p:spPr>
          <a:xfrm>
            <a:off x="3486696" y="2563861"/>
            <a:ext cx="1804961" cy="1804961"/>
          </a:xfrm>
          <a:prstGeom prst="ellipse">
            <a:avLst/>
          </a:prstGeom>
          <a:solidFill>
            <a:srgbClr val="F880A2"/>
          </a:solidFill>
          <a:ln w="76200">
            <a:noFill/>
          </a:ln>
          <a:effectLst>
            <a:outerShdw blurRad="1270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3600" b="1" spc="600" dirty="0">
                <a:solidFill>
                  <a:schemeClr val="bg1"/>
                </a:solidFill>
                <a:latin typeface="+mn-ea"/>
              </a:rPr>
              <a:t>目录</a:t>
            </a:r>
            <a:endParaRPr lang="en-US" altLang="zh-CN" sz="3600" b="1" spc="600" dirty="0">
              <a:solidFill>
                <a:schemeClr val="bg1"/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200" b="1" spc="600" dirty="0">
                <a:solidFill>
                  <a:schemeClr val="bg1"/>
                </a:solidFill>
                <a:latin typeface="+mn-ea"/>
              </a:rPr>
              <a:t>Content</a:t>
            </a:r>
            <a:endParaRPr lang="zh-CN" altLang="en-US" sz="1200" b="1" spc="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" name="TextBox 12">
            <a:extLst>
              <a:ext uri="{FF2B5EF4-FFF2-40B4-BE49-F238E27FC236}">
                <a16:creationId xmlns:a16="http://schemas.microsoft.com/office/drawing/2014/main" xmlns="" id="{B5B0396E-41FA-4855-BA5E-E3D374E725AE}"/>
              </a:ext>
            </a:extLst>
          </p:cNvPr>
          <p:cNvSpPr txBox="1"/>
          <p:nvPr/>
        </p:nvSpPr>
        <p:spPr>
          <a:xfrm>
            <a:off x="6609861" y="2489521"/>
            <a:ext cx="3409792" cy="44678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80000"/>
              </a:lnSpc>
              <a:buNone/>
            </a:pPr>
            <a:r>
              <a:rPr lang="zh-CN" altLang="en-US" sz="2800" spc="-150" dirty="0">
                <a:solidFill>
                  <a:srgbClr val="F880A2"/>
                </a:solidFill>
                <a:latin typeface="+mn-ea"/>
                <a:ea typeface="+mn-ea"/>
                <a:cs typeface="+mn-ea"/>
                <a:sym typeface="+mn-lt"/>
              </a:rPr>
              <a:t>工作完成情况</a:t>
            </a: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xmlns="" id="{FC0F3363-441C-4303-9564-516F2D296C89}"/>
              </a:ext>
            </a:extLst>
          </p:cNvPr>
          <p:cNvSpPr/>
          <p:nvPr/>
        </p:nvSpPr>
        <p:spPr>
          <a:xfrm>
            <a:off x="5142880" y="1451660"/>
            <a:ext cx="540000" cy="54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400" dirty="0">
                <a:solidFill>
                  <a:srgbClr val="F880A2"/>
                </a:solidFill>
                <a:latin typeface="+mn-ea"/>
              </a:rPr>
              <a:t>1</a:t>
            </a:r>
            <a:endParaRPr lang="zh-CN" altLang="en-US" sz="2400" dirty="0">
              <a:solidFill>
                <a:srgbClr val="F880A2"/>
              </a:solidFill>
              <a:latin typeface="+mn-ea"/>
            </a:endParaRPr>
          </a:p>
        </p:txBody>
      </p:sp>
      <p:sp>
        <p:nvSpPr>
          <p:cNvPr id="5" name="TextBox 19">
            <a:extLst>
              <a:ext uri="{FF2B5EF4-FFF2-40B4-BE49-F238E27FC236}">
                <a16:creationId xmlns:a16="http://schemas.microsoft.com/office/drawing/2014/main" xmlns="" id="{67FE7C6D-3454-4B4B-B649-2105B75DDC6A}"/>
              </a:ext>
            </a:extLst>
          </p:cNvPr>
          <p:cNvSpPr txBox="1"/>
          <p:nvPr/>
        </p:nvSpPr>
        <p:spPr>
          <a:xfrm>
            <a:off x="6006976" y="1460050"/>
            <a:ext cx="3409792" cy="44678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80000"/>
              </a:lnSpc>
              <a:buNone/>
            </a:pPr>
            <a:r>
              <a:rPr lang="zh-CN" altLang="en-US" sz="2800" spc="-150" dirty="0">
                <a:solidFill>
                  <a:srgbClr val="F880A2"/>
                </a:solidFill>
                <a:latin typeface="+mn-ea"/>
                <a:ea typeface="+mn-ea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6" name="TextBox 26">
            <a:extLst>
              <a:ext uri="{FF2B5EF4-FFF2-40B4-BE49-F238E27FC236}">
                <a16:creationId xmlns:a16="http://schemas.microsoft.com/office/drawing/2014/main" xmlns="" id="{A64C716E-9B7B-4039-8F07-9DE7E873AB6C}"/>
              </a:ext>
            </a:extLst>
          </p:cNvPr>
          <p:cNvSpPr txBox="1"/>
          <p:nvPr/>
        </p:nvSpPr>
        <p:spPr>
          <a:xfrm>
            <a:off x="6012961" y="4834219"/>
            <a:ext cx="3409792" cy="44678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80000"/>
              </a:lnSpc>
              <a:buNone/>
            </a:pPr>
            <a:r>
              <a:rPr lang="zh-CN" altLang="en-US" sz="2800" spc="-150" dirty="0">
                <a:solidFill>
                  <a:srgbClr val="F880A2"/>
                </a:solidFill>
                <a:latin typeface="+mn-ea"/>
                <a:ea typeface="+mn-ea"/>
                <a:cs typeface="+mn-ea"/>
                <a:sym typeface="+mn-lt"/>
              </a:rPr>
              <a:t>明年工作计划</a:t>
            </a:r>
          </a:p>
        </p:txBody>
      </p:sp>
      <p:sp>
        <p:nvSpPr>
          <p:cNvPr id="7" name="TextBox 33">
            <a:extLst>
              <a:ext uri="{FF2B5EF4-FFF2-40B4-BE49-F238E27FC236}">
                <a16:creationId xmlns:a16="http://schemas.microsoft.com/office/drawing/2014/main" xmlns="" id="{6C125DE9-4163-4F1A-BB1C-A11A0519CF72}"/>
              </a:ext>
            </a:extLst>
          </p:cNvPr>
          <p:cNvSpPr txBox="1"/>
          <p:nvPr/>
        </p:nvSpPr>
        <p:spPr>
          <a:xfrm>
            <a:off x="6578848" y="3668484"/>
            <a:ext cx="3409792" cy="44678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80000"/>
              </a:lnSpc>
              <a:buNone/>
            </a:pPr>
            <a:r>
              <a:rPr lang="zh-CN" altLang="en-US" sz="2800" spc="-150" dirty="0">
                <a:solidFill>
                  <a:srgbClr val="F880A2"/>
                </a:solidFill>
                <a:latin typeface="+mn-ea"/>
                <a:ea typeface="+mn-ea"/>
                <a:cs typeface="+mn-ea"/>
                <a:sym typeface="+mn-lt"/>
              </a:rPr>
              <a:t>成功项目展示</a:t>
            </a: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DAA5727C-5B25-4269-8BB2-74853EEC7B5F}"/>
              </a:ext>
            </a:extLst>
          </p:cNvPr>
          <p:cNvSpPr/>
          <p:nvPr/>
        </p:nvSpPr>
        <p:spPr>
          <a:xfrm>
            <a:off x="5851276" y="2481131"/>
            <a:ext cx="540000" cy="54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400">
                <a:solidFill>
                  <a:srgbClr val="F880A2"/>
                </a:solidFill>
                <a:latin typeface="+mn-ea"/>
              </a:rPr>
              <a:t>2</a:t>
            </a:r>
            <a:endParaRPr lang="zh-CN" altLang="en-US" sz="2400">
              <a:solidFill>
                <a:srgbClr val="F880A2"/>
              </a:solidFill>
              <a:latin typeface="+mn-ea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A09D7183-D78E-458B-8947-A0AB40629F6E}"/>
              </a:ext>
            </a:extLst>
          </p:cNvPr>
          <p:cNvSpPr/>
          <p:nvPr/>
        </p:nvSpPr>
        <p:spPr>
          <a:xfrm>
            <a:off x="5876800" y="3666241"/>
            <a:ext cx="540000" cy="54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400">
                <a:solidFill>
                  <a:srgbClr val="F880A2"/>
                </a:solidFill>
                <a:latin typeface="+mn-ea"/>
              </a:rPr>
              <a:t>3</a:t>
            </a:r>
            <a:endParaRPr lang="zh-CN" altLang="en-US" sz="2400">
              <a:solidFill>
                <a:srgbClr val="F880A2"/>
              </a:solidFill>
              <a:latin typeface="+mn-ea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69CB0D05-E926-4452-AA78-25C94D641911}"/>
              </a:ext>
            </a:extLst>
          </p:cNvPr>
          <p:cNvSpPr/>
          <p:nvPr/>
        </p:nvSpPr>
        <p:spPr>
          <a:xfrm>
            <a:off x="5254376" y="4825829"/>
            <a:ext cx="540000" cy="54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400">
                <a:solidFill>
                  <a:srgbClr val="F880A2"/>
                </a:solidFill>
                <a:latin typeface="+mn-ea"/>
              </a:rPr>
              <a:t>4</a:t>
            </a:r>
            <a:endParaRPr lang="zh-CN" altLang="en-US" sz="2400">
              <a:solidFill>
                <a:srgbClr val="F880A2"/>
              </a:solidFill>
              <a:latin typeface="+mn-ea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A32764CF-2C1A-47A9-B0DE-5E88753A685A}"/>
              </a:ext>
            </a:extLst>
          </p:cNvPr>
          <p:cNvSpPr/>
          <p:nvPr/>
        </p:nvSpPr>
        <p:spPr>
          <a:xfrm>
            <a:off x="6115793" y="1898867"/>
            <a:ext cx="18660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rgbClr val="F880A2"/>
                </a:solidFill>
                <a:latin typeface="+mn-ea"/>
              </a:rPr>
              <a:t>ADD YOUR TITLE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54DE9FA9-A5CF-4496-A0EF-FB65BA678DD4}"/>
              </a:ext>
            </a:extLst>
          </p:cNvPr>
          <p:cNvSpPr/>
          <p:nvPr/>
        </p:nvSpPr>
        <p:spPr>
          <a:xfrm>
            <a:off x="6686933" y="2926287"/>
            <a:ext cx="18660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rgbClr val="F880A2"/>
                </a:solidFill>
                <a:latin typeface="+mn-ea"/>
              </a:rPr>
              <a:t>ADD YOUR TITLE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3C5B78F3-04E5-4BD0-8506-F70EDA6557BE}"/>
              </a:ext>
            </a:extLst>
          </p:cNvPr>
          <p:cNvSpPr/>
          <p:nvPr/>
        </p:nvSpPr>
        <p:spPr>
          <a:xfrm>
            <a:off x="6686933" y="4174407"/>
            <a:ext cx="18660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rgbClr val="F880A2"/>
                </a:solidFill>
                <a:latin typeface="+mn-ea"/>
              </a:rPr>
              <a:t>ADD YOUR TITLE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2A41A507-B978-47CA-A732-2418BAE911F5}"/>
              </a:ext>
            </a:extLst>
          </p:cNvPr>
          <p:cNvSpPr/>
          <p:nvPr/>
        </p:nvSpPr>
        <p:spPr>
          <a:xfrm>
            <a:off x="6115793" y="5270985"/>
            <a:ext cx="18660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rgbClr val="F880A2"/>
                </a:solidFill>
                <a:latin typeface="+mn-ea"/>
              </a:rPr>
              <a:t>ADD YOUR TITLE</a:t>
            </a:r>
          </a:p>
        </p:txBody>
      </p:sp>
    </p:spTree>
    <p:extLst>
      <p:ext uri="{BB962C8B-B14F-4D97-AF65-F5344CB8AC3E}">
        <p14:creationId xmlns:p14="http://schemas.microsoft.com/office/powerpoint/2010/main" val="214942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22">
            <a:extLst>
              <a:ext uri="{FF2B5EF4-FFF2-40B4-BE49-F238E27FC236}">
                <a16:creationId xmlns:a16="http://schemas.microsoft.com/office/drawing/2014/main" xmlns="" id="{2B03B781-C42C-44B8-A739-BB44A1C94BA8}"/>
              </a:ext>
            </a:extLst>
          </p:cNvPr>
          <p:cNvSpPr txBox="1"/>
          <p:nvPr/>
        </p:nvSpPr>
        <p:spPr>
          <a:xfrm>
            <a:off x="6273800" y="2629683"/>
            <a:ext cx="3335407" cy="598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80000"/>
              </a:lnSpc>
              <a:buNone/>
            </a:pPr>
            <a:r>
              <a:rPr lang="zh-CN" altLang="en-US" sz="4000" spc="-150" dirty="0">
                <a:solidFill>
                  <a:srgbClr val="F880A2"/>
                </a:solidFill>
                <a:latin typeface="+mn-ea"/>
                <a:cs typeface="+mn-ea"/>
                <a:sym typeface="+mn-lt"/>
              </a:rPr>
              <a:t>明年工作计划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B58F7753-80FF-4A99-AFC7-AE7C93513453}"/>
              </a:ext>
            </a:extLst>
          </p:cNvPr>
          <p:cNvGrpSpPr/>
          <p:nvPr/>
        </p:nvGrpSpPr>
        <p:grpSpPr>
          <a:xfrm>
            <a:off x="3081606" y="1786219"/>
            <a:ext cx="2168184" cy="2858270"/>
            <a:chOff x="4392265" y="2154519"/>
            <a:chExt cx="2168184" cy="2858270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EEF193AE-7862-4D8D-ADD6-D23BECA5A7A3}"/>
                </a:ext>
              </a:extLst>
            </p:cNvPr>
            <p:cNvGrpSpPr/>
            <p:nvPr/>
          </p:nvGrpSpPr>
          <p:grpSpPr>
            <a:xfrm>
              <a:off x="4392265" y="2154519"/>
              <a:ext cx="2168184" cy="2231572"/>
              <a:chOff x="1827622" y="1343919"/>
              <a:chExt cx="2304000" cy="2304000"/>
            </a:xfrm>
          </p:grpSpPr>
          <p:sp>
            <p:nvSpPr>
              <p:cNvPr id="18" name="椭圆 17">
                <a:extLst>
                  <a:ext uri="{FF2B5EF4-FFF2-40B4-BE49-F238E27FC236}">
                    <a16:creationId xmlns:a16="http://schemas.microsoft.com/office/drawing/2014/main" xmlns="" id="{F20B7B1D-8441-4BE8-B9AE-C18F72000538}"/>
                  </a:ext>
                </a:extLst>
              </p:cNvPr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xmlns="" id="{814D5940-945B-48CB-A6E0-74EE625A75D8}"/>
                  </a:ext>
                </a:extLst>
              </p:cNvPr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</p:grp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0F2D809D-2039-4078-98CD-77BD7944FA9A}"/>
                </a:ext>
              </a:extLst>
            </p:cNvPr>
            <p:cNvSpPr/>
            <p:nvPr/>
          </p:nvSpPr>
          <p:spPr>
            <a:xfrm>
              <a:off x="4678970" y="2474541"/>
              <a:ext cx="1594774" cy="1641398"/>
            </a:xfrm>
            <a:prstGeom prst="ellipse">
              <a:avLst/>
            </a:prstGeom>
            <a:solidFill>
              <a:srgbClr val="F88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51846" rIns="0" bIns="51846" rtlCol="0" anchor="ctr"/>
            <a:lstStyle/>
            <a:p>
              <a:pPr algn="ctr"/>
              <a:r>
                <a:rPr lang="en-US" altLang="zh-CN" sz="7200" dirty="0">
                  <a:solidFill>
                    <a:schemeClr val="bg1"/>
                  </a:solidFill>
                  <a:latin typeface="+mn-ea"/>
                </a:rPr>
                <a:t>04</a:t>
              </a:r>
              <a:endParaRPr lang="zh-CN" altLang="en-US" sz="7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7" name="TextBox 42">
              <a:extLst>
                <a:ext uri="{FF2B5EF4-FFF2-40B4-BE49-F238E27FC236}">
                  <a16:creationId xmlns:a16="http://schemas.microsoft.com/office/drawing/2014/main" xmlns="" id="{24A9DF28-D334-49F9-ACD1-F349EC47087D}"/>
                </a:ext>
              </a:extLst>
            </p:cNvPr>
            <p:cNvSpPr txBox="1"/>
            <p:nvPr/>
          </p:nvSpPr>
          <p:spPr>
            <a:xfrm>
              <a:off x="4725890" y="4551124"/>
              <a:ext cx="15580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F880A2"/>
                  </a:solidFill>
                  <a:latin typeface="+mn-ea"/>
                </a:rPr>
                <a:t>Overview</a:t>
              </a:r>
              <a:endParaRPr lang="zh-CN" altLang="en-US" sz="2400" dirty="0">
                <a:solidFill>
                  <a:srgbClr val="F880A2"/>
                </a:solidFill>
                <a:latin typeface="+mn-ea"/>
              </a:endParaRPr>
            </a:p>
          </p:txBody>
        </p:sp>
      </p:grp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E71EC827-CEE1-4D30-8527-07FDB3F49C4E}"/>
              </a:ext>
            </a:extLst>
          </p:cNvPr>
          <p:cNvCxnSpPr/>
          <p:nvPr/>
        </p:nvCxnSpPr>
        <p:spPr>
          <a:xfrm>
            <a:off x="5703399" y="1786219"/>
            <a:ext cx="0" cy="2976069"/>
          </a:xfrm>
          <a:prstGeom prst="line">
            <a:avLst/>
          </a:prstGeom>
          <a:ln>
            <a:solidFill>
              <a:srgbClr val="F880A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F79A25E9-0D14-49EA-999D-76801910D923}"/>
              </a:ext>
            </a:extLst>
          </p:cNvPr>
          <p:cNvSpPr/>
          <p:nvPr/>
        </p:nvSpPr>
        <p:spPr>
          <a:xfrm>
            <a:off x="6418971" y="3296862"/>
            <a:ext cx="30397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F880A2"/>
                </a:solidFill>
                <a:latin typeface="+mn-ea"/>
              </a:rPr>
              <a:t>ADD YOUR TITLE</a:t>
            </a:r>
          </a:p>
        </p:txBody>
      </p:sp>
    </p:spTree>
    <p:extLst>
      <p:ext uri="{BB962C8B-B14F-4D97-AF65-F5344CB8AC3E}">
        <p14:creationId xmlns:p14="http://schemas.microsoft.com/office/powerpoint/2010/main" val="323073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1" name="组合 420"/>
          <p:cNvGrpSpPr/>
          <p:nvPr/>
        </p:nvGrpSpPr>
        <p:grpSpPr>
          <a:xfrm>
            <a:off x="692148" y="1217500"/>
            <a:ext cx="2411840" cy="5049281"/>
            <a:chOff x="538161" y="674999"/>
            <a:chExt cx="1808880" cy="3786961"/>
          </a:xfrm>
        </p:grpSpPr>
        <p:sp>
          <p:nvSpPr>
            <p:cNvPr id="4" name="TextBox 5"/>
            <p:cNvSpPr txBox="1"/>
            <p:nvPr/>
          </p:nvSpPr>
          <p:spPr>
            <a:xfrm>
              <a:off x="911086" y="674999"/>
              <a:ext cx="1063032" cy="90024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48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50%</a:t>
              </a:r>
            </a:p>
          </p:txBody>
        </p:sp>
        <p:sp>
          <p:nvSpPr>
            <p:cNvPr id="5" name="TextBox 6"/>
            <p:cNvSpPr txBox="1"/>
            <p:nvPr/>
          </p:nvSpPr>
          <p:spPr>
            <a:xfrm>
              <a:off x="538161" y="4071180"/>
              <a:ext cx="1808880" cy="390780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rmAutofit/>
            </a:bodyPr>
            <a:lstStyle/>
            <a:p>
              <a:pPr algn="ctr" defTabSz="1625519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67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9" name="Rectangle 2"/>
            <p:cNvSpPr/>
            <p:nvPr/>
          </p:nvSpPr>
          <p:spPr>
            <a:xfrm>
              <a:off x="539750" y="3747919"/>
              <a:ext cx="1805701" cy="323261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algn="ctr" defTabSz="1625519">
                <a:spcBef>
                  <a:spcPct val="0"/>
                </a:spcBef>
                <a:defRPr/>
              </a:pPr>
              <a:r>
                <a:rPr lang="zh-CN" altLang="en-US" sz="1467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grpSp>
          <p:nvGrpSpPr>
            <p:cNvPr id="16" name="Group 9"/>
            <p:cNvGrpSpPr/>
            <p:nvPr/>
          </p:nvGrpSpPr>
          <p:grpSpPr>
            <a:xfrm>
              <a:off x="675643" y="1367658"/>
              <a:ext cx="1533915" cy="2261904"/>
              <a:chOff x="900858" y="1823543"/>
              <a:chExt cx="2045220" cy="3015873"/>
            </a:xfrm>
          </p:grpSpPr>
          <p:sp>
            <p:nvSpPr>
              <p:cNvPr id="320" name="Rectangle 1"/>
              <p:cNvSpPr/>
              <p:nvPr/>
            </p:nvSpPr>
            <p:spPr>
              <a:xfrm>
                <a:off x="900858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1" name="Rectangle 18"/>
              <p:cNvSpPr/>
              <p:nvPr/>
            </p:nvSpPr>
            <p:spPr>
              <a:xfrm>
                <a:off x="1105380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2" name="Rectangle 19"/>
              <p:cNvSpPr/>
              <p:nvPr/>
            </p:nvSpPr>
            <p:spPr>
              <a:xfrm>
                <a:off x="1309902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3" name="Rectangle 26"/>
              <p:cNvSpPr/>
              <p:nvPr/>
            </p:nvSpPr>
            <p:spPr>
              <a:xfrm>
                <a:off x="1514424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4" name="Rectangle 27"/>
              <p:cNvSpPr/>
              <p:nvPr/>
            </p:nvSpPr>
            <p:spPr>
              <a:xfrm>
                <a:off x="1718946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5" name="Rectangle 28"/>
              <p:cNvSpPr/>
              <p:nvPr/>
            </p:nvSpPr>
            <p:spPr>
              <a:xfrm>
                <a:off x="1923468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6" name="Rectangle 29"/>
              <p:cNvSpPr/>
              <p:nvPr/>
            </p:nvSpPr>
            <p:spPr>
              <a:xfrm>
                <a:off x="2127990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7" name="Rectangle 30"/>
              <p:cNvSpPr/>
              <p:nvPr/>
            </p:nvSpPr>
            <p:spPr>
              <a:xfrm>
                <a:off x="2332512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8" name="Rectangle 31"/>
              <p:cNvSpPr/>
              <p:nvPr/>
            </p:nvSpPr>
            <p:spPr>
              <a:xfrm>
                <a:off x="2537034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9" name="Rectangle 32"/>
              <p:cNvSpPr/>
              <p:nvPr/>
            </p:nvSpPr>
            <p:spPr>
              <a:xfrm>
                <a:off x="2741556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0" name="Rectangle 43"/>
              <p:cNvSpPr/>
              <p:nvPr/>
            </p:nvSpPr>
            <p:spPr>
              <a:xfrm>
                <a:off x="900858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1" name="Rectangle 44"/>
              <p:cNvSpPr/>
              <p:nvPr/>
            </p:nvSpPr>
            <p:spPr>
              <a:xfrm>
                <a:off x="1105380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2" name="Rectangle 45"/>
              <p:cNvSpPr/>
              <p:nvPr/>
            </p:nvSpPr>
            <p:spPr>
              <a:xfrm>
                <a:off x="1309902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3" name="Rectangle 46"/>
              <p:cNvSpPr/>
              <p:nvPr/>
            </p:nvSpPr>
            <p:spPr>
              <a:xfrm>
                <a:off x="1514424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4" name="Rectangle 47"/>
              <p:cNvSpPr/>
              <p:nvPr/>
            </p:nvSpPr>
            <p:spPr>
              <a:xfrm>
                <a:off x="1718946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5" name="Rectangle 48"/>
              <p:cNvSpPr/>
              <p:nvPr/>
            </p:nvSpPr>
            <p:spPr>
              <a:xfrm>
                <a:off x="1923468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6" name="Rectangle 49"/>
              <p:cNvSpPr/>
              <p:nvPr/>
            </p:nvSpPr>
            <p:spPr>
              <a:xfrm>
                <a:off x="2127990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7" name="Rectangle 50"/>
              <p:cNvSpPr/>
              <p:nvPr/>
            </p:nvSpPr>
            <p:spPr>
              <a:xfrm>
                <a:off x="2332512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8" name="Rectangle 51"/>
              <p:cNvSpPr/>
              <p:nvPr/>
            </p:nvSpPr>
            <p:spPr>
              <a:xfrm>
                <a:off x="2537034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9" name="Rectangle 52"/>
              <p:cNvSpPr/>
              <p:nvPr/>
            </p:nvSpPr>
            <p:spPr>
              <a:xfrm>
                <a:off x="2741556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0" name="Rectangle 53"/>
              <p:cNvSpPr/>
              <p:nvPr/>
            </p:nvSpPr>
            <p:spPr>
              <a:xfrm>
                <a:off x="900858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1" name="Rectangle 54"/>
              <p:cNvSpPr/>
              <p:nvPr/>
            </p:nvSpPr>
            <p:spPr>
              <a:xfrm>
                <a:off x="1105380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2" name="Rectangle 55"/>
              <p:cNvSpPr/>
              <p:nvPr/>
            </p:nvSpPr>
            <p:spPr>
              <a:xfrm>
                <a:off x="1309902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3" name="Rectangle 56"/>
              <p:cNvSpPr/>
              <p:nvPr/>
            </p:nvSpPr>
            <p:spPr>
              <a:xfrm>
                <a:off x="1514424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4" name="Rectangle 57"/>
              <p:cNvSpPr/>
              <p:nvPr/>
            </p:nvSpPr>
            <p:spPr>
              <a:xfrm>
                <a:off x="1718946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5" name="Rectangle 58"/>
              <p:cNvSpPr/>
              <p:nvPr/>
            </p:nvSpPr>
            <p:spPr>
              <a:xfrm>
                <a:off x="1923468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6" name="Rectangle 59"/>
              <p:cNvSpPr/>
              <p:nvPr/>
            </p:nvSpPr>
            <p:spPr>
              <a:xfrm>
                <a:off x="2127990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7" name="Rectangle 60"/>
              <p:cNvSpPr/>
              <p:nvPr/>
            </p:nvSpPr>
            <p:spPr>
              <a:xfrm>
                <a:off x="2332512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8" name="Rectangle 61"/>
              <p:cNvSpPr/>
              <p:nvPr/>
            </p:nvSpPr>
            <p:spPr>
              <a:xfrm>
                <a:off x="2537034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9" name="Rectangle 62"/>
              <p:cNvSpPr/>
              <p:nvPr/>
            </p:nvSpPr>
            <p:spPr>
              <a:xfrm>
                <a:off x="2741556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0" name="Rectangle 63"/>
              <p:cNvSpPr/>
              <p:nvPr/>
            </p:nvSpPr>
            <p:spPr>
              <a:xfrm>
                <a:off x="900858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1" name="Rectangle 64"/>
              <p:cNvSpPr/>
              <p:nvPr/>
            </p:nvSpPr>
            <p:spPr>
              <a:xfrm>
                <a:off x="1105380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2" name="Rectangle 65"/>
              <p:cNvSpPr/>
              <p:nvPr/>
            </p:nvSpPr>
            <p:spPr>
              <a:xfrm>
                <a:off x="1309902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3" name="Rectangle 66"/>
              <p:cNvSpPr/>
              <p:nvPr/>
            </p:nvSpPr>
            <p:spPr>
              <a:xfrm>
                <a:off x="1514424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4" name="Rectangle 67"/>
              <p:cNvSpPr/>
              <p:nvPr/>
            </p:nvSpPr>
            <p:spPr>
              <a:xfrm>
                <a:off x="1718946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5" name="Rectangle 68"/>
              <p:cNvSpPr/>
              <p:nvPr/>
            </p:nvSpPr>
            <p:spPr>
              <a:xfrm>
                <a:off x="1923468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6" name="Rectangle 69"/>
              <p:cNvSpPr/>
              <p:nvPr/>
            </p:nvSpPr>
            <p:spPr>
              <a:xfrm>
                <a:off x="2127990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7" name="Rectangle 70"/>
              <p:cNvSpPr/>
              <p:nvPr/>
            </p:nvSpPr>
            <p:spPr>
              <a:xfrm>
                <a:off x="2332512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8" name="Rectangle 71"/>
              <p:cNvSpPr/>
              <p:nvPr/>
            </p:nvSpPr>
            <p:spPr>
              <a:xfrm>
                <a:off x="2537034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9" name="Rectangle 72"/>
              <p:cNvSpPr/>
              <p:nvPr/>
            </p:nvSpPr>
            <p:spPr>
              <a:xfrm>
                <a:off x="2741556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0" name="Rectangle 73"/>
              <p:cNvSpPr/>
              <p:nvPr/>
            </p:nvSpPr>
            <p:spPr>
              <a:xfrm>
                <a:off x="900858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1" name="Rectangle 74"/>
              <p:cNvSpPr/>
              <p:nvPr/>
            </p:nvSpPr>
            <p:spPr>
              <a:xfrm>
                <a:off x="1105380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2" name="Rectangle 75"/>
              <p:cNvSpPr/>
              <p:nvPr/>
            </p:nvSpPr>
            <p:spPr>
              <a:xfrm>
                <a:off x="1309902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3" name="Rectangle 76"/>
              <p:cNvSpPr/>
              <p:nvPr/>
            </p:nvSpPr>
            <p:spPr>
              <a:xfrm>
                <a:off x="1514424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4" name="Rectangle 77"/>
              <p:cNvSpPr/>
              <p:nvPr/>
            </p:nvSpPr>
            <p:spPr>
              <a:xfrm>
                <a:off x="1718946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5" name="Rectangle 78"/>
              <p:cNvSpPr/>
              <p:nvPr/>
            </p:nvSpPr>
            <p:spPr>
              <a:xfrm>
                <a:off x="1923468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6" name="Rectangle 79"/>
              <p:cNvSpPr/>
              <p:nvPr/>
            </p:nvSpPr>
            <p:spPr>
              <a:xfrm>
                <a:off x="2127990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7" name="Rectangle 80"/>
              <p:cNvSpPr/>
              <p:nvPr/>
            </p:nvSpPr>
            <p:spPr>
              <a:xfrm>
                <a:off x="2332512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8" name="Rectangle 81"/>
              <p:cNvSpPr/>
              <p:nvPr/>
            </p:nvSpPr>
            <p:spPr>
              <a:xfrm>
                <a:off x="2537034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9" name="Rectangle 82"/>
              <p:cNvSpPr/>
              <p:nvPr/>
            </p:nvSpPr>
            <p:spPr>
              <a:xfrm>
                <a:off x="2741556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0" name="Rectangle 83"/>
              <p:cNvSpPr/>
              <p:nvPr/>
            </p:nvSpPr>
            <p:spPr>
              <a:xfrm>
                <a:off x="900858" y="3331480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1" name="Rectangle 84"/>
              <p:cNvSpPr/>
              <p:nvPr/>
            </p:nvSpPr>
            <p:spPr>
              <a:xfrm>
                <a:off x="1105380" y="3331480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2" name="Rectangle 85"/>
              <p:cNvSpPr/>
              <p:nvPr/>
            </p:nvSpPr>
            <p:spPr>
              <a:xfrm>
                <a:off x="1309902" y="3331480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3" name="Rectangle 86"/>
              <p:cNvSpPr/>
              <p:nvPr/>
            </p:nvSpPr>
            <p:spPr>
              <a:xfrm>
                <a:off x="1514424" y="3331480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4" name="Rectangle 87"/>
              <p:cNvSpPr/>
              <p:nvPr/>
            </p:nvSpPr>
            <p:spPr>
              <a:xfrm>
                <a:off x="1718946" y="3331480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5" name="Rectangle 88"/>
              <p:cNvSpPr/>
              <p:nvPr/>
            </p:nvSpPr>
            <p:spPr>
              <a:xfrm>
                <a:off x="1923468" y="3331480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6" name="Rectangle 89"/>
              <p:cNvSpPr/>
              <p:nvPr/>
            </p:nvSpPr>
            <p:spPr>
              <a:xfrm>
                <a:off x="2127990" y="3331480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7" name="Rectangle 90"/>
              <p:cNvSpPr/>
              <p:nvPr/>
            </p:nvSpPr>
            <p:spPr>
              <a:xfrm>
                <a:off x="2332512" y="3331480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8" name="Rectangle 91"/>
              <p:cNvSpPr/>
              <p:nvPr/>
            </p:nvSpPr>
            <p:spPr>
              <a:xfrm>
                <a:off x="2537034" y="3331480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9" name="Rectangle 92"/>
              <p:cNvSpPr/>
              <p:nvPr/>
            </p:nvSpPr>
            <p:spPr>
              <a:xfrm>
                <a:off x="2741556" y="3331480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0" name="Rectangle 93"/>
              <p:cNvSpPr/>
              <p:nvPr/>
            </p:nvSpPr>
            <p:spPr>
              <a:xfrm>
                <a:off x="900858" y="3633067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1" name="Rectangle 94"/>
              <p:cNvSpPr/>
              <p:nvPr/>
            </p:nvSpPr>
            <p:spPr>
              <a:xfrm>
                <a:off x="1105380" y="3633067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2" name="Rectangle 95"/>
              <p:cNvSpPr/>
              <p:nvPr/>
            </p:nvSpPr>
            <p:spPr>
              <a:xfrm>
                <a:off x="1309902" y="3633067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3" name="Rectangle 96"/>
              <p:cNvSpPr/>
              <p:nvPr/>
            </p:nvSpPr>
            <p:spPr>
              <a:xfrm>
                <a:off x="1514424" y="3633067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4" name="Rectangle 97"/>
              <p:cNvSpPr/>
              <p:nvPr/>
            </p:nvSpPr>
            <p:spPr>
              <a:xfrm>
                <a:off x="1718946" y="3633067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5" name="Rectangle 98"/>
              <p:cNvSpPr/>
              <p:nvPr/>
            </p:nvSpPr>
            <p:spPr>
              <a:xfrm>
                <a:off x="1923468" y="3633067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6" name="Rectangle 99"/>
              <p:cNvSpPr/>
              <p:nvPr/>
            </p:nvSpPr>
            <p:spPr>
              <a:xfrm>
                <a:off x="2127990" y="3633067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7" name="Rectangle 100"/>
              <p:cNvSpPr/>
              <p:nvPr/>
            </p:nvSpPr>
            <p:spPr>
              <a:xfrm>
                <a:off x="2332512" y="3633067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8" name="Rectangle 101"/>
              <p:cNvSpPr/>
              <p:nvPr/>
            </p:nvSpPr>
            <p:spPr>
              <a:xfrm>
                <a:off x="2537034" y="3633067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9" name="Rectangle 102"/>
              <p:cNvSpPr/>
              <p:nvPr/>
            </p:nvSpPr>
            <p:spPr>
              <a:xfrm>
                <a:off x="2741556" y="3633067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0" name="Rectangle 103"/>
              <p:cNvSpPr/>
              <p:nvPr/>
            </p:nvSpPr>
            <p:spPr>
              <a:xfrm>
                <a:off x="900858" y="3934654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1" name="Rectangle 104"/>
              <p:cNvSpPr/>
              <p:nvPr/>
            </p:nvSpPr>
            <p:spPr>
              <a:xfrm>
                <a:off x="1105380" y="3934654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2" name="Rectangle 105"/>
              <p:cNvSpPr/>
              <p:nvPr/>
            </p:nvSpPr>
            <p:spPr>
              <a:xfrm>
                <a:off x="1309902" y="3934654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3" name="Rectangle 106"/>
              <p:cNvSpPr/>
              <p:nvPr/>
            </p:nvSpPr>
            <p:spPr>
              <a:xfrm>
                <a:off x="1514424" y="3934654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4" name="Rectangle 107"/>
              <p:cNvSpPr/>
              <p:nvPr/>
            </p:nvSpPr>
            <p:spPr>
              <a:xfrm>
                <a:off x="1718946" y="3934654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5" name="Rectangle 108"/>
              <p:cNvSpPr/>
              <p:nvPr/>
            </p:nvSpPr>
            <p:spPr>
              <a:xfrm>
                <a:off x="1923468" y="3934654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6" name="Rectangle 109"/>
              <p:cNvSpPr/>
              <p:nvPr/>
            </p:nvSpPr>
            <p:spPr>
              <a:xfrm>
                <a:off x="2127990" y="3934654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7" name="Rectangle 110"/>
              <p:cNvSpPr/>
              <p:nvPr/>
            </p:nvSpPr>
            <p:spPr>
              <a:xfrm>
                <a:off x="2332512" y="3934654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8" name="Rectangle 111"/>
              <p:cNvSpPr/>
              <p:nvPr/>
            </p:nvSpPr>
            <p:spPr>
              <a:xfrm>
                <a:off x="2537034" y="3934654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9" name="Rectangle 112"/>
              <p:cNvSpPr/>
              <p:nvPr/>
            </p:nvSpPr>
            <p:spPr>
              <a:xfrm>
                <a:off x="2741556" y="3934654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0" name="Rectangle 113"/>
              <p:cNvSpPr/>
              <p:nvPr/>
            </p:nvSpPr>
            <p:spPr>
              <a:xfrm>
                <a:off x="900858" y="4236241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1" name="Rectangle 114"/>
              <p:cNvSpPr/>
              <p:nvPr/>
            </p:nvSpPr>
            <p:spPr>
              <a:xfrm>
                <a:off x="1105380" y="4236241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2" name="Rectangle 115"/>
              <p:cNvSpPr/>
              <p:nvPr/>
            </p:nvSpPr>
            <p:spPr>
              <a:xfrm>
                <a:off x="1309902" y="4236241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3" name="Rectangle 116"/>
              <p:cNvSpPr/>
              <p:nvPr/>
            </p:nvSpPr>
            <p:spPr>
              <a:xfrm>
                <a:off x="1514424" y="4236241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4" name="Rectangle 117"/>
              <p:cNvSpPr/>
              <p:nvPr/>
            </p:nvSpPr>
            <p:spPr>
              <a:xfrm>
                <a:off x="1718946" y="4236241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5" name="Rectangle 118"/>
              <p:cNvSpPr/>
              <p:nvPr/>
            </p:nvSpPr>
            <p:spPr>
              <a:xfrm>
                <a:off x="1923468" y="4236241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6" name="Rectangle 119"/>
              <p:cNvSpPr/>
              <p:nvPr/>
            </p:nvSpPr>
            <p:spPr>
              <a:xfrm>
                <a:off x="2127990" y="4236241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7" name="Rectangle 120"/>
              <p:cNvSpPr/>
              <p:nvPr/>
            </p:nvSpPr>
            <p:spPr>
              <a:xfrm>
                <a:off x="2332512" y="4236241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8" name="Rectangle 121"/>
              <p:cNvSpPr/>
              <p:nvPr/>
            </p:nvSpPr>
            <p:spPr>
              <a:xfrm>
                <a:off x="2537034" y="4236241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9" name="Rectangle 122"/>
              <p:cNvSpPr/>
              <p:nvPr/>
            </p:nvSpPr>
            <p:spPr>
              <a:xfrm>
                <a:off x="2741556" y="4236241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0" name="Rectangle 123"/>
              <p:cNvSpPr/>
              <p:nvPr/>
            </p:nvSpPr>
            <p:spPr>
              <a:xfrm>
                <a:off x="900858" y="4537829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1" name="Rectangle 124"/>
              <p:cNvSpPr/>
              <p:nvPr/>
            </p:nvSpPr>
            <p:spPr>
              <a:xfrm>
                <a:off x="1105380" y="4537829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2" name="Rectangle 125"/>
              <p:cNvSpPr/>
              <p:nvPr/>
            </p:nvSpPr>
            <p:spPr>
              <a:xfrm>
                <a:off x="1309902" y="4537829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3" name="Rectangle 126"/>
              <p:cNvSpPr/>
              <p:nvPr/>
            </p:nvSpPr>
            <p:spPr>
              <a:xfrm>
                <a:off x="1514424" y="4537829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4" name="Rectangle 127"/>
              <p:cNvSpPr/>
              <p:nvPr/>
            </p:nvSpPr>
            <p:spPr>
              <a:xfrm>
                <a:off x="1718946" y="4537829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5" name="Rectangle 128"/>
              <p:cNvSpPr/>
              <p:nvPr/>
            </p:nvSpPr>
            <p:spPr>
              <a:xfrm>
                <a:off x="1923468" y="4537829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6" name="Rectangle 129"/>
              <p:cNvSpPr/>
              <p:nvPr/>
            </p:nvSpPr>
            <p:spPr>
              <a:xfrm>
                <a:off x="2127990" y="4537829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7" name="Rectangle 130"/>
              <p:cNvSpPr/>
              <p:nvPr/>
            </p:nvSpPr>
            <p:spPr>
              <a:xfrm>
                <a:off x="2332512" y="4537829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8" name="Rectangle 131"/>
              <p:cNvSpPr/>
              <p:nvPr/>
            </p:nvSpPr>
            <p:spPr>
              <a:xfrm>
                <a:off x="2537034" y="4537829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9" name="Rectangle 132"/>
              <p:cNvSpPr/>
              <p:nvPr/>
            </p:nvSpPr>
            <p:spPr>
              <a:xfrm>
                <a:off x="2741556" y="4537829"/>
                <a:ext cx="204522" cy="301587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23" name="组合 422"/>
          <p:cNvGrpSpPr/>
          <p:nvPr/>
        </p:nvGrpSpPr>
        <p:grpSpPr>
          <a:xfrm>
            <a:off x="3476193" y="1217500"/>
            <a:ext cx="2411840" cy="5049281"/>
            <a:chOff x="2626195" y="674999"/>
            <a:chExt cx="1808880" cy="3786961"/>
          </a:xfrm>
        </p:grpSpPr>
        <p:sp>
          <p:nvSpPr>
            <p:cNvPr id="6" name="TextBox 8"/>
            <p:cNvSpPr txBox="1"/>
            <p:nvPr/>
          </p:nvSpPr>
          <p:spPr>
            <a:xfrm>
              <a:off x="2996821" y="674999"/>
              <a:ext cx="1063032" cy="90024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48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75%</a:t>
              </a:r>
            </a:p>
          </p:txBody>
        </p:sp>
        <p:sp>
          <p:nvSpPr>
            <p:cNvPr id="10" name="TextBox 20"/>
            <p:cNvSpPr txBox="1"/>
            <p:nvPr/>
          </p:nvSpPr>
          <p:spPr>
            <a:xfrm>
              <a:off x="2626195" y="4071180"/>
              <a:ext cx="1808880" cy="390780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rmAutofit/>
            </a:bodyPr>
            <a:lstStyle/>
            <a:p>
              <a:pPr algn="ctr" defTabSz="1625519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67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11" name="Rectangle 21"/>
            <p:cNvSpPr/>
            <p:nvPr/>
          </p:nvSpPr>
          <p:spPr>
            <a:xfrm>
              <a:off x="2627784" y="3747919"/>
              <a:ext cx="1805701" cy="323261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algn="ctr" defTabSz="1625519">
                <a:spcBef>
                  <a:spcPct val="0"/>
                </a:spcBef>
                <a:defRPr/>
              </a:pPr>
              <a:r>
                <a:rPr lang="zh-CN" altLang="en-US" sz="1467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grpSp>
          <p:nvGrpSpPr>
            <p:cNvPr id="17" name="Group 12"/>
            <p:cNvGrpSpPr/>
            <p:nvPr/>
          </p:nvGrpSpPr>
          <p:grpSpPr>
            <a:xfrm>
              <a:off x="2763677" y="1367658"/>
              <a:ext cx="1533915" cy="2261904"/>
              <a:chOff x="3684903" y="1823543"/>
              <a:chExt cx="2045220" cy="3015873"/>
            </a:xfrm>
          </p:grpSpPr>
          <p:sp>
            <p:nvSpPr>
              <p:cNvPr id="220" name="Rectangle 134"/>
              <p:cNvSpPr/>
              <p:nvPr/>
            </p:nvSpPr>
            <p:spPr>
              <a:xfrm>
                <a:off x="3684903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1" name="Rectangle 135"/>
              <p:cNvSpPr/>
              <p:nvPr/>
            </p:nvSpPr>
            <p:spPr>
              <a:xfrm>
                <a:off x="3889425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2" name="Rectangle 136"/>
              <p:cNvSpPr/>
              <p:nvPr/>
            </p:nvSpPr>
            <p:spPr>
              <a:xfrm>
                <a:off x="4093947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3" name="Rectangle 137"/>
              <p:cNvSpPr/>
              <p:nvPr/>
            </p:nvSpPr>
            <p:spPr>
              <a:xfrm>
                <a:off x="4298469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4" name="Rectangle 138"/>
              <p:cNvSpPr/>
              <p:nvPr/>
            </p:nvSpPr>
            <p:spPr>
              <a:xfrm>
                <a:off x="4502991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" name="Rectangle 139"/>
              <p:cNvSpPr/>
              <p:nvPr/>
            </p:nvSpPr>
            <p:spPr>
              <a:xfrm>
                <a:off x="4707513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6" name="Rectangle 140"/>
              <p:cNvSpPr/>
              <p:nvPr/>
            </p:nvSpPr>
            <p:spPr>
              <a:xfrm>
                <a:off x="4912035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7" name="Rectangle 141"/>
              <p:cNvSpPr/>
              <p:nvPr/>
            </p:nvSpPr>
            <p:spPr>
              <a:xfrm>
                <a:off x="5116557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8" name="Rectangle 142"/>
              <p:cNvSpPr/>
              <p:nvPr/>
            </p:nvSpPr>
            <p:spPr>
              <a:xfrm>
                <a:off x="5321079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9" name="Rectangle 143"/>
              <p:cNvSpPr/>
              <p:nvPr/>
            </p:nvSpPr>
            <p:spPr>
              <a:xfrm>
                <a:off x="5525601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0" name="Rectangle 144"/>
              <p:cNvSpPr/>
              <p:nvPr/>
            </p:nvSpPr>
            <p:spPr>
              <a:xfrm>
                <a:off x="3684903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1" name="Rectangle 145"/>
              <p:cNvSpPr/>
              <p:nvPr/>
            </p:nvSpPr>
            <p:spPr>
              <a:xfrm>
                <a:off x="3889425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2" name="Rectangle 146"/>
              <p:cNvSpPr/>
              <p:nvPr/>
            </p:nvSpPr>
            <p:spPr>
              <a:xfrm>
                <a:off x="4093947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3" name="Rectangle 147"/>
              <p:cNvSpPr/>
              <p:nvPr/>
            </p:nvSpPr>
            <p:spPr>
              <a:xfrm>
                <a:off x="4298469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4" name="Rectangle 148"/>
              <p:cNvSpPr/>
              <p:nvPr/>
            </p:nvSpPr>
            <p:spPr>
              <a:xfrm>
                <a:off x="4502991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5" name="Rectangle 149"/>
              <p:cNvSpPr/>
              <p:nvPr/>
            </p:nvSpPr>
            <p:spPr>
              <a:xfrm>
                <a:off x="4707513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6" name="Rectangle 150"/>
              <p:cNvSpPr/>
              <p:nvPr/>
            </p:nvSpPr>
            <p:spPr>
              <a:xfrm>
                <a:off x="4912035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7" name="Rectangle 151"/>
              <p:cNvSpPr/>
              <p:nvPr/>
            </p:nvSpPr>
            <p:spPr>
              <a:xfrm>
                <a:off x="5116557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8" name="Rectangle 152"/>
              <p:cNvSpPr/>
              <p:nvPr/>
            </p:nvSpPr>
            <p:spPr>
              <a:xfrm>
                <a:off x="5321079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9" name="Rectangle 153"/>
              <p:cNvSpPr/>
              <p:nvPr/>
            </p:nvSpPr>
            <p:spPr>
              <a:xfrm>
                <a:off x="5525601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0" name="Rectangle 154"/>
              <p:cNvSpPr/>
              <p:nvPr/>
            </p:nvSpPr>
            <p:spPr>
              <a:xfrm>
                <a:off x="3684903" y="2426718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1" name="Rectangle 155"/>
              <p:cNvSpPr/>
              <p:nvPr/>
            </p:nvSpPr>
            <p:spPr>
              <a:xfrm>
                <a:off x="3889425" y="2426718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2" name="Rectangle 156"/>
              <p:cNvSpPr/>
              <p:nvPr/>
            </p:nvSpPr>
            <p:spPr>
              <a:xfrm>
                <a:off x="4093947" y="2426718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3" name="Rectangle 157"/>
              <p:cNvSpPr/>
              <p:nvPr/>
            </p:nvSpPr>
            <p:spPr>
              <a:xfrm>
                <a:off x="4298469" y="2426718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4" name="Rectangle 158"/>
              <p:cNvSpPr/>
              <p:nvPr/>
            </p:nvSpPr>
            <p:spPr>
              <a:xfrm>
                <a:off x="4502991" y="2426718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5" name="Rectangle 159"/>
              <p:cNvSpPr/>
              <p:nvPr/>
            </p:nvSpPr>
            <p:spPr>
              <a:xfrm>
                <a:off x="4707513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6" name="Rectangle 160"/>
              <p:cNvSpPr/>
              <p:nvPr/>
            </p:nvSpPr>
            <p:spPr>
              <a:xfrm>
                <a:off x="4912035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7" name="Rectangle 161"/>
              <p:cNvSpPr/>
              <p:nvPr/>
            </p:nvSpPr>
            <p:spPr>
              <a:xfrm>
                <a:off x="5116557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8" name="Rectangle 162"/>
              <p:cNvSpPr/>
              <p:nvPr/>
            </p:nvSpPr>
            <p:spPr>
              <a:xfrm>
                <a:off x="5321079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9" name="Rectangle 163"/>
              <p:cNvSpPr/>
              <p:nvPr/>
            </p:nvSpPr>
            <p:spPr>
              <a:xfrm>
                <a:off x="5525601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0" name="Rectangle 164"/>
              <p:cNvSpPr/>
              <p:nvPr/>
            </p:nvSpPr>
            <p:spPr>
              <a:xfrm>
                <a:off x="3684903" y="2728305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1" name="Rectangle 165"/>
              <p:cNvSpPr/>
              <p:nvPr/>
            </p:nvSpPr>
            <p:spPr>
              <a:xfrm>
                <a:off x="3889425" y="2728305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2" name="Rectangle 166"/>
              <p:cNvSpPr/>
              <p:nvPr/>
            </p:nvSpPr>
            <p:spPr>
              <a:xfrm>
                <a:off x="4093947" y="2728305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3" name="Rectangle 167"/>
              <p:cNvSpPr/>
              <p:nvPr/>
            </p:nvSpPr>
            <p:spPr>
              <a:xfrm>
                <a:off x="4298469" y="2728305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4" name="Rectangle 168"/>
              <p:cNvSpPr/>
              <p:nvPr/>
            </p:nvSpPr>
            <p:spPr>
              <a:xfrm>
                <a:off x="4502991" y="2728305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5" name="Rectangle 169"/>
              <p:cNvSpPr/>
              <p:nvPr/>
            </p:nvSpPr>
            <p:spPr>
              <a:xfrm>
                <a:off x="4707513" y="2728305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6" name="Rectangle 170"/>
              <p:cNvSpPr/>
              <p:nvPr/>
            </p:nvSpPr>
            <p:spPr>
              <a:xfrm>
                <a:off x="4912035" y="2728305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7" name="Rectangle 171"/>
              <p:cNvSpPr/>
              <p:nvPr/>
            </p:nvSpPr>
            <p:spPr>
              <a:xfrm>
                <a:off x="5116557" y="2728305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8" name="Rectangle 172"/>
              <p:cNvSpPr/>
              <p:nvPr/>
            </p:nvSpPr>
            <p:spPr>
              <a:xfrm>
                <a:off x="5321079" y="2728305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9" name="Rectangle 173"/>
              <p:cNvSpPr/>
              <p:nvPr/>
            </p:nvSpPr>
            <p:spPr>
              <a:xfrm>
                <a:off x="5525601" y="2728305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0" name="Rectangle 174"/>
              <p:cNvSpPr/>
              <p:nvPr/>
            </p:nvSpPr>
            <p:spPr>
              <a:xfrm>
                <a:off x="3684903" y="3029892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1" name="Rectangle 175"/>
              <p:cNvSpPr/>
              <p:nvPr/>
            </p:nvSpPr>
            <p:spPr>
              <a:xfrm>
                <a:off x="3889425" y="3029892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2" name="Rectangle 176"/>
              <p:cNvSpPr/>
              <p:nvPr/>
            </p:nvSpPr>
            <p:spPr>
              <a:xfrm>
                <a:off x="4093947" y="3029892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3" name="Rectangle 177"/>
              <p:cNvSpPr/>
              <p:nvPr/>
            </p:nvSpPr>
            <p:spPr>
              <a:xfrm>
                <a:off x="4298469" y="3029892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4" name="Rectangle 178"/>
              <p:cNvSpPr/>
              <p:nvPr/>
            </p:nvSpPr>
            <p:spPr>
              <a:xfrm>
                <a:off x="4502991" y="3029892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5" name="Rectangle 179"/>
              <p:cNvSpPr/>
              <p:nvPr/>
            </p:nvSpPr>
            <p:spPr>
              <a:xfrm>
                <a:off x="4707513" y="3029892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6" name="Rectangle 180"/>
              <p:cNvSpPr/>
              <p:nvPr/>
            </p:nvSpPr>
            <p:spPr>
              <a:xfrm>
                <a:off x="4912035" y="3029892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7" name="Rectangle 181"/>
              <p:cNvSpPr/>
              <p:nvPr/>
            </p:nvSpPr>
            <p:spPr>
              <a:xfrm>
                <a:off x="5116557" y="3029892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8" name="Rectangle 182"/>
              <p:cNvSpPr/>
              <p:nvPr/>
            </p:nvSpPr>
            <p:spPr>
              <a:xfrm>
                <a:off x="5321079" y="3029892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9" name="Rectangle 183"/>
              <p:cNvSpPr/>
              <p:nvPr/>
            </p:nvSpPr>
            <p:spPr>
              <a:xfrm>
                <a:off x="5525601" y="3029892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0" name="Rectangle 184"/>
              <p:cNvSpPr/>
              <p:nvPr/>
            </p:nvSpPr>
            <p:spPr>
              <a:xfrm>
                <a:off x="3684903" y="3331480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1" name="Rectangle 185"/>
              <p:cNvSpPr/>
              <p:nvPr/>
            </p:nvSpPr>
            <p:spPr>
              <a:xfrm>
                <a:off x="3889425" y="3331480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2" name="Rectangle 186"/>
              <p:cNvSpPr/>
              <p:nvPr/>
            </p:nvSpPr>
            <p:spPr>
              <a:xfrm>
                <a:off x="4093947" y="3331480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3" name="Rectangle 187"/>
              <p:cNvSpPr/>
              <p:nvPr/>
            </p:nvSpPr>
            <p:spPr>
              <a:xfrm>
                <a:off x="4298469" y="3331480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4" name="Rectangle 188"/>
              <p:cNvSpPr/>
              <p:nvPr/>
            </p:nvSpPr>
            <p:spPr>
              <a:xfrm>
                <a:off x="4502991" y="3331480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5" name="Rectangle 189"/>
              <p:cNvSpPr/>
              <p:nvPr/>
            </p:nvSpPr>
            <p:spPr>
              <a:xfrm>
                <a:off x="4707513" y="3331480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6" name="Rectangle 190"/>
              <p:cNvSpPr/>
              <p:nvPr/>
            </p:nvSpPr>
            <p:spPr>
              <a:xfrm>
                <a:off x="4912035" y="3331480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7" name="Rectangle 191"/>
              <p:cNvSpPr/>
              <p:nvPr/>
            </p:nvSpPr>
            <p:spPr>
              <a:xfrm>
                <a:off x="5116557" y="3331480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8" name="Rectangle 192"/>
              <p:cNvSpPr/>
              <p:nvPr/>
            </p:nvSpPr>
            <p:spPr>
              <a:xfrm>
                <a:off x="5321079" y="3331480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9" name="Rectangle 193"/>
              <p:cNvSpPr/>
              <p:nvPr/>
            </p:nvSpPr>
            <p:spPr>
              <a:xfrm>
                <a:off x="5525601" y="3331480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0" name="Rectangle 194"/>
              <p:cNvSpPr/>
              <p:nvPr/>
            </p:nvSpPr>
            <p:spPr>
              <a:xfrm>
                <a:off x="3684903" y="3633067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1" name="Rectangle 195"/>
              <p:cNvSpPr/>
              <p:nvPr/>
            </p:nvSpPr>
            <p:spPr>
              <a:xfrm>
                <a:off x="3889425" y="3633067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2" name="Rectangle 196"/>
              <p:cNvSpPr/>
              <p:nvPr/>
            </p:nvSpPr>
            <p:spPr>
              <a:xfrm>
                <a:off x="4093947" y="3633067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3" name="Rectangle 197"/>
              <p:cNvSpPr/>
              <p:nvPr/>
            </p:nvSpPr>
            <p:spPr>
              <a:xfrm>
                <a:off x="4298469" y="3633067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4" name="Rectangle 198"/>
              <p:cNvSpPr/>
              <p:nvPr/>
            </p:nvSpPr>
            <p:spPr>
              <a:xfrm>
                <a:off x="4502991" y="3633067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5" name="Rectangle 199"/>
              <p:cNvSpPr/>
              <p:nvPr/>
            </p:nvSpPr>
            <p:spPr>
              <a:xfrm>
                <a:off x="4707513" y="3633067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6" name="Rectangle 200"/>
              <p:cNvSpPr/>
              <p:nvPr/>
            </p:nvSpPr>
            <p:spPr>
              <a:xfrm>
                <a:off x="4912035" y="3633067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7" name="Rectangle 201"/>
              <p:cNvSpPr/>
              <p:nvPr/>
            </p:nvSpPr>
            <p:spPr>
              <a:xfrm>
                <a:off x="5116557" y="3633067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8" name="Rectangle 202"/>
              <p:cNvSpPr/>
              <p:nvPr/>
            </p:nvSpPr>
            <p:spPr>
              <a:xfrm>
                <a:off x="5321079" y="3633067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9" name="Rectangle 203"/>
              <p:cNvSpPr/>
              <p:nvPr/>
            </p:nvSpPr>
            <p:spPr>
              <a:xfrm>
                <a:off x="5525601" y="3633067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0" name="Rectangle 204"/>
              <p:cNvSpPr/>
              <p:nvPr/>
            </p:nvSpPr>
            <p:spPr>
              <a:xfrm>
                <a:off x="3684903" y="3934654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1" name="Rectangle 205"/>
              <p:cNvSpPr/>
              <p:nvPr/>
            </p:nvSpPr>
            <p:spPr>
              <a:xfrm>
                <a:off x="3889425" y="3934654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2" name="Rectangle 206"/>
              <p:cNvSpPr/>
              <p:nvPr/>
            </p:nvSpPr>
            <p:spPr>
              <a:xfrm>
                <a:off x="4093947" y="3934654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3" name="Rectangle 207"/>
              <p:cNvSpPr/>
              <p:nvPr/>
            </p:nvSpPr>
            <p:spPr>
              <a:xfrm>
                <a:off x="4298469" y="3934654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4" name="Rectangle 208"/>
              <p:cNvSpPr/>
              <p:nvPr/>
            </p:nvSpPr>
            <p:spPr>
              <a:xfrm>
                <a:off x="4502991" y="3934654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5" name="Rectangle 209"/>
              <p:cNvSpPr/>
              <p:nvPr/>
            </p:nvSpPr>
            <p:spPr>
              <a:xfrm>
                <a:off x="4707513" y="3934654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6" name="Rectangle 210"/>
              <p:cNvSpPr/>
              <p:nvPr/>
            </p:nvSpPr>
            <p:spPr>
              <a:xfrm>
                <a:off x="4912035" y="3934654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7" name="Rectangle 211"/>
              <p:cNvSpPr/>
              <p:nvPr/>
            </p:nvSpPr>
            <p:spPr>
              <a:xfrm>
                <a:off x="5116557" y="3934654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8" name="Rectangle 212"/>
              <p:cNvSpPr/>
              <p:nvPr/>
            </p:nvSpPr>
            <p:spPr>
              <a:xfrm>
                <a:off x="5321079" y="3934654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9" name="Rectangle 213"/>
              <p:cNvSpPr/>
              <p:nvPr/>
            </p:nvSpPr>
            <p:spPr>
              <a:xfrm>
                <a:off x="5525601" y="3934654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0" name="Rectangle 214"/>
              <p:cNvSpPr/>
              <p:nvPr/>
            </p:nvSpPr>
            <p:spPr>
              <a:xfrm>
                <a:off x="3684903" y="4236241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1" name="Rectangle 215"/>
              <p:cNvSpPr/>
              <p:nvPr/>
            </p:nvSpPr>
            <p:spPr>
              <a:xfrm>
                <a:off x="3889425" y="4236241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2" name="Rectangle 216"/>
              <p:cNvSpPr/>
              <p:nvPr/>
            </p:nvSpPr>
            <p:spPr>
              <a:xfrm>
                <a:off x="4093947" y="4236241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3" name="Rectangle 217"/>
              <p:cNvSpPr/>
              <p:nvPr/>
            </p:nvSpPr>
            <p:spPr>
              <a:xfrm>
                <a:off x="4298469" y="4236241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4" name="Rectangle 218"/>
              <p:cNvSpPr/>
              <p:nvPr/>
            </p:nvSpPr>
            <p:spPr>
              <a:xfrm>
                <a:off x="4502991" y="4236241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5" name="Rectangle 219"/>
              <p:cNvSpPr/>
              <p:nvPr/>
            </p:nvSpPr>
            <p:spPr>
              <a:xfrm>
                <a:off x="4707513" y="4236241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6" name="Rectangle 220"/>
              <p:cNvSpPr/>
              <p:nvPr/>
            </p:nvSpPr>
            <p:spPr>
              <a:xfrm>
                <a:off x="4912035" y="4236241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7" name="Rectangle 221"/>
              <p:cNvSpPr/>
              <p:nvPr/>
            </p:nvSpPr>
            <p:spPr>
              <a:xfrm>
                <a:off x="5116557" y="4236241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8" name="Rectangle 222"/>
              <p:cNvSpPr/>
              <p:nvPr/>
            </p:nvSpPr>
            <p:spPr>
              <a:xfrm>
                <a:off x="5321079" y="4236241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9" name="Rectangle 223"/>
              <p:cNvSpPr/>
              <p:nvPr/>
            </p:nvSpPr>
            <p:spPr>
              <a:xfrm>
                <a:off x="5525601" y="4236241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0" name="Rectangle 224"/>
              <p:cNvSpPr/>
              <p:nvPr/>
            </p:nvSpPr>
            <p:spPr>
              <a:xfrm>
                <a:off x="3684903" y="4537829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1" name="Rectangle 225"/>
              <p:cNvSpPr/>
              <p:nvPr/>
            </p:nvSpPr>
            <p:spPr>
              <a:xfrm>
                <a:off x="3889425" y="4537829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2" name="Rectangle 226"/>
              <p:cNvSpPr/>
              <p:nvPr/>
            </p:nvSpPr>
            <p:spPr>
              <a:xfrm>
                <a:off x="4093947" y="4537829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3" name="Rectangle 227"/>
              <p:cNvSpPr/>
              <p:nvPr/>
            </p:nvSpPr>
            <p:spPr>
              <a:xfrm>
                <a:off x="4298469" y="4537829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4" name="Rectangle 228"/>
              <p:cNvSpPr/>
              <p:nvPr/>
            </p:nvSpPr>
            <p:spPr>
              <a:xfrm>
                <a:off x="4502991" y="4537829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5" name="Rectangle 229"/>
              <p:cNvSpPr/>
              <p:nvPr/>
            </p:nvSpPr>
            <p:spPr>
              <a:xfrm>
                <a:off x="4707513" y="4537829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6" name="Rectangle 230"/>
              <p:cNvSpPr/>
              <p:nvPr/>
            </p:nvSpPr>
            <p:spPr>
              <a:xfrm>
                <a:off x="4912035" y="4537829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7" name="Rectangle 231"/>
              <p:cNvSpPr/>
              <p:nvPr/>
            </p:nvSpPr>
            <p:spPr>
              <a:xfrm>
                <a:off x="5116557" y="4537829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8" name="Rectangle 232"/>
              <p:cNvSpPr/>
              <p:nvPr/>
            </p:nvSpPr>
            <p:spPr>
              <a:xfrm>
                <a:off x="5321079" y="4537829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9" name="Rectangle 233"/>
              <p:cNvSpPr/>
              <p:nvPr/>
            </p:nvSpPr>
            <p:spPr>
              <a:xfrm>
                <a:off x="5525601" y="4537829"/>
                <a:ext cx="204522" cy="301587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24" name="组合 423"/>
          <p:cNvGrpSpPr/>
          <p:nvPr/>
        </p:nvGrpSpPr>
        <p:grpSpPr>
          <a:xfrm>
            <a:off x="6260237" y="1217500"/>
            <a:ext cx="2411840" cy="5049281"/>
            <a:chOff x="4714228" y="674999"/>
            <a:chExt cx="1808880" cy="3786961"/>
          </a:xfrm>
        </p:grpSpPr>
        <p:sp>
          <p:nvSpPr>
            <p:cNvPr id="7" name="TextBox 11"/>
            <p:cNvSpPr txBox="1"/>
            <p:nvPr/>
          </p:nvSpPr>
          <p:spPr>
            <a:xfrm>
              <a:off x="5082557" y="674999"/>
              <a:ext cx="1063032" cy="90024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48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30%</a:t>
              </a:r>
            </a:p>
          </p:txBody>
        </p:sp>
        <p:sp>
          <p:nvSpPr>
            <p:cNvPr id="12" name="TextBox 22"/>
            <p:cNvSpPr txBox="1"/>
            <p:nvPr/>
          </p:nvSpPr>
          <p:spPr>
            <a:xfrm>
              <a:off x="4714228" y="4071180"/>
              <a:ext cx="1808880" cy="390780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rmAutofit/>
            </a:bodyPr>
            <a:lstStyle/>
            <a:p>
              <a:pPr algn="ctr" defTabSz="1625519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67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13" name="Rectangle 23"/>
            <p:cNvSpPr/>
            <p:nvPr/>
          </p:nvSpPr>
          <p:spPr>
            <a:xfrm>
              <a:off x="4715818" y="3747919"/>
              <a:ext cx="1805701" cy="323261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algn="ctr" defTabSz="1625519">
                <a:spcBef>
                  <a:spcPct val="0"/>
                </a:spcBef>
                <a:defRPr/>
              </a:pPr>
              <a:r>
                <a:rPr lang="zh-CN" altLang="en-US" sz="1467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grpSp>
          <p:nvGrpSpPr>
            <p:cNvPr id="18" name="Group 15"/>
            <p:cNvGrpSpPr/>
            <p:nvPr/>
          </p:nvGrpSpPr>
          <p:grpSpPr>
            <a:xfrm>
              <a:off x="4851711" y="1367658"/>
              <a:ext cx="1533915" cy="2261904"/>
              <a:chOff x="6468948" y="1823543"/>
              <a:chExt cx="2045220" cy="3015873"/>
            </a:xfrm>
          </p:grpSpPr>
          <p:sp>
            <p:nvSpPr>
              <p:cNvPr id="120" name="Rectangle 235"/>
              <p:cNvSpPr/>
              <p:nvPr/>
            </p:nvSpPr>
            <p:spPr>
              <a:xfrm>
                <a:off x="6468948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" name="Rectangle 236"/>
              <p:cNvSpPr/>
              <p:nvPr/>
            </p:nvSpPr>
            <p:spPr>
              <a:xfrm>
                <a:off x="6673470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2" name="Rectangle 237"/>
              <p:cNvSpPr/>
              <p:nvPr/>
            </p:nvSpPr>
            <p:spPr>
              <a:xfrm>
                <a:off x="6877992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" name="Rectangle 238"/>
              <p:cNvSpPr/>
              <p:nvPr/>
            </p:nvSpPr>
            <p:spPr>
              <a:xfrm>
                <a:off x="7082514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4" name="Rectangle 239"/>
              <p:cNvSpPr/>
              <p:nvPr/>
            </p:nvSpPr>
            <p:spPr>
              <a:xfrm>
                <a:off x="7287036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5" name="Rectangle 240"/>
              <p:cNvSpPr/>
              <p:nvPr/>
            </p:nvSpPr>
            <p:spPr>
              <a:xfrm>
                <a:off x="7491558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6" name="Rectangle 241"/>
              <p:cNvSpPr/>
              <p:nvPr/>
            </p:nvSpPr>
            <p:spPr>
              <a:xfrm>
                <a:off x="7696080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7" name="Rectangle 242"/>
              <p:cNvSpPr/>
              <p:nvPr/>
            </p:nvSpPr>
            <p:spPr>
              <a:xfrm>
                <a:off x="7900602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Rectangle 243"/>
              <p:cNvSpPr/>
              <p:nvPr/>
            </p:nvSpPr>
            <p:spPr>
              <a:xfrm>
                <a:off x="8105124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9" name="Rectangle 244"/>
              <p:cNvSpPr/>
              <p:nvPr/>
            </p:nvSpPr>
            <p:spPr>
              <a:xfrm>
                <a:off x="8309646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0" name="Rectangle 245"/>
              <p:cNvSpPr/>
              <p:nvPr/>
            </p:nvSpPr>
            <p:spPr>
              <a:xfrm>
                <a:off x="6468948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1" name="Rectangle 246"/>
              <p:cNvSpPr/>
              <p:nvPr/>
            </p:nvSpPr>
            <p:spPr>
              <a:xfrm>
                <a:off x="6673470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2" name="Rectangle 247"/>
              <p:cNvSpPr/>
              <p:nvPr/>
            </p:nvSpPr>
            <p:spPr>
              <a:xfrm>
                <a:off x="6877992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" name="Rectangle 248"/>
              <p:cNvSpPr/>
              <p:nvPr/>
            </p:nvSpPr>
            <p:spPr>
              <a:xfrm>
                <a:off x="7082514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4" name="Rectangle 249"/>
              <p:cNvSpPr/>
              <p:nvPr/>
            </p:nvSpPr>
            <p:spPr>
              <a:xfrm>
                <a:off x="7287036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5" name="Rectangle 250"/>
              <p:cNvSpPr/>
              <p:nvPr/>
            </p:nvSpPr>
            <p:spPr>
              <a:xfrm>
                <a:off x="7491558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6" name="Rectangle 251"/>
              <p:cNvSpPr/>
              <p:nvPr/>
            </p:nvSpPr>
            <p:spPr>
              <a:xfrm>
                <a:off x="7696080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7" name="Rectangle 252"/>
              <p:cNvSpPr/>
              <p:nvPr/>
            </p:nvSpPr>
            <p:spPr>
              <a:xfrm>
                <a:off x="7900602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8" name="Rectangle 253"/>
              <p:cNvSpPr/>
              <p:nvPr/>
            </p:nvSpPr>
            <p:spPr>
              <a:xfrm>
                <a:off x="8105124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9" name="Rectangle 254"/>
              <p:cNvSpPr/>
              <p:nvPr/>
            </p:nvSpPr>
            <p:spPr>
              <a:xfrm>
                <a:off x="8309646" y="212513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0" name="Rectangle 255"/>
              <p:cNvSpPr/>
              <p:nvPr/>
            </p:nvSpPr>
            <p:spPr>
              <a:xfrm>
                <a:off x="6468948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1" name="Rectangle 256"/>
              <p:cNvSpPr/>
              <p:nvPr/>
            </p:nvSpPr>
            <p:spPr>
              <a:xfrm>
                <a:off x="6673470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2" name="Rectangle 257"/>
              <p:cNvSpPr/>
              <p:nvPr/>
            </p:nvSpPr>
            <p:spPr>
              <a:xfrm>
                <a:off x="6877992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3" name="Rectangle 258"/>
              <p:cNvSpPr/>
              <p:nvPr/>
            </p:nvSpPr>
            <p:spPr>
              <a:xfrm>
                <a:off x="7082514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4" name="Rectangle 259"/>
              <p:cNvSpPr/>
              <p:nvPr/>
            </p:nvSpPr>
            <p:spPr>
              <a:xfrm>
                <a:off x="7287036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5" name="Rectangle 260"/>
              <p:cNvSpPr/>
              <p:nvPr/>
            </p:nvSpPr>
            <p:spPr>
              <a:xfrm>
                <a:off x="7491558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6" name="Rectangle 261"/>
              <p:cNvSpPr/>
              <p:nvPr/>
            </p:nvSpPr>
            <p:spPr>
              <a:xfrm>
                <a:off x="7696080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7" name="Rectangle 262"/>
              <p:cNvSpPr/>
              <p:nvPr/>
            </p:nvSpPr>
            <p:spPr>
              <a:xfrm>
                <a:off x="7900602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8" name="Rectangle 263"/>
              <p:cNvSpPr/>
              <p:nvPr/>
            </p:nvSpPr>
            <p:spPr>
              <a:xfrm>
                <a:off x="8105124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9" name="Rectangle 264"/>
              <p:cNvSpPr/>
              <p:nvPr/>
            </p:nvSpPr>
            <p:spPr>
              <a:xfrm>
                <a:off x="8309646" y="2426718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0" name="Rectangle 265"/>
              <p:cNvSpPr/>
              <p:nvPr/>
            </p:nvSpPr>
            <p:spPr>
              <a:xfrm>
                <a:off x="6468948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1" name="Rectangle 266"/>
              <p:cNvSpPr/>
              <p:nvPr/>
            </p:nvSpPr>
            <p:spPr>
              <a:xfrm>
                <a:off x="6673470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2" name="Rectangle 267"/>
              <p:cNvSpPr/>
              <p:nvPr/>
            </p:nvSpPr>
            <p:spPr>
              <a:xfrm>
                <a:off x="6877992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3" name="Rectangle 268"/>
              <p:cNvSpPr/>
              <p:nvPr/>
            </p:nvSpPr>
            <p:spPr>
              <a:xfrm>
                <a:off x="7082514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4" name="Rectangle 269"/>
              <p:cNvSpPr/>
              <p:nvPr/>
            </p:nvSpPr>
            <p:spPr>
              <a:xfrm>
                <a:off x="7287036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5" name="Rectangle 270"/>
              <p:cNvSpPr/>
              <p:nvPr/>
            </p:nvSpPr>
            <p:spPr>
              <a:xfrm>
                <a:off x="7491558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6" name="Rectangle 271"/>
              <p:cNvSpPr/>
              <p:nvPr/>
            </p:nvSpPr>
            <p:spPr>
              <a:xfrm>
                <a:off x="7696080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7" name="Rectangle 272"/>
              <p:cNvSpPr/>
              <p:nvPr/>
            </p:nvSpPr>
            <p:spPr>
              <a:xfrm>
                <a:off x="7900602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8" name="Rectangle 273"/>
              <p:cNvSpPr/>
              <p:nvPr/>
            </p:nvSpPr>
            <p:spPr>
              <a:xfrm>
                <a:off x="8105124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9" name="Rectangle 274"/>
              <p:cNvSpPr/>
              <p:nvPr/>
            </p:nvSpPr>
            <p:spPr>
              <a:xfrm>
                <a:off x="8309646" y="2728305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0" name="Rectangle 275"/>
              <p:cNvSpPr/>
              <p:nvPr/>
            </p:nvSpPr>
            <p:spPr>
              <a:xfrm>
                <a:off x="6468948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1" name="Rectangle 276"/>
              <p:cNvSpPr/>
              <p:nvPr/>
            </p:nvSpPr>
            <p:spPr>
              <a:xfrm>
                <a:off x="6673470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2" name="Rectangle 277"/>
              <p:cNvSpPr/>
              <p:nvPr/>
            </p:nvSpPr>
            <p:spPr>
              <a:xfrm>
                <a:off x="6877992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3" name="Rectangle 278"/>
              <p:cNvSpPr/>
              <p:nvPr/>
            </p:nvSpPr>
            <p:spPr>
              <a:xfrm>
                <a:off x="7082514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" name="Rectangle 279"/>
              <p:cNvSpPr/>
              <p:nvPr/>
            </p:nvSpPr>
            <p:spPr>
              <a:xfrm>
                <a:off x="7287036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5" name="Rectangle 280"/>
              <p:cNvSpPr/>
              <p:nvPr/>
            </p:nvSpPr>
            <p:spPr>
              <a:xfrm>
                <a:off x="7491558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6" name="Rectangle 281"/>
              <p:cNvSpPr/>
              <p:nvPr/>
            </p:nvSpPr>
            <p:spPr>
              <a:xfrm>
                <a:off x="7696080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7" name="Rectangle 282"/>
              <p:cNvSpPr/>
              <p:nvPr/>
            </p:nvSpPr>
            <p:spPr>
              <a:xfrm>
                <a:off x="7900602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8" name="Rectangle 283"/>
              <p:cNvSpPr/>
              <p:nvPr/>
            </p:nvSpPr>
            <p:spPr>
              <a:xfrm>
                <a:off x="8105124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9" name="Rectangle 284"/>
              <p:cNvSpPr/>
              <p:nvPr/>
            </p:nvSpPr>
            <p:spPr>
              <a:xfrm>
                <a:off x="8309646" y="3029892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0" name="Rectangle 285"/>
              <p:cNvSpPr/>
              <p:nvPr/>
            </p:nvSpPr>
            <p:spPr>
              <a:xfrm>
                <a:off x="6468948" y="333148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1" name="Rectangle 286"/>
              <p:cNvSpPr/>
              <p:nvPr/>
            </p:nvSpPr>
            <p:spPr>
              <a:xfrm>
                <a:off x="6673470" y="333148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2" name="Rectangle 287"/>
              <p:cNvSpPr/>
              <p:nvPr/>
            </p:nvSpPr>
            <p:spPr>
              <a:xfrm>
                <a:off x="6877992" y="333148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3" name="Rectangle 288"/>
              <p:cNvSpPr/>
              <p:nvPr/>
            </p:nvSpPr>
            <p:spPr>
              <a:xfrm>
                <a:off x="7082514" y="333148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4" name="Rectangle 289"/>
              <p:cNvSpPr/>
              <p:nvPr/>
            </p:nvSpPr>
            <p:spPr>
              <a:xfrm>
                <a:off x="7287036" y="333148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5" name="Rectangle 290"/>
              <p:cNvSpPr/>
              <p:nvPr/>
            </p:nvSpPr>
            <p:spPr>
              <a:xfrm>
                <a:off x="7491558" y="333148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6" name="Rectangle 291"/>
              <p:cNvSpPr/>
              <p:nvPr/>
            </p:nvSpPr>
            <p:spPr>
              <a:xfrm>
                <a:off x="7696080" y="333148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7" name="Rectangle 292"/>
              <p:cNvSpPr/>
              <p:nvPr/>
            </p:nvSpPr>
            <p:spPr>
              <a:xfrm>
                <a:off x="7900602" y="333148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8" name="Rectangle 293"/>
              <p:cNvSpPr/>
              <p:nvPr/>
            </p:nvSpPr>
            <p:spPr>
              <a:xfrm>
                <a:off x="8105124" y="333148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9" name="Rectangle 294"/>
              <p:cNvSpPr/>
              <p:nvPr/>
            </p:nvSpPr>
            <p:spPr>
              <a:xfrm>
                <a:off x="8309646" y="3331480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0" name="Rectangle 295"/>
              <p:cNvSpPr/>
              <p:nvPr/>
            </p:nvSpPr>
            <p:spPr>
              <a:xfrm>
                <a:off x="6468948" y="3633067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1" name="Rectangle 296"/>
              <p:cNvSpPr/>
              <p:nvPr/>
            </p:nvSpPr>
            <p:spPr>
              <a:xfrm>
                <a:off x="6673470" y="3633067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2" name="Rectangle 297"/>
              <p:cNvSpPr/>
              <p:nvPr/>
            </p:nvSpPr>
            <p:spPr>
              <a:xfrm>
                <a:off x="6877992" y="3633067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3" name="Rectangle 298"/>
              <p:cNvSpPr/>
              <p:nvPr/>
            </p:nvSpPr>
            <p:spPr>
              <a:xfrm>
                <a:off x="7082514" y="3633067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" name="Rectangle 299"/>
              <p:cNvSpPr/>
              <p:nvPr/>
            </p:nvSpPr>
            <p:spPr>
              <a:xfrm>
                <a:off x="7287036" y="3633067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5" name="Rectangle 300"/>
              <p:cNvSpPr/>
              <p:nvPr/>
            </p:nvSpPr>
            <p:spPr>
              <a:xfrm>
                <a:off x="7491558" y="3633067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6" name="Rectangle 301"/>
              <p:cNvSpPr/>
              <p:nvPr/>
            </p:nvSpPr>
            <p:spPr>
              <a:xfrm>
                <a:off x="7696080" y="3633067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7" name="Rectangle 302"/>
              <p:cNvSpPr/>
              <p:nvPr/>
            </p:nvSpPr>
            <p:spPr>
              <a:xfrm>
                <a:off x="7900602" y="3633067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8" name="Rectangle 303"/>
              <p:cNvSpPr/>
              <p:nvPr/>
            </p:nvSpPr>
            <p:spPr>
              <a:xfrm>
                <a:off x="8105124" y="3633067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9" name="Rectangle 304"/>
              <p:cNvSpPr/>
              <p:nvPr/>
            </p:nvSpPr>
            <p:spPr>
              <a:xfrm>
                <a:off x="8309646" y="3633067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0" name="Rectangle 305"/>
              <p:cNvSpPr/>
              <p:nvPr/>
            </p:nvSpPr>
            <p:spPr>
              <a:xfrm>
                <a:off x="6468948" y="3934654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1" name="Rectangle 306"/>
              <p:cNvSpPr/>
              <p:nvPr/>
            </p:nvSpPr>
            <p:spPr>
              <a:xfrm>
                <a:off x="6673470" y="3934654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2" name="Rectangle 307"/>
              <p:cNvSpPr/>
              <p:nvPr/>
            </p:nvSpPr>
            <p:spPr>
              <a:xfrm>
                <a:off x="6877992" y="3934654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3" name="Rectangle 308"/>
              <p:cNvSpPr/>
              <p:nvPr/>
            </p:nvSpPr>
            <p:spPr>
              <a:xfrm>
                <a:off x="7082514" y="3934654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4" name="Rectangle 309"/>
              <p:cNvSpPr/>
              <p:nvPr/>
            </p:nvSpPr>
            <p:spPr>
              <a:xfrm>
                <a:off x="7287036" y="3934654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5" name="Rectangle 310"/>
              <p:cNvSpPr/>
              <p:nvPr/>
            </p:nvSpPr>
            <p:spPr>
              <a:xfrm>
                <a:off x="7491558" y="3934654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6" name="Rectangle 311"/>
              <p:cNvSpPr/>
              <p:nvPr/>
            </p:nvSpPr>
            <p:spPr>
              <a:xfrm>
                <a:off x="7696080" y="3934654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7" name="Rectangle 312"/>
              <p:cNvSpPr/>
              <p:nvPr/>
            </p:nvSpPr>
            <p:spPr>
              <a:xfrm>
                <a:off x="7900602" y="3934654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8" name="Rectangle 313"/>
              <p:cNvSpPr/>
              <p:nvPr/>
            </p:nvSpPr>
            <p:spPr>
              <a:xfrm>
                <a:off x="8105124" y="3934654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9" name="Rectangle 314"/>
              <p:cNvSpPr/>
              <p:nvPr/>
            </p:nvSpPr>
            <p:spPr>
              <a:xfrm>
                <a:off x="8309646" y="3934654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0" name="Rectangle 315"/>
              <p:cNvSpPr/>
              <p:nvPr/>
            </p:nvSpPr>
            <p:spPr>
              <a:xfrm>
                <a:off x="6468948" y="4236241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1" name="Rectangle 316"/>
              <p:cNvSpPr/>
              <p:nvPr/>
            </p:nvSpPr>
            <p:spPr>
              <a:xfrm>
                <a:off x="6673470" y="4236241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2" name="Rectangle 317"/>
              <p:cNvSpPr/>
              <p:nvPr/>
            </p:nvSpPr>
            <p:spPr>
              <a:xfrm>
                <a:off x="6877992" y="4236241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3" name="Rectangle 318"/>
              <p:cNvSpPr/>
              <p:nvPr/>
            </p:nvSpPr>
            <p:spPr>
              <a:xfrm>
                <a:off x="7082514" y="4236241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4" name="Rectangle 319"/>
              <p:cNvSpPr/>
              <p:nvPr/>
            </p:nvSpPr>
            <p:spPr>
              <a:xfrm>
                <a:off x="7287036" y="4236241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5" name="Rectangle 320"/>
              <p:cNvSpPr/>
              <p:nvPr/>
            </p:nvSpPr>
            <p:spPr>
              <a:xfrm>
                <a:off x="7491558" y="4236241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6" name="Rectangle 321"/>
              <p:cNvSpPr/>
              <p:nvPr/>
            </p:nvSpPr>
            <p:spPr>
              <a:xfrm>
                <a:off x="7696080" y="4236241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7" name="Rectangle 322"/>
              <p:cNvSpPr/>
              <p:nvPr/>
            </p:nvSpPr>
            <p:spPr>
              <a:xfrm>
                <a:off x="7900602" y="4236241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8" name="Rectangle 323"/>
              <p:cNvSpPr/>
              <p:nvPr/>
            </p:nvSpPr>
            <p:spPr>
              <a:xfrm>
                <a:off x="8105124" y="4236241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9" name="Rectangle 324"/>
              <p:cNvSpPr/>
              <p:nvPr/>
            </p:nvSpPr>
            <p:spPr>
              <a:xfrm>
                <a:off x="8309646" y="4236241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0" name="Rectangle 325"/>
              <p:cNvSpPr/>
              <p:nvPr/>
            </p:nvSpPr>
            <p:spPr>
              <a:xfrm>
                <a:off x="6468948" y="4537829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1" name="Rectangle 326"/>
              <p:cNvSpPr/>
              <p:nvPr/>
            </p:nvSpPr>
            <p:spPr>
              <a:xfrm>
                <a:off x="6673470" y="4537829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2" name="Rectangle 327"/>
              <p:cNvSpPr/>
              <p:nvPr/>
            </p:nvSpPr>
            <p:spPr>
              <a:xfrm>
                <a:off x="6877992" y="4537829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3" name="Rectangle 328"/>
              <p:cNvSpPr/>
              <p:nvPr/>
            </p:nvSpPr>
            <p:spPr>
              <a:xfrm>
                <a:off x="7082514" y="4537829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4" name="Rectangle 329"/>
              <p:cNvSpPr/>
              <p:nvPr/>
            </p:nvSpPr>
            <p:spPr>
              <a:xfrm>
                <a:off x="7287036" y="4537829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5" name="Rectangle 330"/>
              <p:cNvSpPr/>
              <p:nvPr/>
            </p:nvSpPr>
            <p:spPr>
              <a:xfrm>
                <a:off x="7491558" y="4537829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6" name="Rectangle 331"/>
              <p:cNvSpPr/>
              <p:nvPr/>
            </p:nvSpPr>
            <p:spPr>
              <a:xfrm>
                <a:off x="7696080" y="4537829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7" name="Rectangle 332"/>
              <p:cNvSpPr/>
              <p:nvPr/>
            </p:nvSpPr>
            <p:spPr>
              <a:xfrm>
                <a:off x="7900602" y="4537829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8" name="Rectangle 333"/>
              <p:cNvSpPr/>
              <p:nvPr/>
            </p:nvSpPr>
            <p:spPr>
              <a:xfrm>
                <a:off x="8105124" y="4537829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9" name="Rectangle 334"/>
              <p:cNvSpPr/>
              <p:nvPr/>
            </p:nvSpPr>
            <p:spPr>
              <a:xfrm>
                <a:off x="8309646" y="4537829"/>
                <a:ext cx="204522" cy="30158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25" name="组合 424"/>
          <p:cNvGrpSpPr/>
          <p:nvPr/>
        </p:nvGrpSpPr>
        <p:grpSpPr>
          <a:xfrm>
            <a:off x="9044283" y="1217500"/>
            <a:ext cx="2411840" cy="5049281"/>
            <a:chOff x="6802262" y="674999"/>
            <a:chExt cx="1808880" cy="3786961"/>
          </a:xfrm>
        </p:grpSpPr>
        <p:sp>
          <p:nvSpPr>
            <p:cNvPr id="8" name="TextBox 14"/>
            <p:cNvSpPr txBox="1"/>
            <p:nvPr/>
          </p:nvSpPr>
          <p:spPr>
            <a:xfrm>
              <a:off x="7168295" y="674999"/>
              <a:ext cx="1063032" cy="90024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48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98%</a:t>
              </a:r>
            </a:p>
          </p:txBody>
        </p:sp>
        <p:sp>
          <p:nvSpPr>
            <p:cNvPr id="14" name="TextBox 24"/>
            <p:cNvSpPr txBox="1"/>
            <p:nvPr/>
          </p:nvSpPr>
          <p:spPr>
            <a:xfrm>
              <a:off x="6802262" y="4071180"/>
              <a:ext cx="1808880" cy="390780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rmAutofit/>
            </a:bodyPr>
            <a:lstStyle/>
            <a:p>
              <a:pPr algn="ctr" defTabSz="1625519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67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15" name="Rectangle 25"/>
            <p:cNvSpPr/>
            <p:nvPr/>
          </p:nvSpPr>
          <p:spPr>
            <a:xfrm>
              <a:off x="6803851" y="3747919"/>
              <a:ext cx="1805701" cy="323261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algn="ctr" defTabSz="1625519">
                <a:spcBef>
                  <a:spcPct val="0"/>
                </a:spcBef>
                <a:defRPr/>
              </a:pPr>
              <a:r>
                <a:rPr lang="zh-CN" altLang="en-US" sz="1467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grpSp>
          <p:nvGrpSpPr>
            <p:cNvPr id="19" name="Group 16"/>
            <p:cNvGrpSpPr/>
            <p:nvPr/>
          </p:nvGrpSpPr>
          <p:grpSpPr>
            <a:xfrm>
              <a:off x="6939745" y="1367658"/>
              <a:ext cx="1533915" cy="2261904"/>
              <a:chOff x="9252993" y="1823543"/>
              <a:chExt cx="2045220" cy="3015873"/>
            </a:xfrm>
          </p:grpSpPr>
          <p:sp>
            <p:nvSpPr>
              <p:cNvPr id="20" name="Rectangle 336"/>
              <p:cNvSpPr/>
              <p:nvPr/>
            </p:nvSpPr>
            <p:spPr>
              <a:xfrm>
                <a:off x="9252993" y="1823543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Rectangle 337"/>
              <p:cNvSpPr/>
              <p:nvPr/>
            </p:nvSpPr>
            <p:spPr>
              <a:xfrm>
                <a:off x="9457515" y="1823543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Rectangle 338"/>
              <p:cNvSpPr/>
              <p:nvPr/>
            </p:nvSpPr>
            <p:spPr>
              <a:xfrm>
                <a:off x="9662037" y="1823543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Rectangle 339"/>
              <p:cNvSpPr/>
              <p:nvPr/>
            </p:nvSpPr>
            <p:spPr>
              <a:xfrm>
                <a:off x="9866559" y="1823543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Rectangle 340"/>
              <p:cNvSpPr/>
              <p:nvPr/>
            </p:nvSpPr>
            <p:spPr>
              <a:xfrm>
                <a:off x="10071081" y="1823543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Rectangle 341"/>
              <p:cNvSpPr/>
              <p:nvPr/>
            </p:nvSpPr>
            <p:spPr>
              <a:xfrm>
                <a:off x="10275603" y="1823543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Rectangle 342"/>
              <p:cNvSpPr/>
              <p:nvPr/>
            </p:nvSpPr>
            <p:spPr>
              <a:xfrm>
                <a:off x="10480125" y="1823543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Rectangle 343"/>
              <p:cNvSpPr/>
              <p:nvPr/>
            </p:nvSpPr>
            <p:spPr>
              <a:xfrm>
                <a:off x="10684647" y="1823543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Rectangle 344"/>
              <p:cNvSpPr/>
              <p:nvPr/>
            </p:nvSpPr>
            <p:spPr>
              <a:xfrm>
                <a:off x="10889169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Rectangle 345"/>
              <p:cNvSpPr/>
              <p:nvPr/>
            </p:nvSpPr>
            <p:spPr>
              <a:xfrm>
                <a:off x="11093691" y="1823543"/>
                <a:ext cx="204522" cy="3015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Rectangle 346"/>
              <p:cNvSpPr/>
              <p:nvPr/>
            </p:nvSpPr>
            <p:spPr>
              <a:xfrm>
                <a:off x="9252993" y="212513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Rectangle 347"/>
              <p:cNvSpPr/>
              <p:nvPr/>
            </p:nvSpPr>
            <p:spPr>
              <a:xfrm>
                <a:off x="9457515" y="212513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Rectangle 348"/>
              <p:cNvSpPr/>
              <p:nvPr/>
            </p:nvSpPr>
            <p:spPr>
              <a:xfrm>
                <a:off x="9662037" y="212513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Rectangle 349"/>
              <p:cNvSpPr/>
              <p:nvPr/>
            </p:nvSpPr>
            <p:spPr>
              <a:xfrm>
                <a:off x="9866559" y="212513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Rectangle 350"/>
              <p:cNvSpPr/>
              <p:nvPr/>
            </p:nvSpPr>
            <p:spPr>
              <a:xfrm>
                <a:off x="10071081" y="212513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Rectangle 351"/>
              <p:cNvSpPr/>
              <p:nvPr/>
            </p:nvSpPr>
            <p:spPr>
              <a:xfrm>
                <a:off x="10275603" y="212513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Rectangle 352"/>
              <p:cNvSpPr/>
              <p:nvPr/>
            </p:nvSpPr>
            <p:spPr>
              <a:xfrm>
                <a:off x="10480125" y="212513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Rectangle 353"/>
              <p:cNvSpPr/>
              <p:nvPr/>
            </p:nvSpPr>
            <p:spPr>
              <a:xfrm>
                <a:off x="10684647" y="212513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Rectangle 354"/>
              <p:cNvSpPr/>
              <p:nvPr/>
            </p:nvSpPr>
            <p:spPr>
              <a:xfrm>
                <a:off x="10889169" y="212513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Rectangle 355"/>
              <p:cNvSpPr/>
              <p:nvPr/>
            </p:nvSpPr>
            <p:spPr>
              <a:xfrm>
                <a:off x="11093691" y="212513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Rectangle 356"/>
              <p:cNvSpPr/>
              <p:nvPr/>
            </p:nvSpPr>
            <p:spPr>
              <a:xfrm>
                <a:off x="9252993" y="2426718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Rectangle 357"/>
              <p:cNvSpPr/>
              <p:nvPr/>
            </p:nvSpPr>
            <p:spPr>
              <a:xfrm>
                <a:off x="9457515" y="2426718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Rectangle 358"/>
              <p:cNvSpPr/>
              <p:nvPr/>
            </p:nvSpPr>
            <p:spPr>
              <a:xfrm>
                <a:off x="9662037" y="2426718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Rectangle 359"/>
              <p:cNvSpPr/>
              <p:nvPr/>
            </p:nvSpPr>
            <p:spPr>
              <a:xfrm>
                <a:off x="9866559" y="2426718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Rectangle 360"/>
              <p:cNvSpPr/>
              <p:nvPr/>
            </p:nvSpPr>
            <p:spPr>
              <a:xfrm>
                <a:off x="10071081" y="2426718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Rectangle 361"/>
              <p:cNvSpPr/>
              <p:nvPr/>
            </p:nvSpPr>
            <p:spPr>
              <a:xfrm>
                <a:off x="10275603" y="2426718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Rectangle 362"/>
              <p:cNvSpPr/>
              <p:nvPr/>
            </p:nvSpPr>
            <p:spPr>
              <a:xfrm>
                <a:off x="10480125" y="2426718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Rectangle 363"/>
              <p:cNvSpPr/>
              <p:nvPr/>
            </p:nvSpPr>
            <p:spPr>
              <a:xfrm>
                <a:off x="10684647" y="2426718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Rectangle 364"/>
              <p:cNvSpPr/>
              <p:nvPr/>
            </p:nvSpPr>
            <p:spPr>
              <a:xfrm>
                <a:off x="10889169" y="2426718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Rectangle 365"/>
              <p:cNvSpPr/>
              <p:nvPr/>
            </p:nvSpPr>
            <p:spPr>
              <a:xfrm>
                <a:off x="11093691" y="2426718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Rectangle 366"/>
              <p:cNvSpPr/>
              <p:nvPr/>
            </p:nvSpPr>
            <p:spPr>
              <a:xfrm>
                <a:off x="9252993" y="2728305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Rectangle 367"/>
              <p:cNvSpPr/>
              <p:nvPr/>
            </p:nvSpPr>
            <p:spPr>
              <a:xfrm>
                <a:off x="9457515" y="2728305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Rectangle 368"/>
              <p:cNvSpPr/>
              <p:nvPr/>
            </p:nvSpPr>
            <p:spPr>
              <a:xfrm>
                <a:off x="9662037" y="2728305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Rectangle 369"/>
              <p:cNvSpPr/>
              <p:nvPr/>
            </p:nvSpPr>
            <p:spPr>
              <a:xfrm>
                <a:off x="9866559" y="2728305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Rectangle 370"/>
              <p:cNvSpPr/>
              <p:nvPr/>
            </p:nvSpPr>
            <p:spPr>
              <a:xfrm>
                <a:off x="10071081" y="2728305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Rectangle 371"/>
              <p:cNvSpPr/>
              <p:nvPr/>
            </p:nvSpPr>
            <p:spPr>
              <a:xfrm>
                <a:off x="10275603" y="2728305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Rectangle 372"/>
              <p:cNvSpPr/>
              <p:nvPr/>
            </p:nvSpPr>
            <p:spPr>
              <a:xfrm>
                <a:off x="10480125" y="2728305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Rectangle 373"/>
              <p:cNvSpPr/>
              <p:nvPr/>
            </p:nvSpPr>
            <p:spPr>
              <a:xfrm>
                <a:off x="10684647" y="2728305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Rectangle 374"/>
              <p:cNvSpPr/>
              <p:nvPr/>
            </p:nvSpPr>
            <p:spPr>
              <a:xfrm>
                <a:off x="10889169" y="2728305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Rectangle 375"/>
              <p:cNvSpPr/>
              <p:nvPr/>
            </p:nvSpPr>
            <p:spPr>
              <a:xfrm>
                <a:off x="11093691" y="2728305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Rectangle 376"/>
              <p:cNvSpPr/>
              <p:nvPr/>
            </p:nvSpPr>
            <p:spPr>
              <a:xfrm>
                <a:off x="9252993" y="3029892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Rectangle 377"/>
              <p:cNvSpPr/>
              <p:nvPr/>
            </p:nvSpPr>
            <p:spPr>
              <a:xfrm>
                <a:off x="9457515" y="3029892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Rectangle 378"/>
              <p:cNvSpPr/>
              <p:nvPr/>
            </p:nvSpPr>
            <p:spPr>
              <a:xfrm>
                <a:off x="9662037" y="3029892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Rectangle 379"/>
              <p:cNvSpPr/>
              <p:nvPr/>
            </p:nvSpPr>
            <p:spPr>
              <a:xfrm>
                <a:off x="9866559" y="3029892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Rectangle 380"/>
              <p:cNvSpPr/>
              <p:nvPr/>
            </p:nvSpPr>
            <p:spPr>
              <a:xfrm>
                <a:off x="10071081" y="3029892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Rectangle 381"/>
              <p:cNvSpPr/>
              <p:nvPr/>
            </p:nvSpPr>
            <p:spPr>
              <a:xfrm>
                <a:off x="10275603" y="3029892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Rectangle 382"/>
              <p:cNvSpPr/>
              <p:nvPr/>
            </p:nvSpPr>
            <p:spPr>
              <a:xfrm>
                <a:off x="10480125" y="3029892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Rectangle 383"/>
              <p:cNvSpPr/>
              <p:nvPr/>
            </p:nvSpPr>
            <p:spPr>
              <a:xfrm>
                <a:off x="10684647" y="3029892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Rectangle 384"/>
              <p:cNvSpPr/>
              <p:nvPr/>
            </p:nvSpPr>
            <p:spPr>
              <a:xfrm>
                <a:off x="10889169" y="3029892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Rectangle 385"/>
              <p:cNvSpPr/>
              <p:nvPr/>
            </p:nvSpPr>
            <p:spPr>
              <a:xfrm>
                <a:off x="11093691" y="3029892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Rectangle 386"/>
              <p:cNvSpPr/>
              <p:nvPr/>
            </p:nvSpPr>
            <p:spPr>
              <a:xfrm>
                <a:off x="9252993" y="333148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" name="Rectangle 387"/>
              <p:cNvSpPr/>
              <p:nvPr/>
            </p:nvSpPr>
            <p:spPr>
              <a:xfrm>
                <a:off x="9457515" y="333148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Rectangle 388"/>
              <p:cNvSpPr/>
              <p:nvPr/>
            </p:nvSpPr>
            <p:spPr>
              <a:xfrm>
                <a:off x="9662037" y="333148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" name="Rectangle 389"/>
              <p:cNvSpPr/>
              <p:nvPr/>
            </p:nvSpPr>
            <p:spPr>
              <a:xfrm>
                <a:off x="9866559" y="333148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Rectangle 390"/>
              <p:cNvSpPr/>
              <p:nvPr/>
            </p:nvSpPr>
            <p:spPr>
              <a:xfrm>
                <a:off x="10071081" y="333148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Rectangle 391"/>
              <p:cNvSpPr/>
              <p:nvPr/>
            </p:nvSpPr>
            <p:spPr>
              <a:xfrm>
                <a:off x="10275603" y="333148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Rectangle 392"/>
              <p:cNvSpPr/>
              <p:nvPr/>
            </p:nvSpPr>
            <p:spPr>
              <a:xfrm>
                <a:off x="10480125" y="333148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Rectangle 393"/>
              <p:cNvSpPr/>
              <p:nvPr/>
            </p:nvSpPr>
            <p:spPr>
              <a:xfrm>
                <a:off x="10684647" y="333148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Rectangle 394"/>
              <p:cNvSpPr/>
              <p:nvPr/>
            </p:nvSpPr>
            <p:spPr>
              <a:xfrm>
                <a:off x="10889169" y="333148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Rectangle 395"/>
              <p:cNvSpPr/>
              <p:nvPr/>
            </p:nvSpPr>
            <p:spPr>
              <a:xfrm>
                <a:off x="11093691" y="3331480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Rectangle 396"/>
              <p:cNvSpPr/>
              <p:nvPr/>
            </p:nvSpPr>
            <p:spPr>
              <a:xfrm>
                <a:off x="9252993" y="3633067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Rectangle 397"/>
              <p:cNvSpPr/>
              <p:nvPr/>
            </p:nvSpPr>
            <p:spPr>
              <a:xfrm>
                <a:off x="9457515" y="3633067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Rectangle 398"/>
              <p:cNvSpPr/>
              <p:nvPr/>
            </p:nvSpPr>
            <p:spPr>
              <a:xfrm>
                <a:off x="9662037" y="3633067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Rectangle 399"/>
              <p:cNvSpPr/>
              <p:nvPr/>
            </p:nvSpPr>
            <p:spPr>
              <a:xfrm>
                <a:off x="9866559" y="3633067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Rectangle 400"/>
              <p:cNvSpPr/>
              <p:nvPr/>
            </p:nvSpPr>
            <p:spPr>
              <a:xfrm>
                <a:off x="10071081" y="3633067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Rectangle 401"/>
              <p:cNvSpPr/>
              <p:nvPr/>
            </p:nvSpPr>
            <p:spPr>
              <a:xfrm>
                <a:off x="10275603" y="3633067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Rectangle 402"/>
              <p:cNvSpPr/>
              <p:nvPr/>
            </p:nvSpPr>
            <p:spPr>
              <a:xfrm>
                <a:off x="10480125" y="3633067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Rectangle 403"/>
              <p:cNvSpPr/>
              <p:nvPr/>
            </p:nvSpPr>
            <p:spPr>
              <a:xfrm>
                <a:off x="10684647" y="3633067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Rectangle 404"/>
              <p:cNvSpPr/>
              <p:nvPr/>
            </p:nvSpPr>
            <p:spPr>
              <a:xfrm>
                <a:off x="10889169" y="3633067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Rectangle 405"/>
              <p:cNvSpPr/>
              <p:nvPr/>
            </p:nvSpPr>
            <p:spPr>
              <a:xfrm>
                <a:off x="11093691" y="3633067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Rectangle 406"/>
              <p:cNvSpPr/>
              <p:nvPr/>
            </p:nvSpPr>
            <p:spPr>
              <a:xfrm>
                <a:off x="9252993" y="3934654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Rectangle 407"/>
              <p:cNvSpPr/>
              <p:nvPr/>
            </p:nvSpPr>
            <p:spPr>
              <a:xfrm>
                <a:off x="9457515" y="3934654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Rectangle 408"/>
              <p:cNvSpPr/>
              <p:nvPr/>
            </p:nvSpPr>
            <p:spPr>
              <a:xfrm>
                <a:off x="9662037" y="3934654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" name="Rectangle 409"/>
              <p:cNvSpPr/>
              <p:nvPr/>
            </p:nvSpPr>
            <p:spPr>
              <a:xfrm>
                <a:off x="9866559" y="3934654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Rectangle 410"/>
              <p:cNvSpPr/>
              <p:nvPr/>
            </p:nvSpPr>
            <p:spPr>
              <a:xfrm>
                <a:off x="10071081" y="3934654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Rectangle 411"/>
              <p:cNvSpPr/>
              <p:nvPr/>
            </p:nvSpPr>
            <p:spPr>
              <a:xfrm>
                <a:off x="10275603" y="3934654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Rectangle 412"/>
              <p:cNvSpPr/>
              <p:nvPr/>
            </p:nvSpPr>
            <p:spPr>
              <a:xfrm>
                <a:off x="10480125" y="3934654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Rectangle 413"/>
              <p:cNvSpPr/>
              <p:nvPr/>
            </p:nvSpPr>
            <p:spPr>
              <a:xfrm>
                <a:off x="10684647" y="3934654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Rectangle 414"/>
              <p:cNvSpPr/>
              <p:nvPr/>
            </p:nvSpPr>
            <p:spPr>
              <a:xfrm>
                <a:off x="10889169" y="3934654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" name="Rectangle 415"/>
              <p:cNvSpPr/>
              <p:nvPr/>
            </p:nvSpPr>
            <p:spPr>
              <a:xfrm>
                <a:off x="11093691" y="3934654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Rectangle 416"/>
              <p:cNvSpPr/>
              <p:nvPr/>
            </p:nvSpPr>
            <p:spPr>
              <a:xfrm>
                <a:off x="9252993" y="4236241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" name="Rectangle 417"/>
              <p:cNvSpPr/>
              <p:nvPr/>
            </p:nvSpPr>
            <p:spPr>
              <a:xfrm>
                <a:off x="9457515" y="4236241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Rectangle 418"/>
              <p:cNvSpPr/>
              <p:nvPr/>
            </p:nvSpPr>
            <p:spPr>
              <a:xfrm>
                <a:off x="9662037" y="4236241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Rectangle 419"/>
              <p:cNvSpPr/>
              <p:nvPr/>
            </p:nvSpPr>
            <p:spPr>
              <a:xfrm>
                <a:off x="9866559" y="4236241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" name="Rectangle 420"/>
              <p:cNvSpPr/>
              <p:nvPr/>
            </p:nvSpPr>
            <p:spPr>
              <a:xfrm>
                <a:off x="10071081" y="4236241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Rectangle 421"/>
              <p:cNvSpPr/>
              <p:nvPr/>
            </p:nvSpPr>
            <p:spPr>
              <a:xfrm>
                <a:off x="10275603" y="4236241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" name="Rectangle 422"/>
              <p:cNvSpPr/>
              <p:nvPr/>
            </p:nvSpPr>
            <p:spPr>
              <a:xfrm>
                <a:off x="10480125" y="4236241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" name="Rectangle 423"/>
              <p:cNvSpPr/>
              <p:nvPr/>
            </p:nvSpPr>
            <p:spPr>
              <a:xfrm>
                <a:off x="10684647" y="4236241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" name="Rectangle 424"/>
              <p:cNvSpPr/>
              <p:nvPr/>
            </p:nvSpPr>
            <p:spPr>
              <a:xfrm>
                <a:off x="10889169" y="4236241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" name="Rectangle 425"/>
              <p:cNvSpPr/>
              <p:nvPr/>
            </p:nvSpPr>
            <p:spPr>
              <a:xfrm>
                <a:off x="11093691" y="4236241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" name="Rectangle 426"/>
              <p:cNvSpPr/>
              <p:nvPr/>
            </p:nvSpPr>
            <p:spPr>
              <a:xfrm>
                <a:off x="9252993" y="4537829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" name="Rectangle 427"/>
              <p:cNvSpPr/>
              <p:nvPr/>
            </p:nvSpPr>
            <p:spPr>
              <a:xfrm>
                <a:off x="9457515" y="4537829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Rectangle 428"/>
              <p:cNvSpPr/>
              <p:nvPr/>
            </p:nvSpPr>
            <p:spPr>
              <a:xfrm>
                <a:off x="9662037" y="4537829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" name="Rectangle 429"/>
              <p:cNvSpPr/>
              <p:nvPr/>
            </p:nvSpPr>
            <p:spPr>
              <a:xfrm>
                <a:off x="9866559" y="4537829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" name="Rectangle 430"/>
              <p:cNvSpPr/>
              <p:nvPr/>
            </p:nvSpPr>
            <p:spPr>
              <a:xfrm>
                <a:off x="10071081" y="4537829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" name="Rectangle 431"/>
              <p:cNvSpPr/>
              <p:nvPr/>
            </p:nvSpPr>
            <p:spPr>
              <a:xfrm>
                <a:off x="10275603" y="4537829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" name="Rectangle 432"/>
              <p:cNvSpPr/>
              <p:nvPr/>
            </p:nvSpPr>
            <p:spPr>
              <a:xfrm>
                <a:off x="10480125" y="4537829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" name="Rectangle 433"/>
              <p:cNvSpPr/>
              <p:nvPr/>
            </p:nvSpPr>
            <p:spPr>
              <a:xfrm>
                <a:off x="10684647" y="4537829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" name="Rectangle 434"/>
              <p:cNvSpPr/>
              <p:nvPr/>
            </p:nvSpPr>
            <p:spPr>
              <a:xfrm>
                <a:off x="10889169" y="4537829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" name="Rectangle 435"/>
              <p:cNvSpPr/>
              <p:nvPr/>
            </p:nvSpPr>
            <p:spPr>
              <a:xfrm>
                <a:off x="11093691" y="4537829"/>
                <a:ext cx="204522" cy="30158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586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: Shape 3"/>
          <p:cNvSpPr/>
          <p:nvPr/>
        </p:nvSpPr>
        <p:spPr>
          <a:xfrm>
            <a:off x="4685439" y="2605647"/>
            <a:ext cx="2826063" cy="1187116"/>
          </a:xfrm>
          <a:custGeom>
            <a:avLst/>
            <a:gdLst>
              <a:gd name="connsiteX0" fmla="*/ 2526030 w 2526030"/>
              <a:gd name="connsiteY0" fmla="*/ 0 h 1061085"/>
              <a:gd name="connsiteX1" fmla="*/ 1905 w 2526030"/>
              <a:gd name="connsiteY1" fmla="*/ 702945 h 1061085"/>
              <a:gd name="connsiteX2" fmla="*/ 0 w 2526030"/>
              <a:gd name="connsiteY2" fmla="*/ 1061085 h 1061085"/>
              <a:gd name="connsiteX3" fmla="*/ 2522220 w 2526030"/>
              <a:gd name="connsiteY3" fmla="*/ 365760 h 1061085"/>
              <a:gd name="connsiteX4" fmla="*/ 2526030 w 2526030"/>
              <a:gd name="connsiteY4" fmla="*/ 354330 h 1061085"/>
              <a:gd name="connsiteX5" fmla="*/ 2526030 w 2526030"/>
              <a:gd name="connsiteY5" fmla="*/ 0 h 1061085"/>
              <a:gd name="connsiteX0" fmla="*/ 2526030 w 2526030"/>
              <a:gd name="connsiteY0" fmla="*/ 0 h 1061085"/>
              <a:gd name="connsiteX1" fmla="*/ 1905 w 2526030"/>
              <a:gd name="connsiteY1" fmla="*/ 702945 h 1061085"/>
              <a:gd name="connsiteX2" fmla="*/ 0 w 2526030"/>
              <a:gd name="connsiteY2" fmla="*/ 1061085 h 1061085"/>
              <a:gd name="connsiteX3" fmla="*/ 2522220 w 2526030"/>
              <a:gd name="connsiteY3" fmla="*/ 365760 h 1061085"/>
              <a:gd name="connsiteX4" fmla="*/ 2526030 w 2526030"/>
              <a:gd name="connsiteY4" fmla="*/ 0 h 1061085"/>
              <a:gd name="connsiteX0" fmla="*/ 2526030 w 2527935"/>
              <a:gd name="connsiteY0" fmla="*/ 0 h 1061085"/>
              <a:gd name="connsiteX1" fmla="*/ 1905 w 2527935"/>
              <a:gd name="connsiteY1" fmla="*/ 702945 h 1061085"/>
              <a:gd name="connsiteX2" fmla="*/ 0 w 2527935"/>
              <a:gd name="connsiteY2" fmla="*/ 1061085 h 1061085"/>
              <a:gd name="connsiteX3" fmla="*/ 2527935 w 2527935"/>
              <a:gd name="connsiteY3" fmla="*/ 373380 h 1061085"/>
              <a:gd name="connsiteX4" fmla="*/ 2526030 w 2527935"/>
              <a:gd name="connsiteY4" fmla="*/ 0 h 1061085"/>
              <a:gd name="connsiteX0" fmla="*/ 2526030 w 2527935"/>
              <a:gd name="connsiteY0" fmla="*/ 0 h 1061085"/>
              <a:gd name="connsiteX1" fmla="*/ 0 w 2527935"/>
              <a:gd name="connsiteY1" fmla="*/ 701040 h 1061085"/>
              <a:gd name="connsiteX2" fmla="*/ 0 w 2527935"/>
              <a:gd name="connsiteY2" fmla="*/ 1061085 h 1061085"/>
              <a:gd name="connsiteX3" fmla="*/ 2527935 w 2527935"/>
              <a:gd name="connsiteY3" fmla="*/ 373380 h 1061085"/>
              <a:gd name="connsiteX4" fmla="*/ 2526030 w 2527935"/>
              <a:gd name="connsiteY4" fmla="*/ 0 h 1061085"/>
              <a:gd name="connsiteX0" fmla="*/ 2526030 w 2527935"/>
              <a:gd name="connsiteY0" fmla="*/ 0 h 1061085"/>
              <a:gd name="connsiteX1" fmla="*/ 0 w 2527935"/>
              <a:gd name="connsiteY1" fmla="*/ 701040 h 1061085"/>
              <a:gd name="connsiteX2" fmla="*/ 0 w 2527935"/>
              <a:gd name="connsiteY2" fmla="*/ 1061085 h 1061085"/>
              <a:gd name="connsiteX3" fmla="*/ 2527935 w 2527935"/>
              <a:gd name="connsiteY3" fmla="*/ 354330 h 1061085"/>
              <a:gd name="connsiteX4" fmla="*/ 2526030 w 2527935"/>
              <a:gd name="connsiteY4" fmla="*/ 0 h 1061085"/>
              <a:gd name="connsiteX0" fmla="*/ 2526030 w 2526030"/>
              <a:gd name="connsiteY0" fmla="*/ 0 h 1061085"/>
              <a:gd name="connsiteX1" fmla="*/ 0 w 2526030"/>
              <a:gd name="connsiteY1" fmla="*/ 701040 h 1061085"/>
              <a:gd name="connsiteX2" fmla="*/ 0 w 2526030"/>
              <a:gd name="connsiteY2" fmla="*/ 1061085 h 1061085"/>
              <a:gd name="connsiteX3" fmla="*/ 2526030 w 2526030"/>
              <a:gd name="connsiteY3" fmla="*/ 356235 h 1061085"/>
              <a:gd name="connsiteX4" fmla="*/ 2526030 w 2526030"/>
              <a:gd name="connsiteY4" fmla="*/ 0 h 1061085"/>
              <a:gd name="connsiteX0" fmla="*/ 2526030 w 2527935"/>
              <a:gd name="connsiteY0" fmla="*/ 0 h 1061085"/>
              <a:gd name="connsiteX1" fmla="*/ 0 w 2527935"/>
              <a:gd name="connsiteY1" fmla="*/ 701040 h 1061085"/>
              <a:gd name="connsiteX2" fmla="*/ 0 w 2527935"/>
              <a:gd name="connsiteY2" fmla="*/ 1061085 h 1061085"/>
              <a:gd name="connsiteX3" fmla="*/ 2527935 w 2527935"/>
              <a:gd name="connsiteY3" fmla="*/ 356235 h 1061085"/>
              <a:gd name="connsiteX4" fmla="*/ 2526030 w 2527935"/>
              <a:gd name="connsiteY4" fmla="*/ 0 h 1061085"/>
              <a:gd name="connsiteX0" fmla="*/ 2526030 w 2527935"/>
              <a:gd name="connsiteY0" fmla="*/ 0 h 1061085"/>
              <a:gd name="connsiteX1" fmla="*/ 0 w 2527935"/>
              <a:gd name="connsiteY1" fmla="*/ 701040 h 1061085"/>
              <a:gd name="connsiteX2" fmla="*/ 0 w 2527935"/>
              <a:gd name="connsiteY2" fmla="*/ 1061085 h 1061085"/>
              <a:gd name="connsiteX3" fmla="*/ 2527935 w 2527935"/>
              <a:gd name="connsiteY3" fmla="*/ 358140 h 1061085"/>
              <a:gd name="connsiteX4" fmla="*/ 2526030 w 2527935"/>
              <a:gd name="connsiteY4" fmla="*/ 0 h 1061085"/>
              <a:gd name="connsiteX0" fmla="*/ 2526030 w 2527935"/>
              <a:gd name="connsiteY0" fmla="*/ 0 h 1061085"/>
              <a:gd name="connsiteX1" fmla="*/ 0 w 2527935"/>
              <a:gd name="connsiteY1" fmla="*/ 701040 h 1061085"/>
              <a:gd name="connsiteX2" fmla="*/ 0 w 2527935"/>
              <a:gd name="connsiteY2" fmla="*/ 1061085 h 1061085"/>
              <a:gd name="connsiteX3" fmla="*/ 2527935 w 2527935"/>
              <a:gd name="connsiteY3" fmla="*/ 358140 h 1061085"/>
              <a:gd name="connsiteX4" fmla="*/ 2526030 w 2527935"/>
              <a:gd name="connsiteY4" fmla="*/ 0 h 1061085"/>
              <a:gd name="connsiteX0" fmla="*/ 2526030 w 2526030"/>
              <a:gd name="connsiteY0" fmla="*/ 0 h 1061085"/>
              <a:gd name="connsiteX1" fmla="*/ 0 w 2526030"/>
              <a:gd name="connsiteY1" fmla="*/ 701040 h 1061085"/>
              <a:gd name="connsiteX2" fmla="*/ 0 w 2526030"/>
              <a:gd name="connsiteY2" fmla="*/ 1061085 h 1061085"/>
              <a:gd name="connsiteX3" fmla="*/ 2526030 w 2526030"/>
              <a:gd name="connsiteY3" fmla="*/ 360045 h 1061085"/>
              <a:gd name="connsiteX4" fmla="*/ 2526030 w 2526030"/>
              <a:gd name="connsiteY4" fmla="*/ 0 h 106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6030" h="1061085">
                <a:moveTo>
                  <a:pt x="2526030" y="0"/>
                </a:moveTo>
                <a:lnTo>
                  <a:pt x="0" y="701040"/>
                </a:lnTo>
                <a:lnTo>
                  <a:pt x="0" y="1061085"/>
                </a:lnTo>
                <a:lnTo>
                  <a:pt x="2526030" y="360045"/>
                </a:lnTo>
                <a:lnTo>
                  <a:pt x="2526030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/>
          </a:p>
        </p:txBody>
      </p:sp>
      <p:sp>
        <p:nvSpPr>
          <p:cNvPr id="33" name="Freeform: Shape 4"/>
          <p:cNvSpPr/>
          <p:nvPr/>
        </p:nvSpPr>
        <p:spPr>
          <a:xfrm>
            <a:off x="4683967" y="3391111"/>
            <a:ext cx="2826063" cy="1187116"/>
          </a:xfrm>
          <a:custGeom>
            <a:avLst/>
            <a:gdLst>
              <a:gd name="connsiteX0" fmla="*/ 2526030 w 2526030"/>
              <a:gd name="connsiteY0" fmla="*/ 0 h 1061085"/>
              <a:gd name="connsiteX1" fmla="*/ 1905 w 2526030"/>
              <a:gd name="connsiteY1" fmla="*/ 702945 h 1061085"/>
              <a:gd name="connsiteX2" fmla="*/ 0 w 2526030"/>
              <a:gd name="connsiteY2" fmla="*/ 1061085 h 1061085"/>
              <a:gd name="connsiteX3" fmla="*/ 2522220 w 2526030"/>
              <a:gd name="connsiteY3" fmla="*/ 365760 h 1061085"/>
              <a:gd name="connsiteX4" fmla="*/ 2526030 w 2526030"/>
              <a:gd name="connsiteY4" fmla="*/ 354330 h 1061085"/>
              <a:gd name="connsiteX5" fmla="*/ 2526030 w 2526030"/>
              <a:gd name="connsiteY5" fmla="*/ 0 h 1061085"/>
              <a:gd name="connsiteX0" fmla="*/ 2526030 w 2526030"/>
              <a:gd name="connsiteY0" fmla="*/ 0 h 1061085"/>
              <a:gd name="connsiteX1" fmla="*/ 1905 w 2526030"/>
              <a:gd name="connsiteY1" fmla="*/ 702945 h 1061085"/>
              <a:gd name="connsiteX2" fmla="*/ 0 w 2526030"/>
              <a:gd name="connsiteY2" fmla="*/ 1061085 h 1061085"/>
              <a:gd name="connsiteX3" fmla="*/ 2522220 w 2526030"/>
              <a:gd name="connsiteY3" fmla="*/ 365760 h 1061085"/>
              <a:gd name="connsiteX4" fmla="*/ 2526030 w 2526030"/>
              <a:gd name="connsiteY4" fmla="*/ 0 h 1061085"/>
              <a:gd name="connsiteX0" fmla="*/ 2526030 w 2527935"/>
              <a:gd name="connsiteY0" fmla="*/ 0 h 1061085"/>
              <a:gd name="connsiteX1" fmla="*/ 1905 w 2527935"/>
              <a:gd name="connsiteY1" fmla="*/ 702945 h 1061085"/>
              <a:gd name="connsiteX2" fmla="*/ 0 w 2527935"/>
              <a:gd name="connsiteY2" fmla="*/ 1061085 h 1061085"/>
              <a:gd name="connsiteX3" fmla="*/ 2527935 w 2527935"/>
              <a:gd name="connsiteY3" fmla="*/ 373380 h 1061085"/>
              <a:gd name="connsiteX4" fmla="*/ 2526030 w 2527935"/>
              <a:gd name="connsiteY4" fmla="*/ 0 h 1061085"/>
              <a:gd name="connsiteX0" fmla="*/ 2526030 w 2527935"/>
              <a:gd name="connsiteY0" fmla="*/ 0 h 1061085"/>
              <a:gd name="connsiteX1" fmla="*/ 0 w 2527935"/>
              <a:gd name="connsiteY1" fmla="*/ 701040 h 1061085"/>
              <a:gd name="connsiteX2" fmla="*/ 0 w 2527935"/>
              <a:gd name="connsiteY2" fmla="*/ 1061085 h 1061085"/>
              <a:gd name="connsiteX3" fmla="*/ 2527935 w 2527935"/>
              <a:gd name="connsiteY3" fmla="*/ 373380 h 1061085"/>
              <a:gd name="connsiteX4" fmla="*/ 2526030 w 2527935"/>
              <a:gd name="connsiteY4" fmla="*/ 0 h 1061085"/>
              <a:gd name="connsiteX0" fmla="*/ 2526030 w 2527935"/>
              <a:gd name="connsiteY0" fmla="*/ 0 h 1061085"/>
              <a:gd name="connsiteX1" fmla="*/ 0 w 2527935"/>
              <a:gd name="connsiteY1" fmla="*/ 701040 h 1061085"/>
              <a:gd name="connsiteX2" fmla="*/ 0 w 2527935"/>
              <a:gd name="connsiteY2" fmla="*/ 1061085 h 1061085"/>
              <a:gd name="connsiteX3" fmla="*/ 2527935 w 2527935"/>
              <a:gd name="connsiteY3" fmla="*/ 354330 h 1061085"/>
              <a:gd name="connsiteX4" fmla="*/ 2526030 w 2527935"/>
              <a:gd name="connsiteY4" fmla="*/ 0 h 1061085"/>
              <a:gd name="connsiteX0" fmla="*/ 2526030 w 2526030"/>
              <a:gd name="connsiteY0" fmla="*/ 0 h 1061085"/>
              <a:gd name="connsiteX1" fmla="*/ 0 w 2526030"/>
              <a:gd name="connsiteY1" fmla="*/ 701040 h 1061085"/>
              <a:gd name="connsiteX2" fmla="*/ 0 w 2526030"/>
              <a:gd name="connsiteY2" fmla="*/ 1061085 h 1061085"/>
              <a:gd name="connsiteX3" fmla="*/ 2526030 w 2526030"/>
              <a:gd name="connsiteY3" fmla="*/ 356235 h 1061085"/>
              <a:gd name="connsiteX4" fmla="*/ 2526030 w 2526030"/>
              <a:gd name="connsiteY4" fmla="*/ 0 h 1061085"/>
              <a:gd name="connsiteX0" fmla="*/ 2526030 w 2527935"/>
              <a:gd name="connsiteY0" fmla="*/ 0 h 1061085"/>
              <a:gd name="connsiteX1" fmla="*/ 0 w 2527935"/>
              <a:gd name="connsiteY1" fmla="*/ 701040 h 1061085"/>
              <a:gd name="connsiteX2" fmla="*/ 0 w 2527935"/>
              <a:gd name="connsiteY2" fmla="*/ 1061085 h 1061085"/>
              <a:gd name="connsiteX3" fmla="*/ 2527935 w 2527935"/>
              <a:gd name="connsiteY3" fmla="*/ 356235 h 1061085"/>
              <a:gd name="connsiteX4" fmla="*/ 2526030 w 2527935"/>
              <a:gd name="connsiteY4" fmla="*/ 0 h 1061085"/>
              <a:gd name="connsiteX0" fmla="*/ 2526030 w 2527935"/>
              <a:gd name="connsiteY0" fmla="*/ 0 h 1061085"/>
              <a:gd name="connsiteX1" fmla="*/ 0 w 2527935"/>
              <a:gd name="connsiteY1" fmla="*/ 701040 h 1061085"/>
              <a:gd name="connsiteX2" fmla="*/ 0 w 2527935"/>
              <a:gd name="connsiteY2" fmla="*/ 1061085 h 1061085"/>
              <a:gd name="connsiteX3" fmla="*/ 2527935 w 2527935"/>
              <a:gd name="connsiteY3" fmla="*/ 358140 h 1061085"/>
              <a:gd name="connsiteX4" fmla="*/ 2526030 w 2527935"/>
              <a:gd name="connsiteY4" fmla="*/ 0 h 1061085"/>
              <a:gd name="connsiteX0" fmla="*/ 2526030 w 2527935"/>
              <a:gd name="connsiteY0" fmla="*/ 0 h 1061085"/>
              <a:gd name="connsiteX1" fmla="*/ 0 w 2527935"/>
              <a:gd name="connsiteY1" fmla="*/ 701040 h 1061085"/>
              <a:gd name="connsiteX2" fmla="*/ 0 w 2527935"/>
              <a:gd name="connsiteY2" fmla="*/ 1061085 h 1061085"/>
              <a:gd name="connsiteX3" fmla="*/ 2527935 w 2527935"/>
              <a:gd name="connsiteY3" fmla="*/ 358140 h 1061085"/>
              <a:gd name="connsiteX4" fmla="*/ 2526030 w 2527935"/>
              <a:gd name="connsiteY4" fmla="*/ 0 h 1061085"/>
              <a:gd name="connsiteX0" fmla="*/ 2526030 w 2526030"/>
              <a:gd name="connsiteY0" fmla="*/ 0 h 1061085"/>
              <a:gd name="connsiteX1" fmla="*/ 0 w 2526030"/>
              <a:gd name="connsiteY1" fmla="*/ 701040 h 1061085"/>
              <a:gd name="connsiteX2" fmla="*/ 0 w 2526030"/>
              <a:gd name="connsiteY2" fmla="*/ 1061085 h 1061085"/>
              <a:gd name="connsiteX3" fmla="*/ 2526030 w 2526030"/>
              <a:gd name="connsiteY3" fmla="*/ 360045 h 1061085"/>
              <a:gd name="connsiteX4" fmla="*/ 2526030 w 2526030"/>
              <a:gd name="connsiteY4" fmla="*/ 0 h 106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6030" h="1061085">
                <a:moveTo>
                  <a:pt x="2526030" y="0"/>
                </a:moveTo>
                <a:lnTo>
                  <a:pt x="0" y="701040"/>
                </a:lnTo>
                <a:lnTo>
                  <a:pt x="0" y="1061085"/>
                </a:lnTo>
                <a:lnTo>
                  <a:pt x="2526030" y="360045"/>
                </a:lnTo>
                <a:lnTo>
                  <a:pt x="2526030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/>
          </a:p>
        </p:txBody>
      </p:sp>
      <p:sp>
        <p:nvSpPr>
          <p:cNvPr id="34" name="Freeform: Shape 5"/>
          <p:cNvSpPr/>
          <p:nvPr/>
        </p:nvSpPr>
        <p:spPr>
          <a:xfrm>
            <a:off x="4682495" y="4179191"/>
            <a:ext cx="2826063" cy="1187116"/>
          </a:xfrm>
          <a:custGeom>
            <a:avLst/>
            <a:gdLst>
              <a:gd name="connsiteX0" fmla="*/ 2526030 w 2526030"/>
              <a:gd name="connsiteY0" fmla="*/ 0 h 1061085"/>
              <a:gd name="connsiteX1" fmla="*/ 1905 w 2526030"/>
              <a:gd name="connsiteY1" fmla="*/ 702945 h 1061085"/>
              <a:gd name="connsiteX2" fmla="*/ 0 w 2526030"/>
              <a:gd name="connsiteY2" fmla="*/ 1061085 h 1061085"/>
              <a:gd name="connsiteX3" fmla="*/ 2522220 w 2526030"/>
              <a:gd name="connsiteY3" fmla="*/ 365760 h 1061085"/>
              <a:gd name="connsiteX4" fmla="*/ 2526030 w 2526030"/>
              <a:gd name="connsiteY4" fmla="*/ 354330 h 1061085"/>
              <a:gd name="connsiteX5" fmla="*/ 2526030 w 2526030"/>
              <a:gd name="connsiteY5" fmla="*/ 0 h 1061085"/>
              <a:gd name="connsiteX0" fmla="*/ 2526030 w 2526030"/>
              <a:gd name="connsiteY0" fmla="*/ 0 h 1061085"/>
              <a:gd name="connsiteX1" fmla="*/ 1905 w 2526030"/>
              <a:gd name="connsiteY1" fmla="*/ 702945 h 1061085"/>
              <a:gd name="connsiteX2" fmla="*/ 0 w 2526030"/>
              <a:gd name="connsiteY2" fmla="*/ 1061085 h 1061085"/>
              <a:gd name="connsiteX3" fmla="*/ 2522220 w 2526030"/>
              <a:gd name="connsiteY3" fmla="*/ 365760 h 1061085"/>
              <a:gd name="connsiteX4" fmla="*/ 2526030 w 2526030"/>
              <a:gd name="connsiteY4" fmla="*/ 0 h 1061085"/>
              <a:gd name="connsiteX0" fmla="*/ 2526030 w 2527935"/>
              <a:gd name="connsiteY0" fmla="*/ 0 h 1061085"/>
              <a:gd name="connsiteX1" fmla="*/ 1905 w 2527935"/>
              <a:gd name="connsiteY1" fmla="*/ 702945 h 1061085"/>
              <a:gd name="connsiteX2" fmla="*/ 0 w 2527935"/>
              <a:gd name="connsiteY2" fmla="*/ 1061085 h 1061085"/>
              <a:gd name="connsiteX3" fmla="*/ 2527935 w 2527935"/>
              <a:gd name="connsiteY3" fmla="*/ 373380 h 1061085"/>
              <a:gd name="connsiteX4" fmla="*/ 2526030 w 2527935"/>
              <a:gd name="connsiteY4" fmla="*/ 0 h 1061085"/>
              <a:gd name="connsiteX0" fmla="*/ 2526030 w 2527935"/>
              <a:gd name="connsiteY0" fmla="*/ 0 h 1061085"/>
              <a:gd name="connsiteX1" fmla="*/ 0 w 2527935"/>
              <a:gd name="connsiteY1" fmla="*/ 701040 h 1061085"/>
              <a:gd name="connsiteX2" fmla="*/ 0 w 2527935"/>
              <a:gd name="connsiteY2" fmla="*/ 1061085 h 1061085"/>
              <a:gd name="connsiteX3" fmla="*/ 2527935 w 2527935"/>
              <a:gd name="connsiteY3" fmla="*/ 373380 h 1061085"/>
              <a:gd name="connsiteX4" fmla="*/ 2526030 w 2527935"/>
              <a:gd name="connsiteY4" fmla="*/ 0 h 1061085"/>
              <a:gd name="connsiteX0" fmla="*/ 2526030 w 2527935"/>
              <a:gd name="connsiteY0" fmla="*/ 0 h 1061085"/>
              <a:gd name="connsiteX1" fmla="*/ 0 w 2527935"/>
              <a:gd name="connsiteY1" fmla="*/ 701040 h 1061085"/>
              <a:gd name="connsiteX2" fmla="*/ 0 w 2527935"/>
              <a:gd name="connsiteY2" fmla="*/ 1061085 h 1061085"/>
              <a:gd name="connsiteX3" fmla="*/ 2527935 w 2527935"/>
              <a:gd name="connsiteY3" fmla="*/ 354330 h 1061085"/>
              <a:gd name="connsiteX4" fmla="*/ 2526030 w 2527935"/>
              <a:gd name="connsiteY4" fmla="*/ 0 h 1061085"/>
              <a:gd name="connsiteX0" fmla="*/ 2526030 w 2526030"/>
              <a:gd name="connsiteY0" fmla="*/ 0 h 1061085"/>
              <a:gd name="connsiteX1" fmla="*/ 0 w 2526030"/>
              <a:gd name="connsiteY1" fmla="*/ 701040 h 1061085"/>
              <a:gd name="connsiteX2" fmla="*/ 0 w 2526030"/>
              <a:gd name="connsiteY2" fmla="*/ 1061085 h 1061085"/>
              <a:gd name="connsiteX3" fmla="*/ 2526030 w 2526030"/>
              <a:gd name="connsiteY3" fmla="*/ 356235 h 1061085"/>
              <a:gd name="connsiteX4" fmla="*/ 2526030 w 2526030"/>
              <a:gd name="connsiteY4" fmla="*/ 0 h 1061085"/>
              <a:gd name="connsiteX0" fmla="*/ 2526030 w 2527935"/>
              <a:gd name="connsiteY0" fmla="*/ 0 h 1061085"/>
              <a:gd name="connsiteX1" fmla="*/ 0 w 2527935"/>
              <a:gd name="connsiteY1" fmla="*/ 701040 h 1061085"/>
              <a:gd name="connsiteX2" fmla="*/ 0 w 2527935"/>
              <a:gd name="connsiteY2" fmla="*/ 1061085 h 1061085"/>
              <a:gd name="connsiteX3" fmla="*/ 2527935 w 2527935"/>
              <a:gd name="connsiteY3" fmla="*/ 356235 h 1061085"/>
              <a:gd name="connsiteX4" fmla="*/ 2526030 w 2527935"/>
              <a:gd name="connsiteY4" fmla="*/ 0 h 1061085"/>
              <a:gd name="connsiteX0" fmla="*/ 2526030 w 2527935"/>
              <a:gd name="connsiteY0" fmla="*/ 0 h 1061085"/>
              <a:gd name="connsiteX1" fmla="*/ 0 w 2527935"/>
              <a:gd name="connsiteY1" fmla="*/ 701040 h 1061085"/>
              <a:gd name="connsiteX2" fmla="*/ 0 w 2527935"/>
              <a:gd name="connsiteY2" fmla="*/ 1061085 h 1061085"/>
              <a:gd name="connsiteX3" fmla="*/ 2527935 w 2527935"/>
              <a:gd name="connsiteY3" fmla="*/ 358140 h 1061085"/>
              <a:gd name="connsiteX4" fmla="*/ 2526030 w 2527935"/>
              <a:gd name="connsiteY4" fmla="*/ 0 h 1061085"/>
              <a:gd name="connsiteX0" fmla="*/ 2526030 w 2527935"/>
              <a:gd name="connsiteY0" fmla="*/ 0 h 1061085"/>
              <a:gd name="connsiteX1" fmla="*/ 0 w 2527935"/>
              <a:gd name="connsiteY1" fmla="*/ 701040 h 1061085"/>
              <a:gd name="connsiteX2" fmla="*/ 0 w 2527935"/>
              <a:gd name="connsiteY2" fmla="*/ 1061085 h 1061085"/>
              <a:gd name="connsiteX3" fmla="*/ 2527935 w 2527935"/>
              <a:gd name="connsiteY3" fmla="*/ 358140 h 1061085"/>
              <a:gd name="connsiteX4" fmla="*/ 2526030 w 2527935"/>
              <a:gd name="connsiteY4" fmla="*/ 0 h 1061085"/>
              <a:gd name="connsiteX0" fmla="*/ 2526030 w 2526030"/>
              <a:gd name="connsiteY0" fmla="*/ 0 h 1061085"/>
              <a:gd name="connsiteX1" fmla="*/ 0 w 2526030"/>
              <a:gd name="connsiteY1" fmla="*/ 701040 h 1061085"/>
              <a:gd name="connsiteX2" fmla="*/ 0 w 2526030"/>
              <a:gd name="connsiteY2" fmla="*/ 1061085 h 1061085"/>
              <a:gd name="connsiteX3" fmla="*/ 2526030 w 2526030"/>
              <a:gd name="connsiteY3" fmla="*/ 360045 h 1061085"/>
              <a:gd name="connsiteX4" fmla="*/ 2526030 w 2526030"/>
              <a:gd name="connsiteY4" fmla="*/ 0 h 106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6030" h="1061085">
                <a:moveTo>
                  <a:pt x="2526030" y="0"/>
                </a:moveTo>
                <a:lnTo>
                  <a:pt x="0" y="701040"/>
                </a:lnTo>
                <a:lnTo>
                  <a:pt x="0" y="1061085"/>
                </a:lnTo>
                <a:lnTo>
                  <a:pt x="2526030" y="360045"/>
                </a:lnTo>
                <a:lnTo>
                  <a:pt x="2526030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/>
          </a:p>
        </p:txBody>
      </p:sp>
      <p:sp>
        <p:nvSpPr>
          <p:cNvPr id="35" name="Freeform: Shape 6"/>
          <p:cNvSpPr/>
          <p:nvPr/>
        </p:nvSpPr>
        <p:spPr>
          <a:xfrm>
            <a:off x="4687051" y="1806102"/>
            <a:ext cx="2823503" cy="1201735"/>
          </a:xfrm>
          <a:custGeom>
            <a:avLst/>
            <a:gdLst>
              <a:gd name="connsiteX0" fmla="*/ 2527030 w 2529192"/>
              <a:gd name="connsiteY0" fmla="*/ 0 h 1290537"/>
              <a:gd name="connsiteX1" fmla="*/ 2162 w 2529192"/>
              <a:gd name="connsiteY1" fmla="*/ 925209 h 1290537"/>
              <a:gd name="connsiteX2" fmla="*/ 0 w 2529192"/>
              <a:gd name="connsiteY2" fmla="*/ 1290537 h 1290537"/>
              <a:gd name="connsiteX3" fmla="*/ 2529192 w 2529192"/>
              <a:gd name="connsiteY3" fmla="*/ 631217 h 1290537"/>
              <a:gd name="connsiteX4" fmla="*/ 2527030 w 2529192"/>
              <a:gd name="connsiteY4" fmla="*/ 0 h 1290537"/>
              <a:gd name="connsiteX0" fmla="*/ 2527238 w 2529400"/>
              <a:gd name="connsiteY0" fmla="*/ 0 h 1290537"/>
              <a:gd name="connsiteX1" fmla="*/ 208 w 2529400"/>
              <a:gd name="connsiteY1" fmla="*/ 927371 h 1290537"/>
              <a:gd name="connsiteX2" fmla="*/ 208 w 2529400"/>
              <a:gd name="connsiteY2" fmla="*/ 1290537 h 1290537"/>
              <a:gd name="connsiteX3" fmla="*/ 2529400 w 2529400"/>
              <a:gd name="connsiteY3" fmla="*/ 631217 h 1290537"/>
              <a:gd name="connsiteX4" fmla="*/ 2527238 w 2529400"/>
              <a:gd name="connsiteY4" fmla="*/ 0 h 1290537"/>
              <a:gd name="connsiteX0" fmla="*/ 2529192 w 2531354"/>
              <a:gd name="connsiteY0" fmla="*/ 0 h 1297022"/>
              <a:gd name="connsiteX1" fmla="*/ 2162 w 2531354"/>
              <a:gd name="connsiteY1" fmla="*/ 927371 h 1297022"/>
              <a:gd name="connsiteX2" fmla="*/ 0 w 2531354"/>
              <a:gd name="connsiteY2" fmla="*/ 1297022 h 1297022"/>
              <a:gd name="connsiteX3" fmla="*/ 2531354 w 2531354"/>
              <a:gd name="connsiteY3" fmla="*/ 631217 h 1297022"/>
              <a:gd name="connsiteX4" fmla="*/ 2529192 w 2531354"/>
              <a:gd name="connsiteY4" fmla="*/ 0 h 1297022"/>
              <a:gd name="connsiteX0" fmla="*/ 2529400 w 2531562"/>
              <a:gd name="connsiteY0" fmla="*/ 0 h 1297022"/>
              <a:gd name="connsiteX1" fmla="*/ 208 w 2531562"/>
              <a:gd name="connsiteY1" fmla="*/ 927371 h 1297022"/>
              <a:gd name="connsiteX2" fmla="*/ 208 w 2531562"/>
              <a:gd name="connsiteY2" fmla="*/ 1297022 h 1297022"/>
              <a:gd name="connsiteX3" fmla="*/ 2531562 w 2531562"/>
              <a:gd name="connsiteY3" fmla="*/ 631217 h 1297022"/>
              <a:gd name="connsiteX4" fmla="*/ 2529400 w 2531562"/>
              <a:gd name="connsiteY4" fmla="*/ 0 h 1297022"/>
              <a:gd name="connsiteX0" fmla="*/ 2529400 w 2531562"/>
              <a:gd name="connsiteY0" fmla="*/ 0 h 1288375"/>
              <a:gd name="connsiteX1" fmla="*/ 208 w 2531562"/>
              <a:gd name="connsiteY1" fmla="*/ 927371 h 1288375"/>
              <a:gd name="connsiteX2" fmla="*/ 208 w 2531562"/>
              <a:gd name="connsiteY2" fmla="*/ 1288375 h 1288375"/>
              <a:gd name="connsiteX3" fmla="*/ 2531562 w 2531562"/>
              <a:gd name="connsiteY3" fmla="*/ 631217 h 1288375"/>
              <a:gd name="connsiteX4" fmla="*/ 2529400 w 2531562"/>
              <a:gd name="connsiteY4" fmla="*/ 0 h 1288375"/>
              <a:gd name="connsiteX0" fmla="*/ 2525077 w 2531562"/>
              <a:gd name="connsiteY0" fmla="*/ 0 h 1286213"/>
              <a:gd name="connsiteX1" fmla="*/ 208 w 2531562"/>
              <a:gd name="connsiteY1" fmla="*/ 925209 h 1286213"/>
              <a:gd name="connsiteX2" fmla="*/ 208 w 2531562"/>
              <a:gd name="connsiteY2" fmla="*/ 1286213 h 1286213"/>
              <a:gd name="connsiteX3" fmla="*/ 2531562 w 2531562"/>
              <a:gd name="connsiteY3" fmla="*/ 629055 h 1286213"/>
              <a:gd name="connsiteX4" fmla="*/ 2525077 w 2531562"/>
              <a:gd name="connsiteY4" fmla="*/ 0 h 1286213"/>
              <a:gd name="connsiteX0" fmla="*/ 2525077 w 2527239"/>
              <a:gd name="connsiteY0" fmla="*/ 0 h 1286213"/>
              <a:gd name="connsiteX1" fmla="*/ 208 w 2527239"/>
              <a:gd name="connsiteY1" fmla="*/ 925209 h 1286213"/>
              <a:gd name="connsiteX2" fmla="*/ 208 w 2527239"/>
              <a:gd name="connsiteY2" fmla="*/ 1286213 h 1286213"/>
              <a:gd name="connsiteX3" fmla="*/ 2527239 w 2527239"/>
              <a:gd name="connsiteY3" fmla="*/ 631217 h 1286213"/>
              <a:gd name="connsiteX4" fmla="*/ 2525077 w 2527239"/>
              <a:gd name="connsiteY4" fmla="*/ 0 h 1286213"/>
              <a:gd name="connsiteX0" fmla="*/ 2525077 w 2527239"/>
              <a:gd name="connsiteY0" fmla="*/ 0 h 1286213"/>
              <a:gd name="connsiteX1" fmla="*/ 208 w 2527239"/>
              <a:gd name="connsiteY1" fmla="*/ 925209 h 1286213"/>
              <a:gd name="connsiteX2" fmla="*/ 208 w 2527239"/>
              <a:gd name="connsiteY2" fmla="*/ 1286213 h 1286213"/>
              <a:gd name="connsiteX3" fmla="*/ 2527239 w 2527239"/>
              <a:gd name="connsiteY3" fmla="*/ 600953 h 1286213"/>
              <a:gd name="connsiteX4" fmla="*/ 2525077 w 2527239"/>
              <a:gd name="connsiteY4" fmla="*/ 0 h 1286213"/>
              <a:gd name="connsiteX0" fmla="*/ 2531571 w 2531633"/>
              <a:gd name="connsiteY0" fmla="*/ 0 h 1320800"/>
              <a:gd name="connsiteX1" fmla="*/ 208 w 2531633"/>
              <a:gd name="connsiteY1" fmla="*/ 959796 h 1320800"/>
              <a:gd name="connsiteX2" fmla="*/ 208 w 2531633"/>
              <a:gd name="connsiteY2" fmla="*/ 1320800 h 1320800"/>
              <a:gd name="connsiteX3" fmla="*/ 2527239 w 2531633"/>
              <a:gd name="connsiteY3" fmla="*/ 635540 h 1320800"/>
              <a:gd name="connsiteX4" fmla="*/ 2531571 w 2531633"/>
              <a:gd name="connsiteY4" fmla="*/ 0 h 1320800"/>
              <a:gd name="connsiteX0" fmla="*/ 2527756 w 2527918"/>
              <a:gd name="connsiteY0" fmla="*/ 0 h 1318895"/>
              <a:gd name="connsiteX1" fmla="*/ 208 w 2527918"/>
              <a:gd name="connsiteY1" fmla="*/ 957891 h 1318895"/>
              <a:gd name="connsiteX2" fmla="*/ 208 w 2527918"/>
              <a:gd name="connsiteY2" fmla="*/ 1318895 h 1318895"/>
              <a:gd name="connsiteX3" fmla="*/ 2527239 w 2527918"/>
              <a:gd name="connsiteY3" fmla="*/ 633635 h 1318895"/>
              <a:gd name="connsiteX4" fmla="*/ 2527756 w 2527918"/>
              <a:gd name="connsiteY4" fmla="*/ 0 h 1318895"/>
              <a:gd name="connsiteX0" fmla="*/ 2527548 w 2527710"/>
              <a:gd name="connsiteY0" fmla="*/ 0 h 1318895"/>
              <a:gd name="connsiteX1" fmla="*/ 1908 w 2527710"/>
              <a:gd name="connsiteY1" fmla="*/ 929316 h 1318895"/>
              <a:gd name="connsiteX2" fmla="*/ 0 w 2527710"/>
              <a:gd name="connsiteY2" fmla="*/ 1318895 h 1318895"/>
              <a:gd name="connsiteX3" fmla="*/ 2527031 w 2527710"/>
              <a:gd name="connsiteY3" fmla="*/ 633635 h 1318895"/>
              <a:gd name="connsiteX4" fmla="*/ 2527548 w 2527710"/>
              <a:gd name="connsiteY4" fmla="*/ 0 h 1318895"/>
              <a:gd name="connsiteX0" fmla="*/ 2525849 w 2526011"/>
              <a:gd name="connsiteY0" fmla="*/ 0 h 1286510"/>
              <a:gd name="connsiteX1" fmla="*/ 209 w 2526011"/>
              <a:gd name="connsiteY1" fmla="*/ 929316 h 1286510"/>
              <a:gd name="connsiteX2" fmla="*/ 209 w 2526011"/>
              <a:gd name="connsiteY2" fmla="*/ 1286510 h 1286510"/>
              <a:gd name="connsiteX3" fmla="*/ 2525332 w 2526011"/>
              <a:gd name="connsiteY3" fmla="*/ 633635 h 1286510"/>
              <a:gd name="connsiteX4" fmla="*/ 2525849 w 2526011"/>
              <a:gd name="connsiteY4" fmla="*/ 0 h 1286510"/>
              <a:gd name="connsiteX0" fmla="*/ 2525849 w 2526011"/>
              <a:gd name="connsiteY0" fmla="*/ 0 h 1273175"/>
              <a:gd name="connsiteX1" fmla="*/ 209 w 2526011"/>
              <a:gd name="connsiteY1" fmla="*/ 929316 h 1273175"/>
              <a:gd name="connsiteX2" fmla="*/ 209 w 2526011"/>
              <a:gd name="connsiteY2" fmla="*/ 1273175 h 1273175"/>
              <a:gd name="connsiteX3" fmla="*/ 2525332 w 2526011"/>
              <a:gd name="connsiteY3" fmla="*/ 633635 h 1273175"/>
              <a:gd name="connsiteX4" fmla="*/ 2525849 w 2526011"/>
              <a:gd name="connsiteY4" fmla="*/ 0 h 1273175"/>
              <a:gd name="connsiteX0" fmla="*/ 2525849 w 2526011"/>
              <a:gd name="connsiteY0" fmla="*/ 0 h 1282700"/>
              <a:gd name="connsiteX1" fmla="*/ 209 w 2526011"/>
              <a:gd name="connsiteY1" fmla="*/ 929316 h 1282700"/>
              <a:gd name="connsiteX2" fmla="*/ 209 w 2526011"/>
              <a:gd name="connsiteY2" fmla="*/ 1282700 h 1282700"/>
              <a:gd name="connsiteX3" fmla="*/ 2525332 w 2526011"/>
              <a:gd name="connsiteY3" fmla="*/ 633635 h 1282700"/>
              <a:gd name="connsiteX4" fmla="*/ 2525849 w 2526011"/>
              <a:gd name="connsiteY4" fmla="*/ 0 h 1282700"/>
              <a:gd name="connsiteX0" fmla="*/ 2527649 w 2527811"/>
              <a:gd name="connsiteY0" fmla="*/ 0 h 1282700"/>
              <a:gd name="connsiteX1" fmla="*/ 102 w 2527811"/>
              <a:gd name="connsiteY1" fmla="*/ 929316 h 1282700"/>
              <a:gd name="connsiteX2" fmla="*/ 2009 w 2527811"/>
              <a:gd name="connsiteY2" fmla="*/ 1282700 h 1282700"/>
              <a:gd name="connsiteX3" fmla="*/ 2527132 w 2527811"/>
              <a:gd name="connsiteY3" fmla="*/ 633635 h 1282700"/>
              <a:gd name="connsiteX4" fmla="*/ 2527649 w 2527811"/>
              <a:gd name="connsiteY4" fmla="*/ 0 h 1282700"/>
              <a:gd name="connsiteX0" fmla="*/ 2525848 w 2526010"/>
              <a:gd name="connsiteY0" fmla="*/ 0 h 1282700"/>
              <a:gd name="connsiteX1" fmla="*/ 209 w 2526010"/>
              <a:gd name="connsiteY1" fmla="*/ 923601 h 1282700"/>
              <a:gd name="connsiteX2" fmla="*/ 208 w 2526010"/>
              <a:gd name="connsiteY2" fmla="*/ 1282700 h 1282700"/>
              <a:gd name="connsiteX3" fmla="*/ 2525331 w 2526010"/>
              <a:gd name="connsiteY3" fmla="*/ 633635 h 1282700"/>
              <a:gd name="connsiteX4" fmla="*/ 2525848 w 2526010"/>
              <a:gd name="connsiteY4" fmla="*/ 0 h 1282700"/>
              <a:gd name="connsiteX0" fmla="*/ 2525848 w 2526010"/>
              <a:gd name="connsiteY0" fmla="*/ 0 h 1286510"/>
              <a:gd name="connsiteX1" fmla="*/ 209 w 2526010"/>
              <a:gd name="connsiteY1" fmla="*/ 923601 h 1286510"/>
              <a:gd name="connsiteX2" fmla="*/ 208 w 2526010"/>
              <a:gd name="connsiteY2" fmla="*/ 1286510 h 1286510"/>
              <a:gd name="connsiteX3" fmla="*/ 2525331 w 2526010"/>
              <a:gd name="connsiteY3" fmla="*/ 633635 h 1286510"/>
              <a:gd name="connsiteX4" fmla="*/ 2525848 w 2526010"/>
              <a:gd name="connsiteY4" fmla="*/ 0 h 1286510"/>
              <a:gd name="connsiteX0" fmla="*/ 2525742 w 2525904"/>
              <a:gd name="connsiteY0" fmla="*/ 0 h 1284605"/>
              <a:gd name="connsiteX1" fmla="*/ 103 w 2525904"/>
              <a:gd name="connsiteY1" fmla="*/ 923601 h 1284605"/>
              <a:gd name="connsiteX2" fmla="*/ 2010 w 2525904"/>
              <a:gd name="connsiteY2" fmla="*/ 1284605 h 1284605"/>
              <a:gd name="connsiteX3" fmla="*/ 2525225 w 2525904"/>
              <a:gd name="connsiteY3" fmla="*/ 633635 h 1284605"/>
              <a:gd name="connsiteX4" fmla="*/ 2525742 w 2525904"/>
              <a:gd name="connsiteY4" fmla="*/ 0 h 1284605"/>
              <a:gd name="connsiteX0" fmla="*/ 2525742 w 2525904"/>
              <a:gd name="connsiteY0" fmla="*/ 0 h 1284605"/>
              <a:gd name="connsiteX1" fmla="*/ 103 w 2525904"/>
              <a:gd name="connsiteY1" fmla="*/ 923601 h 1284605"/>
              <a:gd name="connsiteX2" fmla="*/ 2010 w 2525904"/>
              <a:gd name="connsiteY2" fmla="*/ 1284605 h 1284605"/>
              <a:gd name="connsiteX3" fmla="*/ 2525225 w 2525904"/>
              <a:gd name="connsiteY3" fmla="*/ 633635 h 1284605"/>
              <a:gd name="connsiteX4" fmla="*/ 2525742 w 2525904"/>
              <a:gd name="connsiteY4" fmla="*/ 0 h 1284605"/>
              <a:gd name="connsiteX0" fmla="*/ 2523732 w 2523894"/>
              <a:gd name="connsiteY0" fmla="*/ 0 h 1284605"/>
              <a:gd name="connsiteX1" fmla="*/ 1908 w 2523894"/>
              <a:gd name="connsiteY1" fmla="*/ 925506 h 1284605"/>
              <a:gd name="connsiteX2" fmla="*/ 0 w 2523894"/>
              <a:gd name="connsiteY2" fmla="*/ 1284605 h 1284605"/>
              <a:gd name="connsiteX3" fmla="*/ 2523215 w 2523894"/>
              <a:gd name="connsiteY3" fmla="*/ 633635 h 1284605"/>
              <a:gd name="connsiteX4" fmla="*/ 2523732 w 2523894"/>
              <a:gd name="connsiteY4" fmla="*/ 0 h 1284605"/>
              <a:gd name="connsiteX0" fmla="*/ 2523940 w 2524102"/>
              <a:gd name="connsiteY0" fmla="*/ 0 h 1284605"/>
              <a:gd name="connsiteX1" fmla="*/ 208 w 2524102"/>
              <a:gd name="connsiteY1" fmla="*/ 927411 h 1284605"/>
              <a:gd name="connsiteX2" fmla="*/ 208 w 2524102"/>
              <a:gd name="connsiteY2" fmla="*/ 1284605 h 1284605"/>
              <a:gd name="connsiteX3" fmla="*/ 2523423 w 2524102"/>
              <a:gd name="connsiteY3" fmla="*/ 633635 h 1284605"/>
              <a:gd name="connsiteX4" fmla="*/ 2523940 w 2524102"/>
              <a:gd name="connsiteY4" fmla="*/ 0 h 1284605"/>
              <a:gd name="connsiteX0" fmla="*/ 2525741 w 2525903"/>
              <a:gd name="connsiteY0" fmla="*/ 0 h 1284605"/>
              <a:gd name="connsiteX1" fmla="*/ 102 w 2525903"/>
              <a:gd name="connsiteY1" fmla="*/ 923601 h 1284605"/>
              <a:gd name="connsiteX2" fmla="*/ 2009 w 2525903"/>
              <a:gd name="connsiteY2" fmla="*/ 1284605 h 1284605"/>
              <a:gd name="connsiteX3" fmla="*/ 2525224 w 2525903"/>
              <a:gd name="connsiteY3" fmla="*/ 633635 h 1284605"/>
              <a:gd name="connsiteX4" fmla="*/ 2525741 w 2525903"/>
              <a:gd name="connsiteY4" fmla="*/ 0 h 1284605"/>
              <a:gd name="connsiteX0" fmla="*/ 2525847 w 2526009"/>
              <a:gd name="connsiteY0" fmla="*/ 0 h 1286510"/>
              <a:gd name="connsiteX1" fmla="*/ 208 w 2526009"/>
              <a:gd name="connsiteY1" fmla="*/ 923601 h 1286510"/>
              <a:gd name="connsiteX2" fmla="*/ 207 w 2526009"/>
              <a:gd name="connsiteY2" fmla="*/ 1286510 h 1286510"/>
              <a:gd name="connsiteX3" fmla="*/ 2525330 w 2526009"/>
              <a:gd name="connsiteY3" fmla="*/ 633635 h 1286510"/>
              <a:gd name="connsiteX4" fmla="*/ 2525847 w 2526009"/>
              <a:gd name="connsiteY4" fmla="*/ 0 h 1286510"/>
              <a:gd name="connsiteX0" fmla="*/ 2525847 w 2526009"/>
              <a:gd name="connsiteY0" fmla="*/ 0 h 1284605"/>
              <a:gd name="connsiteX1" fmla="*/ 208 w 2526009"/>
              <a:gd name="connsiteY1" fmla="*/ 923601 h 1284605"/>
              <a:gd name="connsiteX2" fmla="*/ 207 w 2526009"/>
              <a:gd name="connsiteY2" fmla="*/ 1284605 h 1284605"/>
              <a:gd name="connsiteX3" fmla="*/ 2525330 w 2526009"/>
              <a:gd name="connsiteY3" fmla="*/ 633635 h 1284605"/>
              <a:gd name="connsiteX4" fmla="*/ 2525847 w 2526009"/>
              <a:gd name="connsiteY4" fmla="*/ 0 h 1284605"/>
              <a:gd name="connsiteX0" fmla="*/ 2525847 w 2526009"/>
              <a:gd name="connsiteY0" fmla="*/ 0 h 1282700"/>
              <a:gd name="connsiteX1" fmla="*/ 208 w 2526009"/>
              <a:gd name="connsiteY1" fmla="*/ 923601 h 1282700"/>
              <a:gd name="connsiteX2" fmla="*/ 207 w 2526009"/>
              <a:gd name="connsiteY2" fmla="*/ 1282700 h 1282700"/>
              <a:gd name="connsiteX3" fmla="*/ 2525330 w 2526009"/>
              <a:gd name="connsiteY3" fmla="*/ 633635 h 1282700"/>
              <a:gd name="connsiteX4" fmla="*/ 2525847 w 2526009"/>
              <a:gd name="connsiteY4" fmla="*/ 0 h 1282700"/>
              <a:gd name="connsiteX0" fmla="*/ 2525847 w 2525937"/>
              <a:gd name="connsiteY0" fmla="*/ 0 h 1282700"/>
              <a:gd name="connsiteX1" fmla="*/ 208 w 2525937"/>
              <a:gd name="connsiteY1" fmla="*/ 923601 h 1282700"/>
              <a:gd name="connsiteX2" fmla="*/ 207 w 2525937"/>
              <a:gd name="connsiteY2" fmla="*/ 1282700 h 1282700"/>
              <a:gd name="connsiteX3" fmla="*/ 2523422 w 2525937"/>
              <a:gd name="connsiteY3" fmla="*/ 629825 h 1282700"/>
              <a:gd name="connsiteX4" fmla="*/ 2525847 w 2525937"/>
              <a:gd name="connsiteY4" fmla="*/ 0 h 1282700"/>
              <a:gd name="connsiteX0" fmla="*/ 2525847 w 2527238"/>
              <a:gd name="connsiteY0" fmla="*/ 0 h 1282700"/>
              <a:gd name="connsiteX1" fmla="*/ 208 w 2527238"/>
              <a:gd name="connsiteY1" fmla="*/ 923601 h 1282700"/>
              <a:gd name="connsiteX2" fmla="*/ 207 w 2527238"/>
              <a:gd name="connsiteY2" fmla="*/ 1282700 h 1282700"/>
              <a:gd name="connsiteX3" fmla="*/ 2527238 w 2527238"/>
              <a:gd name="connsiteY3" fmla="*/ 626015 h 1282700"/>
              <a:gd name="connsiteX4" fmla="*/ 2525847 w 2527238"/>
              <a:gd name="connsiteY4" fmla="*/ 0 h 1282700"/>
              <a:gd name="connsiteX0" fmla="*/ 2525847 w 2527238"/>
              <a:gd name="connsiteY0" fmla="*/ 0 h 1282700"/>
              <a:gd name="connsiteX1" fmla="*/ 208 w 2527238"/>
              <a:gd name="connsiteY1" fmla="*/ 923601 h 1282700"/>
              <a:gd name="connsiteX2" fmla="*/ 207 w 2527238"/>
              <a:gd name="connsiteY2" fmla="*/ 1282700 h 1282700"/>
              <a:gd name="connsiteX3" fmla="*/ 2527238 w 2527238"/>
              <a:gd name="connsiteY3" fmla="*/ 629825 h 1282700"/>
              <a:gd name="connsiteX4" fmla="*/ 2525847 w 2527238"/>
              <a:gd name="connsiteY4" fmla="*/ 0 h 1282700"/>
              <a:gd name="connsiteX0" fmla="*/ 2525847 w 2527238"/>
              <a:gd name="connsiteY0" fmla="*/ 0 h 1282700"/>
              <a:gd name="connsiteX1" fmla="*/ 208 w 2527238"/>
              <a:gd name="connsiteY1" fmla="*/ 923601 h 1282700"/>
              <a:gd name="connsiteX2" fmla="*/ 207 w 2527238"/>
              <a:gd name="connsiteY2" fmla="*/ 1282700 h 1282700"/>
              <a:gd name="connsiteX3" fmla="*/ 2527238 w 2527238"/>
              <a:gd name="connsiteY3" fmla="*/ 635540 h 1282700"/>
              <a:gd name="connsiteX4" fmla="*/ 2525847 w 2527238"/>
              <a:gd name="connsiteY4" fmla="*/ 0 h 1282700"/>
              <a:gd name="connsiteX0" fmla="*/ 2525847 w 2527238"/>
              <a:gd name="connsiteY0" fmla="*/ 0 h 1130300"/>
              <a:gd name="connsiteX1" fmla="*/ 208 w 2527238"/>
              <a:gd name="connsiteY1" fmla="*/ 771201 h 1130300"/>
              <a:gd name="connsiteX2" fmla="*/ 207 w 2527238"/>
              <a:gd name="connsiteY2" fmla="*/ 1130300 h 1130300"/>
              <a:gd name="connsiteX3" fmla="*/ 2527238 w 2527238"/>
              <a:gd name="connsiteY3" fmla="*/ 483140 h 1130300"/>
              <a:gd name="connsiteX4" fmla="*/ 2525847 w 2527238"/>
              <a:gd name="connsiteY4" fmla="*/ 0 h 1130300"/>
              <a:gd name="connsiteX0" fmla="*/ 2525847 w 2527238"/>
              <a:gd name="connsiteY0" fmla="*/ 0 h 1074152"/>
              <a:gd name="connsiteX1" fmla="*/ 208 w 2527238"/>
              <a:gd name="connsiteY1" fmla="*/ 715053 h 1074152"/>
              <a:gd name="connsiteX2" fmla="*/ 207 w 2527238"/>
              <a:gd name="connsiteY2" fmla="*/ 1074152 h 1074152"/>
              <a:gd name="connsiteX3" fmla="*/ 2527238 w 2527238"/>
              <a:gd name="connsiteY3" fmla="*/ 426992 h 1074152"/>
              <a:gd name="connsiteX4" fmla="*/ 2525847 w 2527238"/>
              <a:gd name="connsiteY4" fmla="*/ 0 h 1074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238" h="1074152">
                <a:moveTo>
                  <a:pt x="2525847" y="0"/>
                </a:moveTo>
                <a:lnTo>
                  <a:pt x="208" y="715053"/>
                </a:lnTo>
                <a:cubicBezTo>
                  <a:pt x="-513" y="836829"/>
                  <a:pt x="928" y="952376"/>
                  <a:pt x="207" y="1074152"/>
                </a:cubicBezTo>
                <a:lnTo>
                  <a:pt x="2527238" y="426992"/>
                </a:lnTo>
                <a:cubicBezTo>
                  <a:pt x="2526517" y="216586"/>
                  <a:pt x="2526568" y="210406"/>
                  <a:pt x="2525847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/>
          </a:p>
        </p:txBody>
      </p:sp>
      <p:grpSp>
        <p:nvGrpSpPr>
          <p:cNvPr id="50" name="组合 49"/>
          <p:cNvGrpSpPr/>
          <p:nvPr/>
        </p:nvGrpSpPr>
        <p:grpSpPr>
          <a:xfrm>
            <a:off x="4684917" y="1571625"/>
            <a:ext cx="2825921" cy="708496"/>
            <a:chOff x="3513687" y="1178719"/>
            <a:chExt cx="2119441" cy="531372"/>
          </a:xfrm>
        </p:grpSpPr>
        <p:sp>
          <p:nvSpPr>
            <p:cNvPr id="36" name="Rectangle 7"/>
            <p:cNvSpPr/>
            <p:nvPr/>
          </p:nvSpPr>
          <p:spPr>
            <a:xfrm>
              <a:off x="3513687" y="1178719"/>
              <a:ext cx="2119441" cy="5313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1" name="TextBox 12"/>
            <p:cNvSpPr txBox="1"/>
            <p:nvPr/>
          </p:nvSpPr>
          <p:spPr>
            <a:xfrm>
              <a:off x="4039981" y="1314662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684917" y="2605140"/>
            <a:ext cx="2825921" cy="402289"/>
            <a:chOff x="3513687" y="1953854"/>
            <a:chExt cx="2119441" cy="301717"/>
          </a:xfrm>
        </p:grpSpPr>
        <p:sp>
          <p:nvSpPr>
            <p:cNvPr id="37" name="Rectangle 8"/>
            <p:cNvSpPr/>
            <p:nvPr/>
          </p:nvSpPr>
          <p:spPr>
            <a:xfrm>
              <a:off x="3513687" y="1953854"/>
              <a:ext cx="2119441" cy="30171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2" name="TextBox 13"/>
            <p:cNvSpPr txBox="1"/>
            <p:nvPr/>
          </p:nvSpPr>
          <p:spPr>
            <a:xfrm>
              <a:off x="4039981" y="1971669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684632" y="4175937"/>
            <a:ext cx="2825921" cy="402289"/>
            <a:chOff x="3513473" y="3131952"/>
            <a:chExt cx="2119441" cy="301717"/>
          </a:xfrm>
        </p:grpSpPr>
        <p:sp>
          <p:nvSpPr>
            <p:cNvPr id="39" name="Rectangle 10"/>
            <p:cNvSpPr/>
            <p:nvPr/>
          </p:nvSpPr>
          <p:spPr>
            <a:xfrm>
              <a:off x="3513473" y="3131952"/>
              <a:ext cx="2119441" cy="30171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3" name="TextBox 14"/>
            <p:cNvSpPr txBox="1"/>
            <p:nvPr/>
          </p:nvSpPr>
          <p:spPr>
            <a:xfrm>
              <a:off x="4039981" y="3157584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684917" y="3391010"/>
            <a:ext cx="2825921" cy="402289"/>
            <a:chOff x="3513687" y="2543257"/>
            <a:chExt cx="2119441" cy="301717"/>
          </a:xfrm>
        </p:grpSpPr>
        <p:sp>
          <p:nvSpPr>
            <p:cNvPr id="38" name="Rectangle 9"/>
            <p:cNvSpPr/>
            <p:nvPr/>
          </p:nvSpPr>
          <p:spPr>
            <a:xfrm>
              <a:off x="3513687" y="2543257"/>
              <a:ext cx="2119441" cy="3017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4" name="TextBox 15"/>
            <p:cNvSpPr txBox="1"/>
            <p:nvPr/>
          </p:nvSpPr>
          <p:spPr>
            <a:xfrm>
              <a:off x="4041441" y="2549238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680499" y="4969300"/>
            <a:ext cx="2828059" cy="728352"/>
            <a:chOff x="3510374" y="3726975"/>
            <a:chExt cx="2121044" cy="546264"/>
          </a:xfrm>
        </p:grpSpPr>
        <p:sp>
          <p:nvSpPr>
            <p:cNvPr id="40" name="Rectangle 11"/>
            <p:cNvSpPr/>
            <p:nvPr/>
          </p:nvSpPr>
          <p:spPr>
            <a:xfrm>
              <a:off x="3510374" y="3726975"/>
              <a:ext cx="2121044" cy="54626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/>
            </a:p>
          </p:txBody>
        </p:sp>
        <p:sp>
          <p:nvSpPr>
            <p:cNvPr id="45" name="TextBox 16"/>
            <p:cNvSpPr txBox="1"/>
            <p:nvPr/>
          </p:nvSpPr>
          <p:spPr>
            <a:xfrm>
              <a:off x="4039981" y="3862841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5" name="Group 37"/>
          <p:cNvGrpSpPr/>
          <p:nvPr/>
        </p:nvGrpSpPr>
        <p:grpSpPr>
          <a:xfrm>
            <a:off x="8170815" y="1697288"/>
            <a:ext cx="2749723" cy="3463424"/>
            <a:chOff x="8170814" y="1912116"/>
            <a:chExt cx="2749722" cy="3463424"/>
          </a:xfrm>
        </p:grpSpPr>
        <p:grpSp>
          <p:nvGrpSpPr>
            <p:cNvPr id="20" name="Group 38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23" name="Group 41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0" name="TextBox 48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67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67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1067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31" name="Rectangle 49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24" name="Group 42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8" name="TextBox 46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67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67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1067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29" name="Rectangle 47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25" name="Group 43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6" name="TextBox 44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67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67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1067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27" name="Rectangle 45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21" name="Straight Connector 39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40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0"/>
          <p:cNvGrpSpPr/>
          <p:nvPr/>
        </p:nvGrpSpPr>
        <p:grpSpPr>
          <a:xfrm>
            <a:off x="1307469" y="1697288"/>
            <a:ext cx="2713719" cy="3463424"/>
            <a:chOff x="1307468" y="1697288"/>
            <a:chExt cx="2713719" cy="3463424"/>
          </a:xfrm>
        </p:grpSpPr>
        <p:grpSp>
          <p:nvGrpSpPr>
            <p:cNvPr id="7" name="Group 51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1" name="Group 55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8" name="TextBox 62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67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67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1067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19" name="Rectangle 63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r>
                    <a:rPr lang="zh-CN" altLang="en-US" sz="1600" b="1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12" name="Group 56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6" name="TextBox 60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67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67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1067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17" name="Rectangle 61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r>
                    <a:rPr lang="zh-CN" altLang="en-US" sz="1600" b="1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13" name="Group 57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4" name="TextBox 58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67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67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1067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15" name="Rectangle 59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r>
                    <a:rPr lang="zh-CN" altLang="en-US" sz="1600" b="1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8" name="Group 52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9" name="Straight Connector 53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54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680026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8"/>
          <p:cNvSpPr>
            <a:spLocks/>
          </p:cNvSpPr>
          <p:nvPr/>
        </p:nvSpPr>
        <p:spPr bwMode="auto">
          <a:xfrm>
            <a:off x="3428944" y="1785619"/>
            <a:ext cx="2157480" cy="7355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此部分内容作为文字排版占位显示（建议使用主题字体）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5804228" y="1631924"/>
            <a:ext cx="1425169" cy="1425168"/>
            <a:chOff x="4353170" y="1223943"/>
            <a:chExt cx="1068877" cy="1068876"/>
          </a:xfrm>
        </p:grpSpPr>
        <p:sp>
          <p:nvSpPr>
            <p:cNvPr id="4" name="Freeform: Shape 2"/>
            <p:cNvSpPr>
              <a:spLocks/>
            </p:cNvSpPr>
            <p:nvPr/>
          </p:nvSpPr>
          <p:spPr bwMode="auto">
            <a:xfrm>
              <a:off x="4353170" y="1223943"/>
              <a:ext cx="1068877" cy="10688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: Shape 9"/>
            <p:cNvSpPr>
              <a:spLocks/>
            </p:cNvSpPr>
            <p:nvPr/>
          </p:nvSpPr>
          <p:spPr bwMode="auto">
            <a:xfrm>
              <a:off x="4926443" y="1790435"/>
              <a:ext cx="186776" cy="20095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id-ID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</p:grpSp>
      <p:sp>
        <p:nvSpPr>
          <p:cNvPr id="12" name="Freeform: Shape 10"/>
          <p:cNvSpPr>
            <a:spLocks/>
          </p:cNvSpPr>
          <p:nvPr/>
        </p:nvSpPr>
        <p:spPr bwMode="auto">
          <a:xfrm>
            <a:off x="2245412" y="2865591"/>
            <a:ext cx="2157480" cy="7355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此部分内容作为文字排版占位显示（建议使用主题字体）</a:t>
            </a:r>
          </a:p>
        </p:txBody>
      </p:sp>
      <p:sp>
        <p:nvSpPr>
          <p:cNvPr id="13" name="Freeform: Shape 11"/>
          <p:cNvSpPr>
            <a:spLocks/>
          </p:cNvSpPr>
          <p:nvPr/>
        </p:nvSpPr>
        <p:spPr bwMode="auto">
          <a:xfrm>
            <a:off x="1271464" y="3944740"/>
            <a:ext cx="2157480" cy="7355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此部分内容作为文字排版占位显示（建议使用主题字体）</a:t>
            </a:r>
          </a:p>
        </p:txBody>
      </p:sp>
      <p:sp>
        <p:nvSpPr>
          <p:cNvPr id="14" name="Freeform: Shape 12"/>
          <p:cNvSpPr>
            <a:spLocks/>
          </p:cNvSpPr>
          <p:nvPr/>
        </p:nvSpPr>
        <p:spPr bwMode="auto">
          <a:xfrm>
            <a:off x="8629909" y="1893288"/>
            <a:ext cx="2290627" cy="7618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此部分内容作为文字排版占位显示（建议使用主题字体）</a:t>
            </a:r>
          </a:p>
        </p:txBody>
      </p:sp>
      <p:sp>
        <p:nvSpPr>
          <p:cNvPr id="15" name="Freeform: Shape 13"/>
          <p:cNvSpPr>
            <a:spLocks/>
          </p:cNvSpPr>
          <p:nvPr/>
        </p:nvSpPr>
        <p:spPr bwMode="auto">
          <a:xfrm>
            <a:off x="7732397" y="3034080"/>
            <a:ext cx="2290627" cy="7618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333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此部分内容作为文字排版占位显示（建议使用主题字体）</a:t>
            </a:r>
          </a:p>
        </p:txBody>
      </p:sp>
      <p:sp>
        <p:nvSpPr>
          <p:cNvPr id="16" name="Freeform: Shape 14"/>
          <p:cNvSpPr>
            <a:spLocks/>
          </p:cNvSpPr>
          <p:nvPr/>
        </p:nvSpPr>
        <p:spPr bwMode="auto">
          <a:xfrm>
            <a:off x="6693520" y="4129667"/>
            <a:ext cx="2289805" cy="7618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333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此部分内容作为文字排版占位显示（建议使用主题字体）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5804228" y="2716006"/>
            <a:ext cx="1425169" cy="1425991"/>
            <a:chOff x="4353170" y="2037004"/>
            <a:chExt cx="1068877" cy="1069493"/>
          </a:xfrm>
        </p:grpSpPr>
        <p:sp>
          <p:nvSpPr>
            <p:cNvPr id="6" name="Freeform: Shape 4"/>
            <p:cNvSpPr>
              <a:spLocks/>
            </p:cNvSpPr>
            <p:nvPr/>
          </p:nvSpPr>
          <p:spPr bwMode="auto">
            <a:xfrm>
              <a:off x="4353170" y="2037004"/>
              <a:ext cx="1068877" cy="106949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: Shape 15"/>
            <p:cNvSpPr>
              <a:spLocks/>
            </p:cNvSpPr>
            <p:nvPr/>
          </p:nvSpPr>
          <p:spPr bwMode="auto">
            <a:xfrm>
              <a:off x="4926443" y="2572058"/>
              <a:ext cx="186776" cy="200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id-ID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724254" y="2716006"/>
            <a:ext cx="1425991" cy="1425991"/>
            <a:chOff x="3543190" y="2037004"/>
            <a:chExt cx="1069493" cy="1069493"/>
          </a:xfrm>
        </p:grpSpPr>
        <p:sp>
          <p:nvSpPr>
            <p:cNvPr id="7" name="Freeform: Shape 5"/>
            <p:cNvSpPr>
              <a:spLocks/>
            </p:cNvSpPr>
            <p:nvPr/>
          </p:nvSpPr>
          <p:spPr bwMode="auto">
            <a:xfrm>
              <a:off x="3543190" y="2037004"/>
              <a:ext cx="1069493" cy="106949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: Shape 16"/>
            <p:cNvSpPr>
              <a:spLocks/>
            </p:cNvSpPr>
            <p:nvPr/>
          </p:nvSpPr>
          <p:spPr bwMode="auto">
            <a:xfrm>
              <a:off x="4129408" y="2572058"/>
              <a:ext cx="187393" cy="200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id-ID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724254" y="3800909"/>
            <a:ext cx="1425991" cy="1425169"/>
            <a:chOff x="3543190" y="2850681"/>
            <a:chExt cx="1069493" cy="1068877"/>
          </a:xfrm>
        </p:grpSpPr>
        <p:sp>
          <p:nvSpPr>
            <p:cNvPr id="8" name="Freeform: Shape 6"/>
            <p:cNvSpPr>
              <a:spLocks/>
            </p:cNvSpPr>
            <p:nvPr/>
          </p:nvSpPr>
          <p:spPr bwMode="auto">
            <a:xfrm>
              <a:off x="3543190" y="2850681"/>
              <a:ext cx="1069493" cy="106887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solidFill>
              <a:schemeClr val="accent6"/>
            </a:solidFill>
            <a:ln w="1905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: Shape 17"/>
            <p:cNvSpPr>
              <a:spLocks/>
            </p:cNvSpPr>
            <p:nvPr/>
          </p:nvSpPr>
          <p:spPr bwMode="auto">
            <a:xfrm>
              <a:off x="4129408" y="3382654"/>
              <a:ext cx="187393" cy="20095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id-ID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45103" y="3800909"/>
            <a:ext cx="1425171" cy="1425169"/>
            <a:chOff x="2733827" y="2850681"/>
            <a:chExt cx="1068878" cy="1068877"/>
          </a:xfrm>
        </p:grpSpPr>
        <p:sp>
          <p:nvSpPr>
            <p:cNvPr id="9" name="Freeform: Shape 7"/>
            <p:cNvSpPr>
              <a:spLocks/>
            </p:cNvSpPr>
            <p:nvPr/>
          </p:nvSpPr>
          <p:spPr bwMode="auto">
            <a:xfrm>
              <a:off x="2733827" y="2850681"/>
              <a:ext cx="1068878" cy="106887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: Shape 18"/>
            <p:cNvSpPr>
              <a:spLocks/>
            </p:cNvSpPr>
            <p:nvPr/>
          </p:nvSpPr>
          <p:spPr bwMode="auto">
            <a:xfrm>
              <a:off x="3302169" y="3382654"/>
              <a:ext cx="187393" cy="20095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id-ID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883377" y="1631924"/>
            <a:ext cx="1425992" cy="1425168"/>
            <a:chOff x="5162533" y="1223943"/>
            <a:chExt cx="1069494" cy="1068876"/>
          </a:xfrm>
        </p:grpSpPr>
        <p:sp>
          <p:nvSpPr>
            <p:cNvPr id="5" name="Freeform: Shape 3"/>
            <p:cNvSpPr>
              <a:spLocks/>
            </p:cNvSpPr>
            <p:nvPr/>
          </p:nvSpPr>
          <p:spPr bwMode="auto">
            <a:xfrm>
              <a:off x="5162533" y="1223943"/>
              <a:ext cx="1069494" cy="10688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: Shape 19"/>
            <p:cNvSpPr>
              <a:spLocks/>
            </p:cNvSpPr>
            <p:nvPr/>
          </p:nvSpPr>
          <p:spPr bwMode="auto">
            <a:xfrm>
              <a:off x="5738889" y="1790435"/>
              <a:ext cx="187393" cy="20095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id-ID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996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  <p:bldP spid="15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84C90A10-203C-4A9B-92AA-1712E6AA88E6}"/>
              </a:ext>
            </a:extLst>
          </p:cNvPr>
          <p:cNvSpPr txBox="1"/>
          <p:nvPr/>
        </p:nvSpPr>
        <p:spPr>
          <a:xfrm>
            <a:off x="3946186" y="2552835"/>
            <a:ext cx="42883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880A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中国某某集团有限公司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880A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1D06FF4C-E8DA-4F73-9832-3903A0E093B5}"/>
              </a:ext>
            </a:extLst>
          </p:cNvPr>
          <p:cNvSpPr/>
          <p:nvPr/>
        </p:nvSpPr>
        <p:spPr>
          <a:xfrm>
            <a:off x="3124200" y="3137610"/>
            <a:ext cx="61213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300" normalizeH="0" baseline="0" noProof="0" dirty="0">
                <a:ln>
                  <a:noFill/>
                </a:ln>
                <a:solidFill>
                  <a:srgbClr val="F880A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感谢您的观看</a:t>
            </a:r>
          </a:p>
        </p:txBody>
      </p:sp>
      <p:sp>
        <p:nvSpPr>
          <p:cNvPr id="19" name="TextBox 25">
            <a:extLst>
              <a:ext uri="{FF2B5EF4-FFF2-40B4-BE49-F238E27FC236}">
                <a16:creationId xmlns:a16="http://schemas.microsoft.com/office/drawing/2014/main" xmlns="" id="{50183236-F617-43D9-BD1E-C9ADD2728DB5}"/>
              </a:ext>
            </a:extLst>
          </p:cNvPr>
          <p:cNvSpPr txBox="1"/>
          <p:nvPr/>
        </p:nvSpPr>
        <p:spPr>
          <a:xfrm>
            <a:off x="4185130" y="4414370"/>
            <a:ext cx="3638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80A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汇报人：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880A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XXX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80A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时间：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880A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XX</a:t>
            </a:r>
            <a:r>
              <a:rPr lang="en-US" altLang="zh-CN" sz="1600" dirty="0">
                <a:solidFill>
                  <a:srgbClr val="F880A2"/>
                </a:solidFill>
              </a:rPr>
              <a:t>.XX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880A2"/>
              </a:solidFill>
              <a:effectLst/>
              <a:uLnTx/>
              <a:uFillTx/>
            </a:endParaRPr>
          </a:p>
        </p:txBody>
      </p:sp>
      <p:sp>
        <p:nvSpPr>
          <p:cNvPr id="20" name="文本框 20">
            <a:extLst>
              <a:ext uri="{FF2B5EF4-FFF2-40B4-BE49-F238E27FC236}">
                <a16:creationId xmlns:a16="http://schemas.microsoft.com/office/drawing/2014/main" xmlns="" id="{B34ABE48-8BB1-45F2-ADE0-549ACBA8A2FB}"/>
              </a:ext>
            </a:extLst>
          </p:cNvPr>
          <p:cNvSpPr txBox="1"/>
          <p:nvPr/>
        </p:nvSpPr>
        <p:spPr>
          <a:xfrm>
            <a:off x="4322126" y="1496317"/>
            <a:ext cx="3364502" cy="830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799" b="1" dirty="0">
                <a:solidFill>
                  <a:srgbClr val="F880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Avant Garde Std Md" panose="020B0602020202020204" pitchFamily="34" charset="0"/>
                <a:ea typeface="造字工房典黑（非商用）常规体" pitchFamily="2" charset="-122"/>
              </a:rPr>
              <a:t>LOGO</a:t>
            </a:r>
            <a:endParaRPr lang="zh-CN" altLang="en-US" sz="4799" b="1" dirty="0">
              <a:solidFill>
                <a:srgbClr val="F880A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TC Avant Garde Std Md" panose="020B0602020202020204" pitchFamily="34" charset="0"/>
              <a:ea typeface="造字工房典黑（非商用）常规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018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22">
            <a:extLst>
              <a:ext uri="{FF2B5EF4-FFF2-40B4-BE49-F238E27FC236}">
                <a16:creationId xmlns:a16="http://schemas.microsoft.com/office/drawing/2014/main" xmlns="" id="{2B03B781-C42C-44B8-A739-BB44A1C94BA8}"/>
              </a:ext>
            </a:extLst>
          </p:cNvPr>
          <p:cNvSpPr txBox="1"/>
          <p:nvPr/>
        </p:nvSpPr>
        <p:spPr>
          <a:xfrm>
            <a:off x="6273800" y="2629683"/>
            <a:ext cx="3335407" cy="598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80000"/>
              </a:lnSpc>
              <a:buNone/>
            </a:pPr>
            <a:r>
              <a:rPr lang="zh-CN" altLang="en-US" sz="4000" spc="-150" dirty="0">
                <a:solidFill>
                  <a:srgbClr val="F880A2"/>
                </a:solidFill>
                <a:latin typeface="+mn-ea"/>
                <a:cs typeface="+mn-ea"/>
                <a:sym typeface="+mn-lt"/>
              </a:rPr>
              <a:t>年度工作概述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B58F7753-80FF-4A99-AFC7-AE7C93513453}"/>
              </a:ext>
            </a:extLst>
          </p:cNvPr>
          <p:cNvGrpSpPr/>
          <p:nvPr/>
        </p:nvGrpSpPr>
        <p:grpSpPr>
          <a:xfrm>
            <a:off x="3081606" y="1786219"/>
            <a:ext cx="2168184" cy="2858270"/>
            <a:chOff x="4392265" y="2154519"/>
            <a:chExt cx="2168184" cy="2858270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EEF193AE-7862-4D8D-ADD6-D23BECA5A7A3}"/>
                </a:ext>
              </a:extLst>
            </p:cNvPr>
            <p:cNvGrpSpPr/>
            <p:nvPr/>
          </p:nvGrpSpPr>
          <p:grpSpPr>
            <a:xfrm>
              <a:off x="4392265" y="2154519"/>
              <a:ext cx="2168184" cy="2231572"/>
              <a:chOff x="1827622" y="1343919"/>
              <a:chExt cx="2304000" cy="2304000"/>
            </a:xfrm>
          </p:grpSpPr>
          <p:sp>
            <p:nvSpPr>
              <p:cNvPr id="18" name="椭圆 17">
                <a:extLst>
                  <a:ext uri="{FF2B5EF4-FFF2-40B4-BE49-F238E27FC236}">
                    <a16:creationId xmlns:a16="http://schemas.microsoft.com/office/drawing/2014/main" xmlns="" id="{F20B7B1D-8441-4BE8-B9AE-C18F72000538}"/>
                  </a:ext>
                </a:extLst>
              </p:cNvPr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xmlns="" id="{814D5940-945B-48CB-A6E0-74EE625A75D8}"/>
                  </a:ext>
                </a:extLst>
              </p:cNvPr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</p:grp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0F2D809D-2039-4078-98CD-77BD7944FA9A}"/>
                </a:ext>
              </a:extLst>
            </p:cNvPr>
            <p:cNvSpPr/>
            <p:nvPr/>
          </p:nvSpPr>
          <p:spPr>
            <a:xfrm>
              <a:off x="4678970" y="2474541"/>
              <a:ext cx="1594774" cy="1641398"/>
            </a:xfrm>
            <a:prstGeom prst="ellipse">
              <a:avLst/>
            </a:prstGeom>
            <a:solidFill>
              <a:srgbClr val="F88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51846" rIns="0" bIns="51846" rtlCol="0" anchor="ctr"/>
            <a:lstStyle/>
            <a:p>
              <a:pPr algn="ctr"/>
              <a:r>
                <a:rPr lang="en-US" altLang="zh-CN" sz="7200" dirty="0">
                  <a:solidFill>
                    <a:schemeClr val="bg1"/>
                  </a:solidFill>
                  <a:latin typeface="+mn-ea"/>
                </a:rPr>
                <a:t>01</a:t>
              </a:r>
              <a:endParaRPr lang="zh-CN" altLang="en-US" sz="7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7" name="TextBox 42">
              <a:extLst>
                <a:ext uri="{FF2B5EF4-FFF2-40B4-BE49-F238E27FC236}">
                  <a16:creationId xmlns:a16="http://schemas.microsoft.com/office/drawing/2014/main" xmlns="" id="{24A9DF28-D334-49F9-ACD1-F349EC47087D}"/>
                </a:ext>
              </a:extLst>
            </p:cNvPr>
            <p:cNvSpPr txBox="1"/>
            <p:nvPr/>
          </p:nvSpPr>
          <p:spPr>
            <a:xfrm>
              <a:off x="4725890" y="4551124"/>
              <a:ext cx="15580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F880A2"/>
                  </a:solidFill>
                  <a:latin typeface="+mn-ea"/>
                </a:rPr>
                <a:t>Overview</a:t>
              </a:r>
              <a:endParaRPr lang="zh-CN" altLang="en-US" sz="2400" dirty="0">
                <a:solidFill>
                  <a:srgbClr val="F880A2"/>
                </a:solidFill>
                <a:latin typeface="+mn-ea"/>
              </a:endParaRPr>
            </a:p>
          </p:txBody>
        </p:sp>
      </p:grp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E71EC827-CEE1-4D30-8527-07FDB3F49C4E}"/>
              </a:ext>
            </a:extLst>
          </p:cNvPr>
          <p:cNvCxnSpPr/>
          <p:nvPr/>
        </p:nvCxnSpPr>
        <p:spPr>
          <a:xfrm>
            <a:off x="5703399" y="1786219"/>
            <a:ext cx="0" cy="2976069"/>
          </a:xfrm>
          <a:prstGeom prst="line">
            <a:avLst/>
          </a:prstGeom>
          <a:ln>
            <a:solidFill>
              <a:srgbClr val="F880A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F79A25E9-0D14-49EA-999D-76801910D923}"/>
              </a:ext>
            </a:extLst>
          </p:cNvPr>
          <p:cNvSpPr/>
          <p:nvPr/>
        </p:nvSpPr>
        <p:spPr>
          <a:xfrm>
            <a:off x="6418971" y="3296862"/>
            <a:ext cx="30397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F880A2"/>
                </a:solidFill>
                <a:latin typeface="+mn-ea"/>
              </a:rPr>
              <a:t>ADD YOUR TITLE</a:t>
            </a:r>
          </a:p>
        </p:txBody>
      </p:sp>
    </p:spTree>
    <p:extLst>
      <p:ext uri="{BB962C8B-B14F-4D97-AF65-F5344CB8AC3E}">
        <p14:creationId xmlns:p14="http://schemas.microsoft.com/office/powerpoint/2010/main" val="424475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559875" y="1844823"/>
            <a:ext cx="8506440" cy="2914205"/>
            <a:chOff x="-1169906" y="1383617"/>
            <a:chExt cx="6379830" cy="2185654"/>
          </a:xfrm>
        </p:grpSpPr>
        <p:sp>
          <p:nvSpPr>
            <p:cNvPr id="4" name="Freeform: Shape 2"/>
            <p:cNvSpPr/>
            <p:nvPr/>
          </p:nvSpPr>
          <p:spPr>
            <a:xfrm>
              <a:off x="2654787" y="2531856"/>
              <a:ext cx="2539799" cy="442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9" extrusionOk="0">
                  <a:moveTo>
                    <a:pt x="10442" y="1046"/>
                  </a:moveTo>
                  <a:lnTo>
                    <a:pt x="19585" y="1274"/>
                  </a:lnTo>
                  <a:cubicBezTo>
                    <a:pt x="19676" y="1275"/>
                    <a:pt x="19762" y="1492"/>
                    <a:pt x="19823" y="1872"/>
                  </a:cubicBezTo>
                  <a:lnTo>
                    <a:pt x="21531" y="10572"/>
                  </a:lnTo>
                  <a:cubicBezTo>
                    <a:pt x="21599" y="10917"/>
                    <a:pt x="21600" y="11524"/>
                    <a:pt x="21533" y="11878"/>
                  </a:cubicBezTo>
                  <a:lnTo>
                    <a:pt x="19814" y="21008"/>
                  </a:lnTo>
                  <a:cubicBezTo>
                    <a:pt x="19752" y="21387"/>
                    <a:pt x="19666" y="21600"/>
                    <a:pt x="19576" y="21599"/>
                  </a:cubicBezTo>
                  <a:cubicBezTo>
                    <a:pt x="19576" y="21599"/>
                    <a:pt x="11326" y="21382"/>
                    <a:pt x="10952" y="21377"/>
                  </a:cubicBezTo>
                  <a:cubicBezTo>
                    <a:pt x="10599" y="21371"/>
                    <a:pt x="10351" y="20537"/>
                    <a:pt x="10188" y="19685"/>
                  </a:cubicBezTo>
                  <a:cubicBezTo>
                    <a:pt x="10182" y="19650"/>
                    <a:pt x="10172" y="19599"/>
                    <a:pt x="10160" y="19541"/>
                  </a:cubicBezTo>
                  <a:cubicBezTo>
                    <a:pt x="10160" y="19541"/>
                    <a:pt x="8152" y="9137"/>
                    <a:pt x="7505" y="5917"/>
                  </a:cubicBezTo>
                  <a:cubicBezTo>
                    <a:pt x="7393" y="5359"/>
                    <a:pt x="7232" y="4410"/>
                    <a:pt x="6797" y="4402"/>
                  </a:cubicBezTo>
                  <a:cubicBezTo>
                    <a:pt x="6763" y="4401"/>
                    <a:pt x="6732" y="4404"/>
                    <a:pt x="6704" y="4404"/>
                  </a:cubicBezTo>
                  <a:cubicBezTo>
                    <a:pt x="6574" y="4401"/>
                    <a:pt x="5633" y="4689"/>
                    <a:pt x="4226" y="4668"/>
                  </a:cubicBezTo>
                  <a:cubicBezTo>
                    <a:pt x="2972" y="4648"/>
                    <a:pt x="254" y="4606"/>
                    <a:pt x="0" y="4602"/>
                  </a:cubicBezTo>
                  <a:lnTo>
                    <a:pt x="2" y="182"/>
                  </a:lnTo>
                  <a:lnTo>
                    <a:pt x="7826" y="0"/>
                  </a:lnTo>
                  <a:cubicBezTo>
                    <a:pt x="7826" y="0"/>
                    <a:pt x="10225" y="1043"/>
                    <a:pt x="10442" y="1046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" name="Freeform: Shape 3"/>
            <p:cNvSpPr/>
            <p:nvPr/>
          </p:nvSpPr>
          <p:spPr>
            <a:xfrm>
              <a:off x="2608284" y="2735613"/>
              <a:ext cx="2586112" cy="798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7" extrusionOk="0">
                  <a:moveTo>
                    <a:pt x="7083" y="0"/>
                  </a:moveTo>
                  <a:cubicBezTo>
                    <a:pt x="7458" y="33"/>
                    <a:pt x="7662" y="624"/>
                    <a:pt x="7771" y="971"/>
                  </a:cubicBezTo>
                  <a:cubicBezTo>
                    <a:pt x="8393" y="2943"/>
                    <a:pt x="10350" y="9086"/>
                    <a:pt x="10350" y="9086"/>
                  </a:cubicBezTo>
                  <a:cubicBezTo>
                    <a:pt x="10529" y="9562"/>
                    <a:pt x="10787" y="10133"/>
                    <a:pt x="11163" y="10135"/>
                  </a:cubicBezTo>
                  <a:cubicBezTo>
                    <a:pt x="11675" y="10140"/>
                    <a:pt x="19622" y="10335"/>
                    <a:pt x="19622" y="10335"/>
                  </a:cubicBezTo>
                  <a:cubicBezTo>
                    <a:pt x="19710" y="10336"/>
                    <a:pt x="19795" y="10456"/>
                    <a:pt x="19855" y="10667"/>
                  </a:cubicBezTo>
                  <a:lnTo>
                    <a:pt x="21534" y="15621"/>
                  </a:lnTo>
                  <a:cubicBezTo>
                    <a:pt x="21600" y="15815"/>
                    <a:pt x="21600" y="16151"/>
                    <a:pt x="21533" y="16345"/>
                  </a:cubicBezTo>
                  <a:lnTo>
                    <a:pt x="19846" y="21269"/>
                  </a:lnTo>
                  <a:cubicBezTo>
                    <a:pt x="19786" y="21479"/>
                    <a:pt x="19701" y="21597"/>
                    <a:pt x="19612" y="21596"/>
                  </a:cubicBezTo>
                  <a:cubicBezTo>
                    <a:pt x="19612" y="21596"/>
                    <a:pt x="11845" y="21402"/>
                    <a:pt x="11489" y="21399"/>
                  </a:cubicBezTo>
                  <a:cubicBezTo>
                    <a:pt x="10771" y="21393"/>
                    <a:pt x="10299" y="19241"/>
                    <a:pt x="10008" y="17357"/>
                  </a:cubicBezTo>
                  <a:cubicBezTo>
                    <a:pt x="9670" y="15162"/>
                    <a:pt x="8041" y="6145"/>
                    <a:pt x="7515" y="3234"/>
                  </a:cubicBezTo>
                  <a:cubicBezTo>
                    <a:pt x="7351" y="2328"/>
                    <a:pt x="7046" y="2284"/>
                    <a:pt x="6926" y="2283"/>
                  </a:cubicBezTo>
                  <a:cubicBezTo>
                    <a:pt x="6854" y="2282"/>
                    <a:pt x="1355" y="2402"/>
                    <a:pt x="901" y="2398"/>
                  </a:cubicBezTo>
                  <a:lnTo>
                    <a:pt x="0" y="413"/>
                  </a:lnTo>
                  <a:lnTo>
                    <a:pt x="408" y="110"/>
                  </a:lnTo>
                  <a:cubicBezTo>
                    <a:pt x="937" y="115"/>
                    <a:pt x="7050" y="-3"/>
                    <a:pt x="7083" y="0"/>
                  </a:cubicBezTo>
                  <a:close/>
                </a:path>
              </a:pathLst>
            </a:custGeom>
            <a:solidFill>
              <a:schemeClr val="accent4">
                <a:alpha val="85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" name="Freeform: Shape 4"/>
            <p:cNvSpPr/>
            <p:nvPr/>
          </p:nvSpPr>
          <p:spPr>
            <a:xfrm>
              <a:off x="2654787" y="1985307"/>
              <a:ext cx="2539799" cy="4426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9" extrusionOk="0">
                  <a:moveTo>
                    <a:pt x="10442" y="20553"/>
                  </a:moveTo>
                  <a:lnTo>
                    <a:pt x="19585" y="20326"/>
                  </a:lnTo>
                  <a:cubicBezTo>
                    <a:pt x="19676" y="20324"/>
                    <a:pt x="19762" y="20108"/>
                    <a:pt x="19823" y="19727"/>
                  </a:cubicBezTo>
                  <a:lnTo>
                    <a:pt x="21531" y="11027"/>
                  </a:lnTo>
                  <a:cubicBezTo>
                    <a:pt x="21599" y="10682"/>
                    <a:pt x="21600" y="10075"/>
                    <a:pt x="21533" y="9722"/>
                  </a:cubicBezTo>
                  <a:lnTo>
                    <a:pt x="19814" y="591"/>
                  </a:lnTo>
                  <a:cubicBezTo>
                    <a:pt x="19752" y="212"/>
                    <a:pt x="19666" y="-1"/>
                    <a:pt x="19576" y="0"/>
                  </a:cubicBezTo>
                  <a:cubicBezTo>
                    <a:pt x="19576" y="0"/>
                    <a:pt x="11326" y="216"/>
                    <a:pt x="10952" y="221"/>
                  </a:cubicBezTo>
                  <a:cubicBezTo>
                    <a:pt x="10599" y="228"/>
                    <a:pt x="10351" y="1062"/>
                    <a:pt x="10188" y="1914"/>
                  </a:cubicBezTo>
                  <a:cubicBezTo>
                    <a:pt x="10182" y="1949"/>
                    <a:pt x="10172" y="1999"/>
                    <a:pt x="10160" y="2058"/>
                  </a:cubicBezTo>
                  <a:cubicBezTo>
                    <a:pt x="10160" y="2058"/>
                    <a:pt x="8152" y="12462"/>
                    <a:pt x="7505" y="15682"/>
                  </a:cubicBezTo>
                  <a:cubicBezTo>
                    <a:pt x="7393" y="16240"/>
                    <a:pt x="7232" y="17190"/>
                    <a:pt x="6797" y="17197"/>
                  </a:cubicBezTo>
                  <a:cubicBezTo>
                    <a:pt x="6763" y="17198"/>
                    <a:pt x="6732" y="17195"/>
                    <a:pt x="6704" y="17195"/>
                  </a:cubicBezTo>
                  <a:cubicBezTo>
                    <a:pt x="6574" y="17198"/>
                    <a:pt x="5633" y="16910"/>
                    <a:pt x="4226" y="16931"/>
                  </a:cubicBezTo>
                  <a:cubicBezTo>
                    <a:pt x="2972" y="16950"/>
                    <a:pt x="254" y="16993"/>
                    <a:pt x="0" y="16997"/>
                  </a:cubicBezTo>
                  <a:lnTo>
                    <a:pt x="2" y="21417"/>
                  </a:lnTo>
                  <a:lnTo>
                    <a:pt x="7826" y="21599"/>
                  </a:lnTo>
                  <a:cubicBezTo>
                    <a:pt x="7826" y="21599"/>
                    <a:pt x="10225" y="20556"/>
                    <a:pt x="10442" y="20553"/>
                  </a:cubicBez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" name="Freeform: Shape 5"/>
            <p:cNvSpPr/>
            <p:nvPr/>
          </p:nvSpPr>
          <p:spPr>
            <a:xfrm>
              <a:off x="2608284" y="1428020"/>
              <a:ext cx="2586112" cy="798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7" extrusionOk="0">
                  <a:moveTo>
                    <a:pt x="7083" y="21596"/>
                  </a:moveTo>
                  <a:cubicBezTo>
                    <a:pt x="7458" y="21563"/>
                    <a:pt x="7662" y="20972"/>
                    <a:pt x="7771" y="20625"/>
                  </a:cubicBezTo>
                  <a:cubicBezTo>
                    <a:pt x="8393" y="18654"/>
                    <a:pt x="10350" y="12510"/>
                    <a:pt x="10350" y="12510"/>
                  </a:cubicBezTo>
                  <a:cubicBezTo>
                    <a:pt x="10529" y="12034"/>
                    <a:pt x="10787" y="11464"/>
                    <a:pt x="11163" y="11461"/>
                  </a:cubicBezTo>
                  <a:cubicBezTo>
                    <a:pt x="11675" y="11456"/>
                    <a:pt x="19622" y="11261"/>
                    <a:pt x="19622" y="11261"/>
                  </a:cubicBezTo>
                  <a:cubicBezTo>
                    <a:pt x="19710" y="11260"/>
                    <a:pt x="19795" y="11140"/>
                    <a:pt x="19855" y="10929"/>
                  </a:cubicBezTo>
                  <a:lnTo>
                    <a:pt x="21534" y="5975"/>
                  </a:lnTo>
                  <a:cubicBezTo>
                    <a:pt x="21600" y="5781"/>
                    <a:pt x="21600" y="5445"/>
                    <a:pt x="21533" y="5251"/>
                  </a:cubicBezTo>
                  <a:lnTo>
                    <a:pt x="19846" y="327"/>
                  </a:lnTo>
                  <a:cubicBezTo>
                    <a:pt x="19786" y="117"/>
                    <a:pt x="19701" y="-1"/>
                    <a:pt x="19612" y="0"/>
                  </a:cubicBezTo>
                  <a:cubicBezTo>
                    <a:pt x="19612" y="0"/>
                    <a:pt x="11845" y="194"/>
                    <a:pt x="11489" y="197"/>
                  </a:cubicBezTo>
                  <a:cubicBezTo>
                    <a:pt x="10771" y="203"/>
                    <a:pt x="10299" y="2355"/>
                    <a:pt x="10008" y="4239"/>
                  </a:cubicBezTo>
                  <a:cubicBezTo>
                    <a:pt x="9670" y="6434"/>
                    <a:pt x="8041" y="15451"/>
                    <a:pt x="7515" y="18362"/>
                  </a:cubicBezTo>
                  <a:cubicBezTo>
                    <a:pt x="7351" y="19268"/>
                    <a:pt x="7046" y="19312"/>
                    <a:pt x="6926" y="19313"/>
                  </a:cubicBezTo>
                  <a:cubicBezTo>
                    <a:pt x="6854" y="19314"/>
                    <a:pt x="1355" y="19194"/>
                    <a:pt x="901" y="19198"/>
                  </a:cubicBezTo>
                  <a:lnTo>
                    <a:pt x="0" y="21183"/>
                  </a:lnTo>
                  <a:lnTo>
                    <a:pt x="408" y="21486"/>
                  </a:lnTo>
                  <a:cubicBezTo>
                    <a:pt x="937" y="21481"/>
                    <a:pt x="7050" y="21599"/>
                    <a:pt x="7083" y="21596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grpSp>
          <p:nvGrpSpPr>
            <p:cNvPr id="8" name="Group 6"/>
            <p:cNvGrpSpPr/>
            <p:nvPr/>
          </p:nvGrpSpPr>
          <p:grpSpPr>
            <a:xfrm>
              <a:off x="-1169906" y="1383617"/>
              <a:ext cx="4265156" cy="2185654"/>
              <a:chOff x="1030435" y="2273382"/>
              <a:chExt cx="5686875" cy="2914205"/>
            </a:xfrm>
            <a:solidFill>
              <a:schemeClr val="tx2"/>
            </a:solidFill>
          </p:grpSpPr>
          <p:sp>
            <p:nvSpPr>
              <p:cNvPr id="55" name="Freeform: Shape 24"/>
              <p:cNvSpPr/>
              <p:nvPr/>
            </p:nvSpPr>
            <p:spPr>
              <a:xfrm rot="7570713">
                <a:off x="948862" y="3529738"/>
                <a:ext cx="624056" cy="460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72" h="19773" extrusionOk="0">
                    <a:moveTo>
                      <a:pt x="20408" y="216"/>
                    </a:moveTo>
                    <a:cubicBezTo>
                      <a:pt x="21036" y="1346"/>
                      <a:pt x="16992" y="6592"/>
                      <a:pt x="11374" y="11933"/>
                    </a:cubicBezTo>
                    <a:cubicBezTo>
                      <a:pt x="5756" y="17273"/>
                      <a:pt x="693" y="20686"/>
                      <a:pt x="65" y="19557"/>
                    </a:cubicBezTo>
                    <a:cubicBezTo>
                      <a:pt x="-564" y="18426"/>
                      <a:pt x="3481" y="13181"/>
                      <a:pt x="9099" y="7840"/>
                    </a:cubicBezTo>
                    <a:cubicBezTo>
                      <a:pt x="14716" y="2499"/>
                      <a:pt x="19779" y="-914"/>
                      <a:pt x="20408" y="21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400" dirty="0"/>
              </a:p>
            </p:txBody>
          </p:sp>
          <p:sp>
            <p:nvSpPr>
              <p:cNvPr id="56" name="Freeform: Shape 25"/>
              <p:cNvSpPr/>
              <p:nvPr/>
            </p:nvSpPr>
            <p:spPr>
              <a:xfrm rot="7570713">
                <a:off x="3143525" y="3362793"/>
                <a:ext cx="773497" cy="7917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275"/>
                    </a:moveTo>
                    <a:lnTo>
                      <a:pt x="9878" y="21600"/>
                    </a:lnTo>
                    <a:lnTo>
                      <a:pt x="0" y="8326"/>
                    </a:lnTo>
                    <a:lnTo>
                      <a:pt x="11723" y="0"/>
                    </a:lnTo>
                    <a:cubicBezTo>
                      <a:pt x="11723" y="0"/>
                      <a:pt x="21600" y="13275"/>
                      <a:pt x="21600" y="1327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7" name="Freeform: Shape 26"/>
              <p:cNvSpPr/>
              <p:nvPr/>
            </p:nvSpPr>
            <p:spPr>
              <a:xfrm rot="7570713">
                <a:off x="2980691" y="3421867"/>
                <a:ext cx="756235" cy="6937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506"/>
                    </a:moveTo>
                    <a:lnTo>
                      <a:pt x="6340" y="21600"/>
                    </a:lnTo>
                    <a:lnTo>
                      <a:pt x="0" y="12094"/>
                    </a:lnTo>
                    <a:lnTo>
                      <a:pt x="15260" y="0"/>
                    </a:lnTo>
                    <a:cubicBezTo>
                      <a:pt x="15260" y="0"/>
                      <a:pt x="21600" y="9506"/>
                      <a:pt x="21600" y="950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8" name="Freeform: Shape 27"/>
              <p:cNvSpPr/>
              <p:nvPr/>
            </p:nvSpPr>
            <p:spPr>
              <a:xfrm rot="7570713">
                <a:off x="1360703" y="2730419"/>
                <a:ext cx="1792298" cy="20631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880"/>
                    </a:moveTo>
                    <a:lnTo>
                      <a:pt x="14126" y="21600"/>
                    </a:lnTo>
                    <a:lnTo>
                      <a:pt x="0" y="4720"/>
                    </a:lnTo>
                    <a:lnTo>
                      <a:pt x="7474" y="0"/>
                    </a:lnTo>
                    <a:cubicBezTo>
                      <a:pt x="7474" y="0"/>
                      <a:pt x="21600" y="16880"/>
                      <a:pt x="21600" y="1688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400" dirty="0"/>
              </a:p>
            </p:txBody>
          </p:sp>
          <p:sp>
            <p:nvSpPr>
              <p:cNvPr id="59" name="Freeform: Shape 28"/>
              <p:cNvSpPr/>
              <p:nvPr/>
            </p:nvSpPr>
            <p:spPr>
              <a:xfrm rot="7570713">
                <a:off x="3803103" y="2273380"/>
                <a:ext cx="2914205" cy="29142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44" h="19144" extrusionOk="0">
                    <a:moveTo>
                      <a:pt x="6609" y="17709"/>
                    </a:moveTo>
                    <a:cubicBezTo>
                      <a:pt x="2115" y="16073"/>
                      <a:pt x="-202" y="11103"/>
                      <a:pt x="1435" y="6609"/>
                    </a:cubicBezTo>
                    <a:cubicBezTo>
                      <a:pt x="3071" y="2115"/>
                      <a:pt x="8041" y="-202"/>
                      <a:pt x="12535" y="1435"/>
                    </a:cubicBezTo>
                    <a:cubicBezTo>
                      <a:pt x="17029" y="3071"/>
                      <a:pt x="19346" y="8041"/>
                      <a:pt x="17709" y="12535"/>
                    </a:cubicBezTo>
                    <a:cubicBezTo>
                      <a:pt x="16073" y="17029"/>
                      <a:pt x="11103" y="19346"/>
                      <a:pt x="6609" y="17709"/>
                    </a:cubicBezTo>
                    <a:close/>
                    <a:moveTo>
                      <a:pt x="12846" y="580"/>
                    </a:moveTo>
                    <a:cubicBezTo>
                      <a:pt x="7880" y="-1228"/>
                      <a:pt x="2388" y="1332"/>
                      <a:pt x="580" y="6298"/>
                    </a:cubicBezTo>
                    <a:cubicBezTo>
                      <a:pt x="-1228" y="11264"/>
                      <a:pt x="1332" y="16755"/>
                      <a:pt x="6298" y="18564"/>
                    </a:cubicBezTo>
                    <a:cubicBezTo>
                      <a:pt x="11264" y="20372"/>
                      <a:pt x="16755" y="17812"/>
                      <a:pt x="18564" y="12846"/>
                    </a:cubicBezTo>
                    <a:cubicBezTo>
                      <a:pt x="20372" y="7880"/>
                      <a:pt x="17812" y="2389"/>
                      <a:pt x="12846" y="58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400" dirty="0"/>
              </a:p>
            </p:txBody>
          </p:sp>
          <p:sp>
            <p:nvSpPr>
              <p:cNvPr id="60" name="Oval 29"/>
              <p:cNvSpPr/>
              <p:nvPr/>
            </p:nvSpPr>
            <p:spPr>
              <a:xfrm rot="5475139">
                <a:off x="3928680" y="2402861"/>
                <a:ext cx="2658078" cy="2658078"/>
              </a:xfrm>
              <a:prstGeom prst="ellipse">
                <a:avLst/>
              </a:prstGeom>
              <a:grpFill/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9" name="Group 7"/>
            <p:cNvGrpSpPr/>
            <p:nvPr/>
          </p:nvGrpSpPr>
          <p:grpSpPr>
            <a:xfrm>
              <a:off x="4781338" y="1427253"/>
              <a:ext cx="428586" cy="420853"/>
              <a:chOff x="0" y="0"/>
              <a:chExt cx="1142893" cy="1122271"/>
            </a:xfrm>
          </p:grpSpPr>
          <p:sp>
            <p:nvSpPr>
              <p:cNvPr id="53" name="Rectangle 22"/>
              <p:cNvSpPr/>
              <p:nvPr/>
            </p:nvSpPr>
            <p:spPr>
              <a:xfrm>
                <a:off x="0" y="0"/>
                <a:ext cx="1142893" cy="1122271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4" name="Freeform: Shape 23"/>
              <p:cNvSpPr/>
              <p:nvPr/>
            </p:nvSpPr>
            <p:spPr>
              <a:xfrm>
                <a:off x="327357" y="317046"/>
                <a:ext cx="488179" cy="4881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14" y="3086"/>
                    </a:moveTo>
                    <a:lnTo>
                      <a:pt x="20057" y="3086"/>
                    </a:lnTo>
                    <a:cubicBezTo>
                      <a:pt x="19840" y="3086"/>
                      <a:pt x="19671" y="2917"/>
                      <a:pt x="19671" y="2700"/>
                    </a:cubicBezTo>
                    <a:cubicBezTo>
                      <a:pt x="19671" y="2483"/>
                      <a:pt x="19840" y="2314"/>
                      <a:pt x="20057" y="2314"/>
                    </a:cubicBezTo>
                    <a:lnTo>
                      <a:pt x="21214" y="2314"/>
                    </a:lnTo>
                    <a:cubicBezTo>
                      <a:pt x="21431" y="2314"/>
                      <a:pt x="21600" y="2483"/>
                      <a:pt x="21600" y="2700"/>
                    </a:cubicBezTo>
                    <a:cubicBezTo>
                      <a:pt x="21600" y="2917"/>
                      <a:pt x="21431" y="3086"/>
                      <a:pt x="21214" y="3086"/>
                    </a:cubicBezTo>
                    <a:close/>
                    <a:moveTo>
                      <a:pt x="20829" y="5014"/>
                    </a:moveTo>
                    <a:cubicBezTo>
                      <a:pt x="20732" y="5014"/>
                      <a:pt x="20636" y="4978"/>
                      <a:pt x="20551" y="4906"/>
                    </a:cubicBezTo>
                    <a:lnTo>
                      <a:pt x="19467" y="3809"/>
                    </a:lnTo>
                    <a:cubicBezTo>
                      <a:pt x="19310" y="3664"/>
                      <a:pt x="19310" y="3411"/>
                      <a:pt x="19467" y="3267"/>
                    </a:cubicBezTo>
                    <a:cubicBezTo>
                      <a:pt x="19611" y="3110"/>
                      <a:pt x="19864" y="3110"/>
                      <a:pt x="20009" y="3267"/>
                    </a:cubicBezTo>
                    <a:lnTo>
                      <a:pt x="21106" y="4351"/>
                    </a:lnTo>
                    <a:cubicBezTo>
                      <a:pt x="21250" y="4508"/>
                      <a:pt x="21250" y="4749"/>
                      <a:pt x="21106" y="4906"/>
                    </a:cubicBezTo>
                    <a:cubicBezTo>
                      <a:pt x="21021" y="4978"/>
                      <a:pt x="20925" y="5014"/>
                      <a:pt x="20829" y="5014"/>
                    </a:cubicBezTo>
                    <a:close/>
                    <a:moveTo>
                      <a:pt x="20009" y="2133"/>
                    </a:moveTo>
                    <a:cubicBezTo>
                      <a:pt x="19937" y="2206"/>
                      <a:pt x="19840" y="2254"/>
                      <a:pt x="19744" y="2254"/>
                    </a:cubicBezTo>
                    <a:cubicBezTo>
                      <a:pt x="19635" y="2254"/>
                      <a:pt x="19539" y="2206"/>
                      <a:pt x="19467" y="2133"/>
                    </a:cubicBezTo>
                    <a:cubicBezTo>
                      <a:pt x="19310" y="1989"/>
                      <a:pt x="19310" y="1736"/>
                      <a:pt x="19467" y="1591"/>
                    </a:cubicBezTo>
                    <a:lnTo>
                      <a:pt x="20551" y="494"/>
                    </a:lnTo>
                    <a:cubicBezTo>
                      <a:pt x="20708" y="350"/>
                      <a:pt x="20949" y="350"/>
                      <a:pt x="21106" y="494"/>
                    </a:cubicBezTo>
                    <a:cubicBezTo>
                      <a:pt x="21250" y="651"/>
                      <a:pt x="21250" y="892"/>
                      <a:pt x="21106" y="1049"/>
                    </a:cubicBezTo>
                    <a:cubicBezTo>
                      <a:pt x="21106" y="1049"/>
                      <a:pt x="20009" y="2133"/>
                      <a:pt x="20009" y="2133"/>
                    </a:cubicBezTo>
                    <a:close/>
                    <a:moveTo>
                      <a:pt x="19286" y="1543"/>
                    </a:moveTo>
                    <a:cubicBezTo>
                      <a:pt x="19286" y="1760"/>
                      <a:pt x="19117" y="1929"/>
                      <a:pt x="18900" y="1929"/>
                    </a:cubicBezTo>
                    <a:cubicBezTo>
                      <a:pt x="18683" y="1929"/>
                      <a:pt x="18514" y="1760"/>
                      <a:pt x="18514" y="1543"/>
                    </a:cubicBezTo>
                    <a:lnTo>
                      <a:pt x="18514" y="386"/>
                    </a:lnTo>
                    <a:cubicBezTo>
                      <a:pt x="18514" y="169"/>
                      <a:pt x="18683" y="0"/>
                      <a:pt x="18900" y="0"/>
                    </a:cubicBezTo>
                    <a:cubicBezTo>
                      <a:pt x="19117" y="0"/>
                      <a:pt x="19286" y="169"/>
                      <a:pt x="19286" y="386"/>
                    </a:cubicBezTo>
                    <a:cubicBezTo>
                      <a:pt x="19286" y="386"/>
                      <a:pt x="19286" y="1543"/>
                      <a:pt x="19286" y="1543"/>
                    </a:cubicBezTo>
                    <a:close/>
                    <a:moveTo>
                      <a:pt x="18068" y="2254"/>
                    </a:moveTo>
                    <a:cubicBezTo>
                      <a:pt x="17960" y="2254"/>
                      <a:pt x="17863" y="2206"/>
                      <a:pt x="17791" y="2133"/>
                    </a:cubicBezTo>
                    <a:lnTo>
                      <a:pt x="16694" y="1049"/>
                    </a:lnTo>
                    <a:cubicBezTo>
                      <a:pt x="16550" y="892"/>
                      <a:pt x="16550" y="651"/>
                      <a:pt x="16694" y="494"/>
                    </a:cubicBezTo>
                    <a:cubicBezTo>
                      <a:pt x="16851" y="350"/>
                      <a:pt x="17092" y="350"/>
                      <a:pt x="17249" y="494"/>
                    </a:cubicBezTo>
                    <a:lnTo>
                      <a:pt x="18333" y="1591"/>
                    </a:lnTo>
                    <a:cubicBezTo>
                      <a:pt x="18490" y="1736"/>
                      <a:pt x="18490" y="1989"/>
                      <a:pt x="18333" y="2133"/>
                    </a:cubicBezTo>
                    <a:cubicBezTo>
                      <a:pt x="18261" y="2206"/>
                      <a:pt x="18165" y="2254"/>
                      <a:pt x="18068" y="2254"/>
                    </a:cubicBezTo>
                    <a:close/>
                    <a:moveTo>
                      <a:pt x="5882" y="6678"/>
                    </a:moveTo>
                    <a:cubicBezTo>
                      <a:pt x="4146" y="7377"/>
                      <a:pt x="2748" y="8775"/>
                      <a:pt x="2049" y="10511"/>
                    </a:cubicBezTo>
                    <a:cubicBezTo>
                      <a:pt x="1892" y="10908"/>
                      <a:pt x="2073" y="11354"/>
                      <a:pt x="2471" y="11511"/>
                    </a:cubicBezTo>
                    <a:cubicBezTo>
                      <a:pt x="2567" y="11547"/>
                      <a:pt x="2664" y="11571"/>
                      <a:pt x="2760" y="11571"/>
                    </a:cubicBezTo>
                    <a:cubicBezTo>
                      <a:pt x="3074" y="11571"/>
                      <a:pt x="3351" y="11391"/>
                      <a:pt x="3483" y="11089"/>
                    </a:cubicBezTo>
                    <a:cubicBezTo>
                      <a:pt x="4026" y="9739"/>
                      <a:pt x="5111" y="8654"/>
                      <a:pt x="6461" y="8112"/>
                    </a:cubicBezTo>
                    <a:cubicBezTo>
                      <a:pt x="6858" y="7943"/>
                      <a:pt x="7051" y="7497"/>
                      <a:pt x="6883" y="7100"/>
                    </a:cubicBezTo>
                    <a:cubicBezTo>
                      <a:pt x="6726" y="6702"/>
                      <a:pt x="6280" y="6521"/>
                      <a:pt x="5882" y="6678"/>
                    </a:cubicBezTo>
                    <a:close/>
                    <a:moveTo>
                      <a:pt x="18792" y="3363"/>
                    </a:moveTo>
                    <a:lnTo>
                      <a:pt x="15850" y="6292"/>
                    </a:lnTo>
                    <a:lnTo>
                      <a:pt x="16670" y="7112"/>
                    </a:lnTo>
                    <a:cubicBezTo>
                      <a:pt x="16971" y="7413"/>
                      <a:pt x="16971" y="7907"/>
                      <a:pt x="16670" y="8208"/>
                    </a:cubicBezTo>
                    <a:lnTo>
                      <a:pt x="15899" y="8980"/>
                    </a:lnTo>
                    <a:cubicBezTo>
                      <a:pt x="16574" y="10197"/>
                      <a:pt x="16971" y="11608"/>
                      <a:pt x="16971" y="13114"/>
                    </a:cubicBezTo>
                    <a:cubicBezTo>
                      <a:pt x="16971" y="17803"/>
                      <a:pt x="13175" y="21600"/>
                      <a:pt x="8486" y="21600"/>
                    </a:cubicBezTo>
                    <a:cubicBezTo>
                      <a:pt x="3797" y="21600"/>
                      <a:pt x="0" y="17803"/>
                      <a:pt x="0" y="13114"/>
                    </a:cubicBezTo>
                    <a:cubicBezTo>
                      <a:pt x="0" y="8425"/>
                      <a:pt x="3797" y="4629"/>
                      <a:pt x="8486" y="4629"/>
                    </a:cubicBezTo>
                    <a:cubicBezTo>
                      <a:pt x="9992" y="4629"/>
                      <a:pt x="11403" y="5026"/>
                      <a:pt x="12620" y="5701"/>
                    </a:cubicBezTo>
                    <a:lnTo>
                      <a:pt x="13392" y="4930"/>
                    </a:lnTo>
                    <a:cubicBezTo>
                      <a:pt x="13693" y="4629"/>
                      <a:pt x="14187" y="4629"/>
                      <a:pt x="14488" y="4930"/>
                    </a:cubicBezTo>
                    <a:lnTo>
                      <a:pt x="15308" y="5750"/>
                    </a:lnTo>
                    <a:lnTo>
                      <a:pt x="18237" y="2808"/>
                    </a:lnTo>
                    <a:cubicBezTo>
                      <a:pt x="18237" y="2808"/>
                      <a:pt x="18792" y="3363"/>
                      <a:pt x="18792" y="336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10" name="Group 8"/>
            <p:cNvGrpSpPr/>
            <p:nvPr/>
          </p:nvGrpSpPr>
          <p:grpSpPr>
            <a:xfrm>
              <a:off x="4781338" y="1984317"/>
              <a:ext cx="428586" cy="420853"/>
              <a:chOff x="0" y="0"/>
              <a:chExt cx="1142893" cy="1122271"/>
            </a:xfrm>
          </p:grpSpPr>
          <p:sp>
            <p:nvSpPr>
              <p:cNvPr id="51" name="Rectangle 20"/>
              <p:cNvSpPr/>
              <p:nvPr/>
            </p:nvSpPr>
            <p:spPr>
              <a:xfrm>
                <a:off x="0" y="0"/>
                <a:ext cx="1142893" cy="1122271"/>
              </a:xfrm>
              <a:prstGeom prst="rect">
                <a:avLst/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2" name="Freeform: Shape 21"/>
              <p:cNvSpPr/>
              <p:nvPr/>
            </p:nvSpPr>
            <p:spPr>
              <a:xfrm>
                <a:off x="366845" y="356534"/>
                <a:ext cx="409203" cy="4092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829"/>
                    </a:moveTo>
                    <a:cubicBezTo>
                      <a:pt x="21600" y="21250"/>
                      <a:pt x="21250" y="21600"/>
                      <a:pt x="20829" y="21600"/>
                    </a:cubicBezTo>
                    <a:lnTo>
                      <a:pt x="14657" y="21600"/>
                    </a:lnTo>
                    <a:cubicBezTo>
                      <a:pt x="14235" y="21600"/>
                      <a:pt x="13886" y="21250"/>
                      <a:pt x="13886" y="20829"/>
                    </a:cubicBezTo>
                    <a:lnTo>
                      <a:pt x="13886" y="13886"/>
                    </a:lnTo>
                    <a:cubicBezTo>
                      <a:pt x="13464" y="13886"/>
                      <a:pt x="13114" y="13536"/>
                      <a:pt x="13114" y="13114"/>
                    </a:cubicBezTo>
                    <a:lnTo>
                      <a:pt x="13114" y="3857"/>
                    </a:lnTo>
                    <a:lnTo>
                      <a:pt x="18225" y="3857"/>
                    </a:lnTo>
                    <a:cubicBezTo>
                      <a:pt x="18394" y="3857"/>
                      <a:pt x="18550" y="3966"/>
                      <a:pt x="18599" y="4134"/>
                    </a:cubicBezTo>
                    <a:lnTo>
                      <a:pt x="21600" y="14657"/>
                    </a:lnTo>
                    <a:cubicBezTo>
                      <a:pt x="21600" y="14657"/>
                      <a:pt x="21600" y="20829"/>
                      <a:pt x="21600" y="20829"/>
                    </a:cubicBezTo>
                    <a:close/>
                    <a:moveTo>
                      <a:pt x="16971" y="3086"/>
                    </a:moveTo>
                    <a:lnTo>
                      <a:pt x="12729" y="3086"/>
                    </a:lnTo>
                    <a:lnTo>
                      <a:pt x="12729" y="386"/>
                    </a:lnTo>
                    <a:cubicBezTo>
                      <a:pt x="12729" y="169"/>
                      <a:pt x="12897" y="0"/>
                      <a:pt x="13114" y="0"/>
                    </a:cubicBezTo>
                    <a:lnTo>
                      <a:pt x="16586" y="0"/>
                    </a:lnTo>
                    <a:cubicBezTo>
                      <a:pt x="16803" y="0"/>
                      <a:pt x="16971" y="169"/>
                      <a:pt x="16971" y="386"/>
                    </a:cubicBezTo>
                    <a:cubicBezTo>
                      <a:pt x="16971" y="386"/>
                      <a:pt x="16971" y="3086"/>
                      <a:pt x="16971" y="3086"/>
                    </a:cubicBezTo>
                    <a:close/>
                    <a:moveTo>
                      <a:pt x="12343" y="12343"/>
                    </a:moveTo>
                    <a:lnTo>
                      <a:pt x="9257" y="12343"/>
                    </a:lnTo>
                    <a:lnTo>
                      <a:pt x="9257" y="3857"/>
                    </a:lnTo>
                    <a:lnTo>
                      <a:pt x="12343" y="3857"/>
                    </a:lnTo>
                    <a:cubicBezTo>
                      <a:pt x="12343" y="3857"/>
                      <a:pt x="12343" y="12343"/>
                      <a:pt x="12343" y="12343"/>
                    </a:cubicBezTo>
                    <a:close/>
                    <a:moveTo>
                      <a:pt x="8871" y="3086"/>
                    </a:moveTo>
                    <a:lnTo>
                      <a:pt x="4629" y="3086"/>
                    </a:lnTo>
                    <a:lnTo>
                      <a:pt x="4629" y="386"/>
                    </a:lnTo>
                    <a:cubicBezTo>
                      <a:pt x="4629" y="169"/>
                      <a:pt x="4797" y="0"/>
                      <a:pt x="5014" y="0"/>
                    </a:cubicBezTo>
                    <a:lnTo>
                      <a:pt x="8486" y="0"/>
                    </a:lnTo>
                    <a:cubicBezTo>
                      <a:pt x="8703" y="0"/>
                      <a:pt x="8871" y="169"/>
                      <a:pt x="8871" y="386"/>
                    </a:cubicBezTo>
                    <a:cubicBezTo>
                      <a:pt x="8871" y="386"/>
                      <a:pt x="8871" y="3086"/>
                      <a:pt x="8871" y="3086"/>
                    </a:cubicBezTo>
                    <a:close/>
                    <a:moveTo>
                      <a:pt x="8486" y="13114"/>
                    </a:moveTo>
                    <a:cubicBezTo>
                      <a:pt x="8486" y="13536"/>
                      <a:pt x="8136" y="13886"/>
                      <a:pt x="7714" y="13886"/>
                    </a:cubicBezTo>
                    <a:lnTo>
                      <a:pt x="7714" y="20829"/>
                    </a:lnTo>
                    <a:cubicBezTo>
                      <a:pt x="7714" y="21250"/>
                      <a:pt x="7365" y="21600"/>
                      <a:pt x="6943" y="21600"/>
                    </a:cubicBezTo>
                    <a:lnTo>
                      <a:pt x="771" y="21600"/>
                    </a:lnTo>
                    <a:cubicBezTo>
                      <a:pt x="350" y="21600"/>
                      <a:pt x="0" y="21250"/>
                      <a:pt x="0" y="20829"/>
                    </a:cubicBezTo>
                    <a:lnTo>
                      <a:pt x="0" y="14657"/>
                    </a:lnTo>
                    <a:lnTo>
                      <a:pt x="3001" y="4134"/>
                    </a:lnTo>
                    <a:cubicBezTo>
                      <a:pt x="3050" y="3966"/>
                      <a:pt x="3206" y="3857"/>
                      <a:pt x="3375" y="3857"/>
                    </a:cubicBezTo>
                    <a:lnTo>
                      <a:pt x="8486" y="3857"/>
                    </a:lnTo>
                    <a:cubicBezTo>
                      <a:pt x="8486" y="3857"/>
                      <a:pt x="8486" y="13114"/>
                      <a:pt x="8486" y="13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11" name="Group 9"/>
            <p:cNvGrpSpPr/>
            <p:nvPr/>
          </p:nvGrpSpPr>
          <p:grpSpPr>
            <a:xfrm>
              <a:off x="4781338" y="2557025"/>
              <a:ext cx="428586" cy="420853"/>
              <a:chOff x="0" y="0"/>
              <a:chExt cx="1142893" cy="1122271"/>
            </a:xfrm>
          </p:grpSpPr>
          <p:sp>
            <p:nvSpPr>
              <p:cNvPr id="49" name="Rectangle 18"/>
              <p:cNvSpPr/>
              <p:nvPr/>
            </p:nvSpPr>
            <p:spPr>
              <a:xfrm>
                <a:off x="0" y="0"/>
                <a:ext cx="1142893" cy="1122271"/>
              </a:xfrm>
              <a:prstGeom prst="rect">
                <a:avLst/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0" name="Freeform: Shape 19"/>
              <p:cNvSpPr/>
              <p:nvPr/>
            </p:nvSpPr>
            <p:spPr>
              <a:xfrm>
                <a:off x="309920" y="278946"/>
                <a:ext cx="523053" cy="4881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3" h="21600" extrusionOk="0">
                    <a:moveTo>
                      <a:pt x="19357" y="12343"/>
                    </a:moveTo>
                    <a:lnTo>
                      <a:pt x="17854" y="12343"/>
                    </a:lnTo>
                    <a:cubicBezTo>
                      <a:pt x="17102" y="11379"/>
                      <a:pt x="16048" y="10836"/>
                      <a:pt x="14882" y="10800"/>
                    </a:cubicBezTo>
                    <a:cubicBezTo>
                      <a:pt x="15465" y="9896"/>
                      <a:pt x="15790" y="8811"/>
                      <a:pt x="15790" y="7714"/>
                    </a:cubicBezTo>
                    <a:cubicBezTo>
                      <a:pt x="15790" y="7449"/>
                      <a:pt x="15768" y="7184"/>
                      <a:pt x="15734" y="6919"/>
                    </a:cubicBezTo>
                    <a:cubicBezTo>
                      <a:pt x="16216" y="7100"/>
                      <a:pt x="16710" y="7196"/>
                      <a:pt x="17226" y="7196"/>
                    </a:cubicBezTo>
                    <a:cubicBezTo>
                      <a:pt x="18740" y="7196"/>
                      <a:pt x="19906" y="6171"/>
                      <a:pt x="20142" y="6171"/>
                    </a:cubicBezTo>
                    <a:cubicBezTo>
                      <a:pt x="21566" y="6171"/>
                      <a:pt x="21532" y="9450"/>
                      <a:pt x="21532" y="10426"/>
                    </a:cubicBezTo>
                    <a:cubicBezTo>
                      <a:pt x="21532" y="11764"/>
                      <a:pt x="20478" y="12343"/>
                      <a:pt x="19357" y="12343"/>
                    </a:cubicBezTo>
                    <a:close/>
                    <a:moveTo>
                      <a:pt x="17226" y="6171"/>
                    </a:moveTo>
                    <a:cubicBezTo>
                      <a:pt x="15645" y="6171"/>
                      <a:pt x="14355" y="4785"/>
                      <a:pt x="14355" y="3086"/>
                    </a:cubicBezTo>
                    <a:cubicBezTo>
                      <a:pt x="14355" y="1386"/>
                      <a:pt x="15645" y="0"/>
                      <a:pt x="17226" y="0"/>
                    </a:cubicBezTo>
                    <a:cubicBezTo>
                      <a:pt x="18807" y="0"/>
                      <a:pt x="20097" y="1386"/>
                      <a:pt x="20097" y="3086"/>
                    </a:cubicBezTo>
                    <a:cubicBezTo>
                      <a:pt x="20097" y="4785"/>
                      <a:pt x="18807" y="6171"/>
                      <a:pt x="17226" y="6171"/>
                    </a:cubicBezTo>
                    <a:close/>
                    <a:moveTo>
                      <a:pt x="10766" y="12343"/>
                    </a:moveTo>
                    <a:cubicBezTo>
                      <a:pt x="8388" y="12343"/>
                      <a:pt x="6459" y="10270"/>
                      <a:pt x="6459" y="7714"/>
                    </a:cubicBezTo>
                    <a:cubicBezTo>
                      <a:pt x="6459" y="5159"/>
                      <a:pt x="8388" y="3086"/>
                      <a:pt x="10766" y="3086"/>
                    </a:cubicBezTo>
                    <a:cubicBezTo>
                      <a:pt x="13144" y="3086"/>
                      <a:pt x="15073" y="5159"/>
                      <a:pt x="15073" y="7714"/>
                    </a:cubicBezTo>
                    <a:cubicBezTo>
                      <a:pt x="15073" y="10270"/>
                      <a:pt x="13144" y="12343"/>
                      <a:pt x="10766" y="12343"/>
                    </a:cubicBezTo>
                    <a:close/>
                    <a:moveTo>
                      <a:pt x="15667" y="21600"/>
                    </a:moveTo>
                    <a:lnTo>
                      <a:pt x="5865" y="21600"/>
                    </a:lnTo>
                    <a:cubicBezTo>
                      <a:pt x="4071" y="21600"/>
                      <a:pt x="2871" y="20431"/>
                      <a:pt x="2871" y="18478"/>
                    </a:cubicBezTo>
                    <a:cubicBezTo>
                      <a:pt x="2871" y="15754"/>
                      <a:pt x="3465" y="11571"/>
                      <a:pt x="6751" y="11571"/>
                    </a:cubicBezTo>
                    <a:cubicBezTo>
                      <a:pt x="7132" y="11571"/>
                      <a:pt x="8523" y="13247"/>
                      <a:pt x="10766" y="13247"/>
                    </a:cubicBezTo>
                    <a:cubicBezTo>
                      <a:pt x="13009" y="13247"/>
                      <a:pt x="14400" y="11571"/>
                      <a:pt x="14781" y="11571"/>
                    </a:cubicBezTo>
                    <a:cubicBezTo>
                      <a:pt x="18067" y="11571"/>
                      <a:pt x="18661" y="15754"/>
                      <a:pt x="18661" y="18478"/>
                    </a:cubicBezTo>
                    <a:cubicBezTo>
                      <a:pt x="18661" y="20431"/>
                      <a:pt x="17461" y="21600"/>
                      <a:pt x="15667" y="21600"/>
                    </a:cubicBezTo>
                    <a:close/>
                    <a:moveTo>
                      <a:pt x="4306" y="6171"/>
                    </a:moveTo>
                    <a:cubicBezTo>
                      <a:pt x="2725" y="6171"/>
                      <a:pt x="1435" y="4785"/>
                      <a:pt x="1435" y="3086"/>
                    </a:cubicBezTo>
                    <a:cubicBezTo>
                      <a:pt x="1435" y="1386"/>
                      <a:pt x="2725" y="0"/>
                      <a:pt x="4306" y="0"/>
                    </a:cubicBezTo>
                    <a:cubicBezTo>
                      <a:pt x="5887" y="0"/>
                      <a:pt x="7177" y="1386"/>
                      <a:pt x="7177" y="3086"/>
                    </a:cubicBezTo>
                    <a:cubicBezTo>
                      <a:pt x="7177" y="4785"/>
                      <a:pt x="5887" y="6171"/>
                      <a:pt x="4306" y="6171"/>
                    </a:cubicBezTo>
                    <a:close/>
                    <a:moveTo>
                      <a:pt x="3678" y="12343"/>
                    </a:moveTo>
                    <a:lnTo>
                      <a:pt x="2175" y="12343"/>
                    </a:lnTo>
                    <a:cubicBezTo>
                      <a:pt x="1054" y="12343"/>
                      <a:pt x="0" y="11764"/>
                      <a:pt x="0" y="10426"/>
                    </a:cubicBezTo>
                    <a:cubicBezTo>
                      <a:pt x="0" y="9450"/>
                      <a:pt x="-34" y="6171"/>
                      <a:pt x="1390" y="6171"/>
                    </a:cubicBezTo>
                    <a:cubicBezTo>
                      <a:pt x="1626" y="6171"/>
                      <a:pt x="2792" y="7196"/>
                      <a:pt x="4306" y="7196"/>
                    </a:cubicBezTo>
                    <a:cubicBezTo>
                      <a:pt x="4822" y="7196"/>
                      <a:pt x="5316" y="7100"/>
                      <a:pt x="5798" y="6919"/>
                    </a:cubicBezTo>
                    <a:cubicBezTo>
                      <a:pt x="5764" y="7184"/>
                      <a:pt x="5742" y="7449"/>
                      <a:pt x="5742" y="7714"/>
                    </a:cubicBezTo>
                    <a:cubicBezTo>
                      <a:pt x="5742" y="8811"/>
                      <a:pt x="6067" y="9896"/>
                      <a:pt x="6650" y="10800"/>
                    </a:cubicBezTo>
                    <a:cubicBezTo>
                      <a:pt x="5484" y="10836"/>
                      <a:pt x="4430" y="11379"/>
                      <a:pt x="3678" y="1234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12" name="Group 10"/>
            <p:cNvGrpSpPr/>
            <p:nvPr/>
          </p:nvGrpSpPr>
          <p:grpSpPr>
            <a:xfrm>
              <a:off x="4781338" y="3116514"/>
              <a:ext cx="428586" cy="420853"/>
              <a:chOff x="0" y="0"/>
              <a:chExt cx="1142893" cy="1122271"/>
            </a:xfrm>
          </p:grpSpPr>
          <p:sp>
            <p:nvSpPr>
              <p:cNvPr id="47" name="Rectangle 16"/>
              <p:cNvSpPr/>
              <p:nvPr/>
            </p:nvSpPr>
            <p:spPr>
              <a:xfrm>
                <a:off x="0" y="0"/>
                <a:ext cx="1142893" cy="1122271"/>
              </a:xfrm>
              <a:prstGeom prst="rect">
                <a:avLst/>
              </a:pr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8" name="Freeform: Shape 17"/>
              <p:cNvSpPr/>
              <p:nvPr/>
            </p:nvSpPr>
            <p:spPr>
              <a:xfrm>
                <a:off x="364909" y="317046"/>
                <a:ext cx="413075" cy="4881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1631"/>
                    </a:moveTo>
                    <a:lnTo>
                      <a:pt x="12764" y="12462"/>
                    </a:lnTo>
                    <a:lnTo>
                      <a:pt x="11291" y="14123"/>
                    </a:lnTo>
                    <a:lnTo>
                      <a:pt x="12764" y="19938"/>
                    </a:lnTo>
                    <a:cubicBezTo>
                      <a:pt x="12764" y="19938"/>
                      <a:pt x="14727" y="11631"/>
                      <a:pt x="14727" y="11631"/>
                    </a:cubicBezTo>
                    <a:close/>
                    <a:moveTo>
                      <a:pt x="10309" y="14123"/>
                    </a:moveTo>
                    <a:lnTo>
                      <a:pt x="8836" y="12462"/>
                    </a:lnTo>
                    <a:lnTo>
                      <a:pt x="6873" y="11631"/>
                    </a:lnTo>
                    <a:lnTo>
                      <a:pt x="8836" y="19938"/>
                    </a:lnTo>
                    <a:cubicBezTo>
                      <a:pt x="8836" y="19938"/>
                      <a:pt x="10309" y="14123"/>
                      <a:pt x="10309" y="14123"/>
                    </a:cubicBezTo>
                    <a:close/>
                    <a:moveTo>
                      <a:pt x="15157" y="6750"/>
                    </a:moveTo>
                    <a:cubicBezTo>
                      <a:pt x="15019" y="6659"/>
                      <a:pt x="13914" y="6646"/>
                      <a:pt x="13684" y="6646"/>
                    </a:cubicBezTo>
                    <a:cubicBezTo>
                      <a:pt x="12810" y="6646"/>
                      <a:pt x="11981" y="6750"/>
                      <a:pt x="11122" y="6893"/>
                    </a:cubicBezTo>
                    <a:cubicBezTo>
                      <a:pt x="11015" y="6919"/>
                      <a:pt x="10907" y="6919"/>
                      <a:pt x="10800" y="6919"/>
                    </a:cubicBezTo>
                    <a:cubicBezTo>
                      <a:pt x="10693" y="6919"/>
                      <a:pt x="10585" y="6919"/>
                      <a:pt x="10478" y="6893"/>
                    </a:cubicBezTo>
                    <a:cubicBezTo>
                      <a:pt x="9619" y="6750"/>
                      <a:pt x="8790" y="6646"/>
                      <a:pt x="7916" y="6646"/>
                    </a:cubicBezTo>
                    <a:cubicBezTo>
                      <a:pt x="7686" y="6646"/>
                      <a:pt x="6581" y="6659"/>
                      <a:pt x="6443" y="6750"/>
                    </a:cubicBezTo>
                    <a:cubicBezTo>
                      <a:pt x="6412" y="6776"/>
                      <a:pt x="6397" y="6802"/>
                      <a:pt x="6382" y="6828"/>
                    </a:cubicBezTo>
                    <a:cubicBezTo>
                      <a:pt x="6397" y="6945"/>
                      <a:pt x="6412" y="7062"/>
                      <a:pt x="6443" y="7178"/>
                    </a:cubicBezTo>
                    <a:cubicBezTo>
                      <a:pt x="6535" y="7282"/>
                      <a:pt x="6612" y="7243"/>
                      <a:pt x="6673" y="7399"/>
                    </a:cubicBezTo>
                    <a:cubicBezTo>
                      <a:pt x="7072" y="8321"/>
                      <a:pt x="7256" y="9035"/>
                      <a:pt x="8637" y="9035"/>
                    </a:cubicBezTo>
                    <a:cubicBezTo>
                      <a:pt x="10616" y="9035"/>
                      <a:pt x="10064" y="7490"/>
                      <a:pt x="10708" y="7490"/>
                    </a:cubicBezTo>
                    <a:lnTo>
                      <a:pt x="10892" y="7490"/>
                    </a:lnTo>
                    <a:cubicBezTo>
                      <a:pt x="11536" y="7490"/>
                      <a:pt x="10984" y="9035"/>
                      <a:pt x="12963" y="9035"/>
                    </a:cubicBezTo>
                    <a:cubicBezTo>
                      <a:pt x="14344" y="9035"/>
                      <a:pt x="14528" y="8321"/>
                      <a:pt x="14927" y="7399"/>
                    </a:cubicBezTo>
                    <a:cubicBezTo>
                      <a:pt x="14988" y="7243"/>
                      <a:pt x="15065" y="7282"/>
                      <a:pt x="15157" y="7178"/>
                    </a:cubicBezTo>
                    <a:cubicBezTo>
                      <a:pt x="15188" y="7062"/>
                      <a:pt x="15203" y="6945"/>
                      <a:pt x="15218" y="6828"/>
                    </a:cubicBezTo>
                    <a:cubicBezTo>
                      <a:pt x="15203" y="6802"/>
                      <a:pt x="15188" y="6776"/>
                      <a:pt x="15157" y="6750"/>
                    </a:cubicBezTo>
                    <a:close/>
                    <a:moveTo>
                      <a:pt x="17504" y="21600"/>
                    </a:moveTo>
                    <a:lnTo>
                      <a:pt x="4096" y="21600"/>
                    </a:lnTo>
                    <a:cubicBezTo>
                      <a:pt x="1641" y="21600"/>
                      <a:pt x="0" y="20354"/>
                      <a:pt x="0" y="18238"/>
                    </a:cubicBezTo>
                    <a:cubicBezTo>
                      <a:pt x="0" y="15888"/>
                      <a:pt x="491" y="12332"/>
                      <a:pt x="3344" y="11163"/>
                    </a:cubicBezTo>
                    <a:lnTo>
                      <a:pt x="1964" y="8308"/>
                    </a:lnTo>
                    <a:lnTo>
                      <a:pt x="5247" y="8308"/>
                    </a:lnTo>
                    <a:cubicBezTo>
                      <a:pt x="5032" y="7775"/>
                      <a:pt x="4909" y="7217"/>
                      <a:pt x="4909" y="6646"/>
                    </a:cubicBezTo>
                    <a:cubicBezTo>
                      <a:pt x="4909" y="6503"/>
                      <a:pt x="4924" y="6361"/>
                      <a:pt x="4940" y="6231"/>
                    </a:cubicBezTo>
                    <a:cubicBezTo>
                      <a:pt x="4341" y="6127"/>
                      <a:pt x="1964" y="5712"/>
                      <a:pt x="1964" y="4985"/>
                    </a:cubicBezTo>
                    <a:cubicBezTo>
                      <a:pt x="1964" y="4219"/>
                      <a:pt x="4572" y="3803"/>
                      <a:pt x="5185" y="3700"/>
                    </a:cubicBezTo>
                    <a:cubicBezTo>
                      <a:pt x="5507" y="2726"/>
                      <a:pt x="6274" y="1246"/>
                      <a:pt x="7057" y="480"/>
                    </a:cubicBezTo>
                    <a:cubicBezTo>
                      <a:pt x="7364" y="182"/>
                      <a:pt x="7747" y="0"/>
                      <a:pt x="8223" y="0"/>
                    </a:cubicBezTo>
                    <a:cubicBezTo>
                      <a:pt x="9143" y="0"/>
                      <a:pt x="9880" y="805"/>
                      <a:pt x="10800" y="805"/>
                    </a:cubicBezTo>
                    <a:cubicBezTo>
                      <a:pt x="11720" y="805"/>
                      <a:pt x="12457" y="0"/>
                      <a:pt x="13377" y="0"/>
                    </a:cubicBezTo>
                    <a:cubicBezTo>
                      <a:pt x="13853" y="0"/>
                      <a:pt x="14236" y="182"/>
                      <a:pt x="14543" y="480"/>
                    </a:cubicBezTo>
                    <a:cubicBezTo>
                      <a:pt x="15326" y="1246"/>
                      <a:pt x="16093" y="2726"/>
                      <a:pt x="16415" y="3700"/>
                    </a:cubicBezTo>
                    <a:cubicBezTo>
                      <a:pt x="17028" y="3803"/>
                      <a:pt x="19636" y="4219"/>
                      <a:pt x="19636" y="4985"/>
                    </a:cubicBezTo>
                    <a:cubicBezTo>
                      <a:pt x="19636" y="5712"/>
                      <a:pt x="17259" y="6127"/>
                      <a:pt x="16660" y="6231"/>
                    </a:cubicBezTo>
                    <a:cubicBezTo>
                      <a:pt x="16737" y="6932"/>
                      <a:pt x="16630" y="7633"/>
                      <a:pt x="16353" y="8308"/>
                    </a:cubicBezTo>
                    <a:lnTo>
                      <a:pt x="19636" y="8308"/>
                    </a:lnTo>
                    <a:lnTo>
                      <a:pt x="18378" y="11228"/>
                    </a:lnTo>
                    <a:cubicBezTo>
                      <a:pt x="21124" y="12436"/>
                      <a:pt x="21600" y="15927"/>
                      <a:pt x="21600" y="18238"/>
                    </a:cubicBezTo>
                    <a:cubicBezTo>
                      <a:pt x="21600" y="20354"/>
                      <a:pt x="19959" y="21600"/>
                      <a:pt x="17504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13" name="Group 11"/>
            <p:cNvGrpSpPr/>
            <p:nvPr/>
          </p:nvGrpSpPr>
          <p:grpSpPr>
            <a:xfrm>
              <a:off x="1000263" y="1487481"/>
              <a:ext cx="1993559" cy="1993559"/>
              <a:chOff x="3915273" y="2407155"/>
              <a:chExt cx="2658078" cy="2658078"/>
            </a:xfrm>
          </p:grpSpPr>
          <p:sp>
            <p:nvSpPr>
              <p:cNvPr id="43" name="Oval 12"/>
              <p:cNvSpPr/>
              <p:nvPr/>
            </p:nvSpPr>
            <p:spPr>
              <a:xfrm rot="5475139">
                <a:off x="3915273" y="2407155"/>
                <a:ext cx="2658078" cy="2658078"/>
              </a:xfrm>
              <a:prstGeom prst="ellipse">
                <a:avLst/>
              </a:prstGeom>
              <a:solidFill>
                <a:srgbClr val="E6E7EA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grpSp>
            <p:nvGrpSpPr>
              <p:cNvPr id="44" name="Group 13"/>
              <p:cNvGrpSpPr/>
              <p:nvPr/>
            </p:nvGrpSpPr>
            <p:grpSpPr>
              <a:xfrm>
                <a:off x="4684583" y="3234751"/>
                <a:ext cx="1160387" cy="850951"/>
                <a:chOff x="0" y="0"/>
                <a:chExt cx="2320771" cy="1701899"/>
              </a:xfrm>
            </p:grpSpPr>
            <p:sp>
              <p:nvSpPr>
                <p:cNvPr id="45" name="Freeform: Shape 14"/>
                <p:cNvSpPr/>
                <p:nvPr/>
              </p:nvSpPr>
              <p:spPr>
                <a:xfrm>
                  <a:off x="0" y="0"/>
                  <a:ext cx="2320771" cy="170189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280" y="21600"/>
                      </a:moveTo>
                      <a:lnTo>
                        <a:pt x="5040" y="21600"/>
                      </a:lnTo>
                      <a:cubicBezTo>
                        <a:pt x="2261" y="21600"/>
                        <a:pt x="0" y="18516"/>
                        <a:pt x="0" y="14727"/>
                      </a:cubicBezTo>
                      <a:cubicBezTo>
                        <a:pt x="0" y="11981"/>
                        <a:pt x="1192" y="9603"/>
                        <a:pt x="2902" y="8514"/>
                      </a:cubicBezTo>
                      <a:cubicBezTo>
                        <a:pt x="2891" y="8299"/>
                        <a:pt x="2880" y="8069"/>
                        <a:pt x="2880" y="7855"/>
                      </a:cubicBezTo>
                      <a:cubicBezTo>
                        <a:pt x="2880" y="3513"/>
                        <a:pt x="5456" y="0"/>
                        <a:pt x="8640" y="0"/>
                      </a:cubicBezTo>
                      <a:cubicBezTo>
                        <a:pt x="11048" y="0"/>
                        <a:pt x="13106" y="2010"/>
                        <a:pt x="13973" y="4878"/>
                      </a:cubicBezTo>
                      <a:cubicBezTo>
                        <a:pt x="14468" y="4280"/>
                        <a:pt x="15120" y="3927"/>
                        <a:pt x="15840" y="3927"/>
                      </a:cubicBezTo>
                      <a:cubicBezTo>
                        <a:pt x="17426" y="3927"/>
                        <a:pt x="18720" y="5691"/>
                        <a:pt x="18720" y="7855"/>
                      </a:cubicBezTo>
                      <a:cubicBezTo>
                        <a:pt x="18720" y="8637"/>
                        <a:pt x="18551" y="9358"/>
                        <a:pt x="18259" y="9972"/>
                      </a:cubicBezTo>
                      <a:cubicBezTo>
                        <a:pt x="20171" y="10585"/>
                        <a:pt x="21600" y="12917"/>
                        <a:pt x="21600" y="15709"/>
                      </a:cubicBezTo>
                      <a:cubicBezTo>
                        <a:pt x="21600" y="18961"/>
                        <a:pt x="19665" y="21600"/>
                        <a:pt x="17280" y="216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46" name="Freeform: Shape 15"/>
                <p:cNvSpPr/>
                <p:nvPr/>
              </p:nvSpPr>
              <p:spPr>
                <a:xfrm>
                  <a:off x="991222" y="657818"/>
                  <a:ext cx="338326" cy="65039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35" h="21600" extrusionOk="0">
                      <a:moveTo>
                        <a:pt x="13265" y="19105"/>
                      </a:moveTo>
                      <a:lnTo>
                        <a:pt x="13265" y="21214"/>
                      </a:lnTo>
                      <a:cubicBezTo>
                        <a:pt x="13265" y="21431"/>
                        <a:pt x="12941" y="21600"/>
                        <a:pt x="12525" y="21600"/>
                      </a:cubicBezTo>
                      <a:lnTo>
                        <a:pt x="9407" y="21600"/>
                      </a:lnTo>
                      <a:cubicBezTo>
                        <a:pt x="9014" y="21600"/>
                        <a:pt x="8667" y="21431"/>
                        <a:pt x="8667" y="21214"/>
                      </a:cubicBezTo>
                      <a:lnTo>
                        <a:pt x="8667" y="19105"/>
                      </a:lnTo>
                      <a:cubicBezTo>
                        <a:pt x="3262" y="18707"/>
                        <a:pt x="305" y="17020"/>
                        <a:pt x="189" y="16947"/>
                      </a:cubicBezTo>
                      <a:cubicBezTo>
                        <a:pt x="-42" y="16803"/>
                        <a:pt x="-65" y="16598"/>
                        <a:pt x="143" y="16453"/>
                      </a:cubicBezTo>
                      <a:lnTo>
                        <a:pt x="2522" y="14826"/>
                      </a:lnTo>
                      <a:cubicBezTo>
                        <a:pt x="2638" y="14742"/>
                        <a:pt x="2846" y="14693"/>
                        <a:pt x="3054" y="14681"/>
                      </a:cubicBezTo>
                      <a:cubicBezTo>
                        <a:pt x="3262" y="14669"/>
                        <a:pt x="3470" y="14705"/>
                        <a:pt x="3608" y="14790"/>
                      </a:cubicBezTo>
                      <a:cubicBezTo>
                        <a:pt x="3654" y="14802"/>
                        <a:pt x="6889" y="16417"/>
                        <a:pt x="10978" y="16417"/>
                      </a:cubicBezTo>
                      <a:cubicBezTo>
                        <a:pt x="13242" y="16417"/>
                        <a:pt x="15690" y="15790"/>
                        <a:pt x="15690" y="14428"/>
                      </a:cubicBezTo>
                      <a:cubicBezTo>
                        <a:pt x="15690" y="13271"/>
                        <a:pt x="12964" y="12704"/>
                        <a:pt x="9846" y="12054"/>
                      </a:cubicBezTo>
                      <a:cubicBezTo>
                        <a:pt x="5687" y="11198"/>
                        <a:pt x="513" y="10113"/>
                        <a:pt x="513" y="7087"/>
                      </a:cubicBezTo>
                      <a:cubicBezTo>
                        <a:pt x="513" y="4870"/>
                        <a:pt x="3839" y="3037"/>
                        <a:pt x="8667" y="2555"/>
                      </a:cubicBezTo>
                      <a:lnTo>
                        <a:pt x="8667" y="386"/>
                      </a:lnTo>
                      <a:cubicBezTo>
                        <a:pt x="8667" y="169"/>
                        <a:pt x="9014" y="0"/>
                        <a:pt x="9407" y="0"/>
                      </a:cubicBezTo>
                      <a:lnTo>
                        <a:pt x="12525" y="0"/>
                      </a:lnTo>
                      <a:cubicBezTo>
                        <a:pt x="12941" y="0"/>
                        <a:pt x="13265" y="169"/>
                        <a:pt x="13265" y="386"/>
                      </a:cubicBezTo>
                      <a:lnTo>
                        <a:pt x="13265" y="2507"/>
                      </a:lnTo>
                      <a:cubicBezTo>
                        <a:pt x="17954" y="2784"/>
                        <a:pt x="20449" y="4110"/>
                        <a:pt x="20542" y="4158"/>
                      </a:cubicBezTo>
                      <a:cubicBezTo>
                        <a:pt x="20773" y="4291"/>
                        <a:pt x="20819" y="4472"/>
                        <a:pt x="20657" y="4617"/>
                      </a:cubicBezTo>
                      <a:lnTo>
                        <a:pt x="18786" y="6376"/>
                      </a:lnTo>
                      <a:cubicBezTo>
                        <a:pt x="18670" y="6485"/>
                        <a:pt x="18486" y="6557"/>
                        <a:pt x="18255" y="6569"/>
                      </a:cubicBezTo>
                      <a:cubicBezTo>
                        <a:pt x="18024" y="6593"/>
                        <a:pt x="17816" y="6557"/>
                        <a:pt x="17631" y="6485"/>
                      </a:cubicBezTo>
                      <a:cubicBezTo>
                        <a:pt x="17608" y="6473"/>
                        <a:pt x="14812" y="5183"/>
                        <a:pt x="11347" y="5183"/>
                      </a:cubicBezTo>
                      <a:cubicBezTo>
                        <a:pt x="8413" y="5183"/>
                        <a:pt x="6380" y="5942"/>
                        <a:pt x="6380" y="7039"/>
                      </a:cubicBezTo>
                      <a:cubicBezTo>
                        <a:pt x="6380" y="8317"/>
                        <a:pt x="9199" y="8883"/>
                        <a:pt x="12479" y="9546"/>
                      </a:cubicBezTo>
                      <a:cubicBezTo>
                        <a:pt x="16730" y="10402"/>
                        <a:pt x="21535" y="11379"/>
                        <a:pt x="21535" y="14283"/>
                      </a:cubicBezTo>
                      <a:cubicBezTo>
                        <a:pt x="21535" y="16742"/>
                        <a:pt x="18162" y="18683"/>
                        <a:pt x="13265" y="1910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</p:grpSp>
        </p:grpSp>
      </p:grpSp>
      <p:grpSp>
        <p:nvGrpSpPr>
          <p:cNvPr id="14" name="Group 30"/>
          <p:cNvGrpSpPr/>
          <p:nvPr/>
        </p:nvGrpSpPr>
        <p:grpSpPr>
          <a:xfrm>
            <a:off x="8220236" y="1786701"/>
            <a:ext cx="2783336" cy="3356623"/>
            <a:chOff x="6023992" y="1734948"/>
            <a:chExt cx="2783336" cy="3356622"/>
          </a:xfrm>
        </p:grpSpPr>
        <p:grpSp>
          <p:nvGrpSpPr>
            <p:cNvPr id="15" name="Group 31"/>
            <p:cNvGrpSpPr/>
            <p:nvPr/>
          </p:nvGrpSpPr>
          <p:grpSpPr>
            <a:xfrm>
              <a:off x="6023992" y="1734948"/>
              <a:ext cx="2772308" cy="691669"/>
              <a:chOff x="5403632" y="2007119"/>
              <a:chExt cx="2772308" cy="691669"/>
            </a:xfrm>
          </p:grpSpPr>
          <p:grpSp>
            <p:nvGrpSpPr>
              <p:cNvPr id="37" name="Group 53"/>
              <p:cNvGrpSpPr/>
              <p:nvPr/>
            </p:nvGrpSpPr>
            <p:grpSpPr>
              <a:xfrm>
                <a:off x="5403632" y="2028913"/>
                <a:ext cx="399214" cy="399214"/>
                <a:chOff x="0" y="0"/>
                <a:chExt cx="767929" cy="767929"/>
              </a:xfrm>
            </p:grpSpPr>
            <p:sp>
              <p:nvSpPr>
                <p:cNvPr id="41" name="Freeform: Shape 57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2133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2" name="Freeform: Shape 58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2133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8" name="Group 54"/>
              <p:cNvGrpSpPr/>
              <p:nvPr/>
            </p:nvGrpSpPr>
            <p:grpSpPr>
              <a:xfrm>
                <a:off x="5802845" y="2007119"/>
                <a:ext cx="2373095" cy="691669"/>
                <a:chOff x="6729846" y="3944213"/>
                <a:chExt cx="2373095" cy="691669"/>
              </a:xfrm>
            </p:grpSpPr>
            <p:sp>
              <p:nvSpPr>
                <p:cNvPr id="39" name="Rectangle 55"/>
                <p:cNvSpPr/>
                <p:nvPr/>
              </p:nvSpPr>
              <p:spPr>
                <a:xfrm>
                  <a:off x="6729846" y="3944213"/>
                  <a:ext cx="1368030" cy="215444"/>
                </a:xfrm>
                <a:prstGeom prst="rect">
                  <a:avLst/>
                </a:prstGeom>
              </p:spPr>
              <p:txBody>
                <a:bodyPr wrap="none" lIns="192000" tIns="0" rIns="192000" bIns="0" anchor="ctr">
                  <a:normAutofit fontScale="92500"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40" name="Rectangle 56"/>
                <p:cNvSpPr/>
                <p:nvPr/>
              </p:nvSpPr>
              <p:spPr>
                <a:xfrm>
                  <a:off x="6729846" y="4150812"/>
                  <a:ext cx="2373095" cy="485070"/>
                </a:xfrm>
                <a:prstGeom prst="rect">
                  <a:avLst/>
                </a:prstGeom>
              </p:spPr>
              <p:txBody>
                <a:bodyPr wrap="square" lIns="192000" tIns="0" rIns="192000" bIns="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67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此部分内容作为文字排版占位显示（建议使用主题字体）</a:t>
                  </a:r>
                </a:p>
              </p:txBody>
            </p:sp>
          </p:grpSp>
        </p:grpSp>
        <p:grpSp>
          <p:nvGrpSpPr>
            <p:cNvPr id="16" name="Group 32"/>
            <p:cNvGrpSpPr/>
            <p:nvPr/>
          </p:nvGrpSpPr>
          <p:grpSpPr>
            <a:xfrm>
              <a:off x="6023992" y="2623266"/>
              <a:ext cx="2783336" cy="691669"/>
              <a:chOff x="5403632" y="2996938"/>
              <a:chExt cx="2783336" cy="691669"/>
            </a:xfrm>
          </p:grpSpPr>
          <p:grpSp>
            <p:nvGrpSpPr>
              <p:cNvPr id="31" name="Group 47"/>
              <p:cNvGrpSpPr/>
              <p:nvPr/>
            </p:nvGrpSpPr>
            <p:grpSpPr>
              <a:xfrm>
                <a:off x="5403632" y="3066578"/>
                <a:ext cx="399214" cy="399214"/>
                <a:chOff x="0" y="0"/>
                <a:chExt cx="767929" cy="767929"/>
              </a:xfrm>
            </p:grpSpPr>
            <p:sp>
              <p:nvSpPr>
                <p:cNvPr id="35" name="Freeform: Shape 51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2133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6" name="Freeform: Shape 52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2133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2" name="Group 48"/>
              <p:cNvGrpSpPr/>
              <p:nvPr/>
            </p:nvGrpSpPr>
            <p:grpSpPr>
              <a:xfrm>
                <a:off x="5813873" y="2996938"/>
                <a:ext cx="2373095" cy="691669"/>
                <a:chOff x="6729846" y="3944213"/>
                <a:chExt cx="2373095" cy="691669"/>
              </a:xfrm>
            </p:grpSpPr>
            <p:sp>
              <p:nvSpPr>
                <p:cNvPr id="33" name="Rectangle 49"/>
                <p:cNvSpPr/>
                <p:nvPr/>
              </p:nvSpPr>
              <p:spPr>
                <a:xfrm>
                  <a:off x="6729846" y="3944213"/>
                  <a:ext cx="1368030" cy="215444"/>
                </a:xfrm>
                <a:prstGeom prst="rect">
                  <a:avLst/>
                </a:prstGeom>
              </p:spPr>
              <p:txBody>
                <a:bodyPr wrap="none" lIns="192000" tIns="0" rIns="192000" bIns="0" anchor="ctr">
                  <a:normAutofit fontScale="92500"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34" name="Rectangle 50"/>
                <p:cNvSpPr/>
                <p:nvPr/>
              </p:nvSpPr>
              <p:spPr>
                <a:xfrm>
                  <a:off x="6729846" y="4150812"/>
                  <a:ext cx="2373095" cy="485070"/>
                </a:xfrm>
                <a:prstGeom prst="rect">
                  <a:avLst/>
                </a:prstGeom>
              </p:spPr>
              <p:txBody>
                <a:bodyPr wrap="square" lIns="192000" tIns="0" rIns="192000" bIns="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67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此部分内容作为文字排版占位显示（建议使用主题字体）</a:t>
                  </a:r>
                </a:p>
              </p:txBody>
            </p:sp>
          </p:grpSp>
        </p:grpSp>
        <p:grpSp>
          <p:nvGrpSpPr>
            <p:cNvPr id="17" name="Group 33"/>
            <p:cNvGrpSpPr/>
            <p:nvPr/>
          </p:nvGrpSpPr>
          <p:grpSpPr>
            <a:xfrm>
              <a:off x="6023992" y="3502738"/>
              <a:ext cx="2772308" cy="700515"/>
              <a:chOff x="5403632" y="4279235"/>
              <a:chExt cx="2772308" cy="700515"/>
            </a:xfrm>
          </p:grpSpPr>
          <p:grpSp>
            <p:nvGrpSpPr>
              <p:cNvPr id="25" name="Group 41"/>
              <p:cNvGrpSpPr/>
              <p:nvPr/>
            </p:nvGrpSpPr>
            <p:grpSpPr>
              <a:xfrm>
                <a:off x="5403632" y="4279235"/>
                <a:ext cx="399214" cy="399214"/>
                <a:chOff x="0" y="0"/>
                <a:chExt cx="767929" cy="767929"/>
              </a:xfrm>
            </p:grpSpPr>
            <p:sp>
              <p:nvSpPr>
                <p:cNvPr id="29" name="Freeform: Shape 45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2133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0" name="Freeform: Shape 46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2133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6" name="Group 42"/>
              <p:cNvGrpSpPr/>
              <p:nvPr/>
            </p:nvGrpSpPr>
            <p:grpSpPr>
              <a:xfrm>
                <a:off x="5802845" y="4288081"/>
                <a:ext cx="2373095" cy="691669"/>
                <a:chOff x="6729846" y="3944213"/>
                <a:chExt cx="2373095" cy="691669"/>
              </a:xfrm>
            </p:grpSpPr>
            <p:sp>
              <p:nvSpPr>
                <p:cNvPr id="27" name="Rectangle 43"/>
                <p:cNvSpPr/>
                <p:nvPr/>
              </p:nvSpPr>
              <p:spPr>
                <a:xfrm>
                  <a:off x="6729846" y="3944213"/>
                  <a:ext cx="1368030" cy="215444"/>
                </a:xfrm>
                <a:prstGeom prst="rect">
                  <a:avLst/>
                </a:prstGeom>
              </p:spPr>
              <p:txBody>
                <a:bodyPr wrap="none" lIns="192000" tIns="0" rIns="192000" bIns="0" anchor="ctr">
                  <a:normAutofit fontScale="92500"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28" name="Rectangle 44"/>
                <p:cNvSpPr/>
                <p:nvPr/>
              </p:nvSpPr>
              <p:spPr>
                <a:xfrm>
                  <a:off x="6729846" y="4150812"/>
                  <a:ext cx="2373095" cy="485070"/>
                </a:xfrm>
                <a:prstGeom prst="rect">
                  <a:avLst/>
                </a:prstGeom>
              </p:spPr>
              <p:txBody>
                <a:bodyPr wrap="square" lIns="192000" tIns="0" rIns="192000" bIns="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67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此部分内容作为文字排版占位显示（建议使用主题字体）</a:t>
                  </a:r>
                </a:p>
              </p:txBody>
            </p:sp>
          </p:grpSp>
        </p:grpSp>
        <p:grpSp>
          <p:nvGrpSpPr>
            <p:cNvPr id="18" name="Group 34"/>
            <p:cNvGrpSpPr/>
            <p:nvPr/>
          </p:nvGrpSpPr>
          <p:grpSpPr>
            <a:xfrm>
              <a:off x="6023992" y="4391055"/>
              <a:ext cx="2772308" cy="700515"/>
              <a:chOff x="5403632" y="4279235"/>
              <a:chExt cx="2772308" cy="700515"/>
            </a:xfrm>
          </p:grpSpPr>
          <p:grpSp>
            <p:nvGrpSpPr>
              <p:cNvPr id="19" name="Group 35"/>
              <p:cNvGrpSpPr/>
              <p:nvPr/>
            </p:nvGrpSpPr>
            <p:grpSpPr>
              <a:xfrm>
                <a:off x="5403632" y="4279235"/>
                <a:ext cx="399214" cy="399214"/>
                <a:chOff x="0" y="0"/>
                <a:chExt cx="767929" cy="767929"/>
              </a:xfrm>
            </p:grpSpPr>
            <p:sp>
              <p:nvSpPr>
                <p:cNvPr id="23" name="Freeform: Shape 39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2133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4" name="Freeform: Shape 40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2133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0" name="Group 36"/>
              <p:cNvGrpSpPr/>
              <p:nvPr/>
            </p:nvGrpSpPr>
            <p:grpSpPr>
              <a:xfrm>
                <a:off x="5802845" y="4288081"/>
                <a:ext cx="2373095" cy="691669"/>
                <a:chOff x="6729846" y="3944213"/>
                <a:chExt cx="2373095" cy="691669"/>
              </a:xfrm>
            </p:grpSpPr>
            <p:sp>
              <p:nvSpPr>
                <p:cNvPr id="21" name="Rectangle 37"/>
                <p:cNvSpPr/>
                <p:nvPr/>
              </p:nvSpPr>
              <p:spPr>
                <a:xfrm>
                  <a:off x="6729846" y="3944213"/>
                  <a:ext cx="1368030" cy="215444"/>
                </a:xfrm>
                <a:prstGeom prst="rect">
                  <a:avLst/>
                </a:prstGeom>
              </p:spPr>
              <p:txBody>
                <a:bodyPr wrap="none" lIns="192000" tIns="0" rIns="192000" bIns="0" anchor="ctr">
                  <a:normAutofit fontScale="92500"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22" name="Rectangle 38"/>
                <p:cNvSpPr/>
                <p:nvPr/>
              </p:nvSpPr>
              <p:spPr>
                <a:xfrm>
                  <a:off x="6729846" y="4150812"/>
                  <a:ext cx="2373095" cy="485070"/>
                </a:xfrm>
                <a:prstGeom prst="rect">
                  <a:avLst/>
                </a:prstGeom>
              </p:spPr>
              <p:txBody>
                <a:bodyPr wrap="square" lIns="192000" tIns="0" rIns="192000" bIns="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67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此部分内容作为文字排版占位显示（建议使用主题字体）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4893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1320802" y="2180862"/>
            <a:ext cx="1835047" cy="2070393"/>
            <a:chOff x="990601" y="2208865"/>
            <a:chExt cx="1376285" cy="1552795"/>
          </a:xfrm>
        </p:grpSpPr>
        <p:sp>
          <p:nvSpPr>
            <p:cNvPr id="4" name="星形: 七角 3"/>
            <p:cNvSpPr/>
            <p:nvPr/>
          </p:nvSpPr>
          <p:spPr>
            <a:xfrm>
              <a:off x="1316558" y="2208865"/>
              <a:ext cx="724373" cy="724374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任意多边形: 形状 9"/>
            <p:cNvSpPr>
              <a:spLocks/>
            </p:cNvSpPr>
            <p:nvPr/>
          </p:nvSpPr>
          <p:spPr bwMode="auto">
            <a:xfrm>
              <a:off x="1477315" y="2400829"/>
              <a:ext cx="402859" cy="340445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990601" y="3129868"/>
              <a:ext cx="1376285" cy="631792"/>
              <a:chOff x="5122025" y="525814"/>
              <a:chExt cx="2020976" cy="927740"/>
            </a:xfrm>
          </p:grpSpPr>
          <p:sp>
            <p:nvSpPr>
              <p:cNvPr id="25" name="文本框 48"/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8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Autofit/>
              </a:bodyPr>
              <a:lstStyle/>
              <a:p>
                <a:pPr algn="ctr" defTabSz="1219140"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46E11AFA-CD86-4427-B5E6-18A41F6B7B31}"/>
              </a:ext>
            </a:extLst>
          </p:cNvPr>
          <p:cNvGrpSpPr/>
          <p:nvPr/>
        </p:nvGrpSpPr>
        <p:grpSpPr>
          <a:xfrm>
            <a:off x="3892115" y="2180861"/>
            <a:ext cx="1835047" cy="2070396"/>
            <a:chOff x="2919086" y="2208865"/>
            <a:chExt cx="1376285" cy="1552797"/>
          </a:xfrm>
        </p:grpSpPr>
        <p:sp>
          <p:nvSpPr>
            <p:cNvPr id="34" name="星形: 七角 33">
              <a:extLst>
                <a:ext uri="{FF2B5EF4-FFF2-40B4-BE49-F238E27FC236}">
                  <a16:creationId xmlns:a16="http://schemas.microsoft.com/office/drawing/2014/main" xmlns="" id="{37B3489F-6761-4DD2-85A3-B3328F294AC9}"/>
                </a:ext>
              </a:extLst>
            </p:cNvPr>
            <p:cNvSpPr/>
            <p:nvPr/>
          </p:nvSpPr>
          <p:spPr>
            <a:xfrm>
              <a:off x="3245396" y="2208865"/>
              <a:ext cx="724373" cy="724374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xmlns="" id="{91E7B8BF-E059-4EA0-AF5C-DA603407B95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396531" y="2394162"/>
              <a:ext cx="421395" cy="369664"/>
            </a:xfrm>
            <a:custGeom>
              <a:avLst/>
              <a:gdLst>
                <a:gd name="T0" fmla="*/ 379 w 420"/>
                <a:gd name="T1" fmla="*/ 11 h 369"/>
                <a:gd name="T2" fmla="*/ 357 w 420"/>
                <a:gd name="T3" fmla="*/ 33 h 369"/>
                <a:gd name="T4" fmla="*/ 275 w 420"/>
                <a:gd name="T5" fmla="*/ 2 h 369"/>
                <a:gd name="T6" fmla="*/ 53 w 420"/>
                <a:gd name="T7" fmla="*/ 202 h 369"/>
                <a:gd name="T8" fmla="*/ 22 w 420"/>
                <a:gd name="T9" fmla="*/ 328 h 369"/>
                <a:gd name="T10" fmla="*/ 97 w 420"/>
                <a:gd name="T11" fmla="*/ 368 h 369"/>
                <a:gd name="T12" fmla="*/ 252 w 420"/>
                <a:gd name="T13" fmla="*/ 230 h 369"/>
                <a:gd name="T14" fmla="*/ 291 w 420"/>
                <a:gd name="T15" fmla="*/ 343 h 369"/>
                <a:gd name="T16" fmla="*/ 323 w 420"/>
                <a:gd name="T17" fmla="*/ 321 h 369"/>
                <a:gd name="T18" fmla="*/ 283 w 420"/>
                <a:gd name="T19" fmla="*/ 222 h 369"/>
                <a:gd name="T20" fmla="*/ 358 w 420"/>
                <a:gd name="T21" fmla="*/ 306 h 369"/>
                <a:gd name="T22" fmla="*/ 399 w 420"/>
                <a:gd name="T23" fmla="*/ 278 h 369"/>
                <a:gd name="T24" fmla="*/ 294 w 420"/>
                <a:gd name="T25" fmla="*/ 194 h 369"/>
                <a:gd name="T26" fmla="*/ 417 w 420"/>
                <a:gd name="T27" fmla="*/ 86 h 369"/>
                <a:gd name="T28" fmla="*/ 126 w 420"/>
                <a:gd name="T29" fmla="*/ 226 h 369"/>
                <a:gd name="T30" fmla="*/ 37 w 420"/>
                <a:gd name="T31" fmla="*/ 319 h 369"/>
                <a:gd name="T32" fmla="*/ 75 w 420"/>
                <a:gd name="T33" fmla="*/ 220 h 369"/>
                <a:gd name="T34" fmla="*/ 47 w 420"/>
                <a:gd name="T35" fmla="*/ 277 h 369"/>
                <a:gd name="T36" fmla="*/ 44 w 420"/>
                <a:gd name="T37" fmla="*/ 285 h 369"/>
                <a:gd name="T38" fmla="*/ 114 w 420"/>
                <a:gd name="T39" fmla="*/ 282 h 369"/>
                <a:gd name="T40" fmla="*/ 81 w 420"/>
                <a:gd name="T41" fmla="*/ 204 h 369"/>
                <a:gd name="T42" fmla="*/ 227 w 420"/>
                <a:gd name="T43" fmla="*/ 154 h 369"/>
                <a:gd name="T44" fmla="*/ 125 w 420"/>
                <a:gd name="T45" fmla="*/ 218 h 369"/>
                <a:gd name="T46" fmla="*/ 97 w 420"/>
                <a:gd name="T47" fmla="*/ 255 h 369"/>
                <a:gd name="T48" fmla="*/ 76 w 420"/>
                <a:gd name="T49" fmla="*/ 304 h 369"/>
                <a:gd name="T50" fmla="*/ 62 w 420"/>
                <a:gd name="T51" fmla="*/ 286 h 369"/>
                <a:gd name="T52" fmla="*/ 144 w 420"/>
                <a:gd name="T53" fmla="*/ 308 h 369"/>
                <a:gd name="T54" fmla="*/ 236 w 420"/>
                <a:gd name="T55" fmla="*/ 168 h 369"/>
                <a:gd name="T56" fmla="*/ 144 w 420"/>
                <a:gd name="T57" fmla="*/ 308 h 369"/>
                <a:gd name="T58" fmla="*/ 285 w 420"/>
                <a:gd name="T59" fmla="*/ 19 h 369"/>
                <a:gd name="T60" fmla="*/ 266 w 420"/>
                <a:gd name="T61" fmla="*/ 120 h 369"/>
                <a:gd name="T62" fmla="*/ 400 w 420"/>
                <a:gd name="T63" fmla="*/ 84 h 369"/>
                <a:gd name="T64" fmla="*/ 291 w 420"/>
                <a:gd name="T65" fmla="*/ 175 h 369"/>
                <a:gd name="T66" fmla="*/ 379 w 420"/>
                <a:gd name="T67" fmla="*/ 3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0" h="369">
                  <a:moveTo>
                    <a:pt x="385" y="17"/>
                  </a:moveTo>
                  <a:lnTo>
                    <a:pt x="379" y="11"/>
                  </a:lnTo>
                  <a:lnTo>
                    <a:pt x="373" y="17"/>
                  </a:lnTo>
                  <a:cubicBezTo>
                    <a:pt x="367" y="22"/>
                    <a:pt x="362" y="28"/>
                    <a:pt x="357" y="33"/>
                  </a:cubicBezTo>
                  <a:cubicBezTo>
                    <a:pt x="345" y="22"/>
                    <a:pt x="317" y="0"/>
                    <a:pt x="280" y="2"/>
                  </a:cubicBezTo>
                  <a:lnTo>
                    <a:pt x="275" y="2"/>
                  </a:lnTo>
                  <a:lnTo>
                    <a:pt x="273" y="6"/>
                  </a:lnTo>
                  <a:cubicBezTo>
                    <a:pt x="230" y="82"/>
                    <a:pt x="72" y="190"/>
                    <a:pt x="53" y="202"/>
                  </a:cubicBezTo>
                  <a:cubicBezTo>
                    <a:pt x="46" y="205"/>
                    <a:pt x="38" y="210"/>
                    <a:pt x="30" y="218"/>
                  </a:cubicBezTo>
                  <a:cubicBezTo>
                    <a:pt x="0" y="249"/>
                    <a:pt x="5" y="297"/>
                    <a:pt x="22" y="328"/>
                  </a:cubicBezTo>
                  <a:cubicBezTo>
                    <a:pt x="37" y="354"/>
                    <a:pt x="60" y="369"/>
                    <a:pt x="84" y="369"/>
                  </a:cubicBezTo>
                  <a:cubicBezTo>
                    <a:pt x="88" y="369"/>
                    <a:pt x="93" y="369"/>
                    <a:pt x="97" y="368"/>
                  </a:cubicBezTo>
                  <a:cubicBezTo>
                    <a:pt x="109" y="365"/>
                    <a:pt x="118" y="359"/>
                    <a:pt x="125" y="351"/>
                  </a:cubicBezTo>
                  <a:cubicBezTo>
                    <a:pt x="137" y="339"/>
                    <a:pt x="196" y="279"/>
                    <a:pt x="252" y="230"/>
                  </a:cubicBezTo>
                  <a:cubicBezTo>
                    <a:pt x="258" y="237"/>
                    <a:pt x="273" y="257"/>
                    <a:pt x="280" y="278"/>
                  </a:cubicBezTo>
                  <a:cubicBezTo>
                    <a:pt x="288" y="303"/>
                    <a:pt x="291" y="343"/>
                    <a:pt x="291" y="343"/>
                  </a:cubicBezTo>
                  <a:lnTo>
                    <a:pt x="304" y="315"/>
                  </a:lnTo>
                  <a:lnTo>
                    <a:pt x="323" y="321"/>
                  </a:lnTo>
                  <a:cubicBezTo>
                    <a:pt x="323" y="321"/>
                    <a:pt x="320" y="285"/>
                    <a:pt x="309" y="264"/>
                  </a:cubicBezTo>
                  <a:cubicBezTo>
                    <a:pt x="298" y="243"/>
                    <a:pt x="283" y="222"/>
                    <a:pt x="283" y="222"/>
                  </a:cubicBezTo>
                  <a:cubicBezTo>
                    <a:pt x="283" y="222"/>
                    <a:pt x="311" y="236"/>
                    <a:pt x="327" y="253"/>
                  </a:cubicBezTo>
                  <a:cubicBezTo>
                    <a:pt x="343" y="271"/>
                    <a:pt x="358" y="306"/>
                    <a:pt x="358" y="306"/>
                  </a:cubicBezTo>
                  <a:lnTo>
                    <a:pt x="368" y="286"/>
                  </a:lnTo>
                  <a:lnTo>
                    <a:pt x="399" y="278"/>
                  </a:lnTo>
                  <a:cubicBezTo>
                    <a:pt x="399" y="278"/>
                    <a:pt x="351" y="235"/>
                    <a:pt x="340" y="227"/>
                  </a:cubicBezTo>
                  <a:cubicBezTo>
                    <a:pt x="330" y="220"/>
                    <a:pt x="302" y="202"/>
                    <a:pt x="294" y="194"/>
                  </a:cubicBezTo>
                  <a:cubicBezTo>
                    <a:pt x="339" y="159"/>
                    <a:pt x="380" y="131"/>
                    <a:pt x="383" y="129"/>
                  </a:cubicBezTo>
                  <a:cubicBezTo>
                    <a:pt x="403" y="118"/>
                    <a:pt x="414" y="103"/>
                    <a:pt x="417" y="86"/>
                  </a:cubicBezTo>
                  <a:cubicBezTo>
                    <a:pt x="420" y="65"/>
                    <a:pt x="409" y="42"/>
                    <a:pt x="385" y="17"/>
                  </a:cubicBezTo>
                  <a:close/>
                  <a:moveTo>
                    <a:pt x="126" y="226"/>
                  </a:moveTo>
                  <a:cubicBezTo>
                    <a:pt x="132" y="257"/>
                    <a:pt x="137" y="342"/>
                    <a:pt x="93" y="351"/>
                  </a:cubicBezTo>
                  <a:cubicBezTo>
                    <a:pt x="68" y="357"/>
                    <a:pt x="48" y="338"/>
                    <a:pt x="37" y="319"/>
                  </a:cubicBezTo>
                  <a:cubicBezTo>
                    <a:pt x="23" y="294"/>
                    <a:pt x="18" y="255"/>
                    <a:pt x="42" y="230"/>
                  </a:cubicBezTo>
                  <a:cubicBezTo>
                    <a:pt x="54" y="218"/>
                    <a:pt x="65" y="214"/>
                    <a:pt x="75" y="220"/>
                  </a:cubicBezTo>
                  <a:cubicBezTo>
                    <a:pt x="81" y="223"/>
                    <a:pt x="86" y="230"/>
                    <a:pt x="90" y="238"/>
                  </a:cubicBezTo>
                  <a:cubicBezTo>
                    <a:pt x="84" y="244"/>
                    <a:pt x="71" y="256"/>
                    <a:pt x="47" y="277"/>
                  </a:cubicBezTo>
                  <a:lnTo>
                    <a:pt x="43" y="280"/>
                  </a:lnTo>
                  <a:lnTo>
                    <a:pt x="44" y="285"/>
                  </a:lnTo>
                  <a:cubicBezTo>
                    <a:pt x="50" y="317"/>
                    <a:pt x="68" y="321"/>
                    <a:pt x="75" y="321"/>
                  </a:cubicBezTo>
                  <a:cubicBezTo>
                    <a:pt x="92" y="321"/>
                    <a:pt x="108" y="306"/>
                    <a:pt x="114" y="282"/>
                  </a:cubicBezTo>
                  <a:cubicBezTo>
                    <a:pt x="120" y="262"/>
                    <a:pt x="109" y="219"/>
                    <a:pt x="83" y="205"/>
                  </a:cubicBezTo>
                  <a:cubicBezTo>
                    <a:pt x="83" y="204"/>
                    <a:pt x="82" y="204"/>
                    <a:pt x="81" y="204"/>
                  </a:cubicBezTo>
                  <a:cubicBezTo>
                    <a:pt x="104" y="188"/>
                    <a:pt x="141" y="161"/>
                    <a:pt x="179" y="130"/>
                  </a:cubicBezTo>
                  <a:cubicBezTo>
                    <a:pt x="194" y="132"/>
                    <a:pt x="214" y="139"/>
                    <a:pt x="227" y="154"/>
                  </a:cubicBezTo>
                  <a:cubicBezTo>
                    <a:pt x="160" y="208"/>
                    <a:pt x="133" y="216"/>
                    <a:pt x="133" y="216"/>
                  </a:cubicBezTo>
                  <a:lnTo>
                    <a:pt x="125" y="218"/>
                  </a:lnTo>
                  <a:lnTo>
                    <a:pt x="126" y="226"/>
                  </a:lnTo>
                  <a:close/>
                  <a:moveTo>
                    <a:pt x="97" y="255"/>
                  </a:moveTo>
                  <a:cubicBezTo>
                    <a:pt x="99" y="264"/>
                    <a:pt x="99" y="272"/>
                    <a:pt x="98" y="277"/>
                  </a:cubicBezTo>
                  <a:cubicBezTo>
                    <a:pt x="93" y="295"/>
                    <a:pt x="83" y="304"/>
                    <a:pt x="76" y="304"/>
                  </a:cubicBezTo>
                  <a:cubicBezTo>
                    <a:pt x="76" y="304"/>
                    <a:pt x="76" y="304"/>
                    <a:pt x="75" y="304"/>
                  </a:cubicBezTo>
                  <a:cubicBezTo>
                    <a:pt x="70" y="304"/>
                    <a:pt x="65" y="297"/>
                    <a:pt x="62" y="286"/>
                  </a:cubicBezTo>
                  <a:cubicBezTo>
                    <a:pt x="78" y="272"/>
                    <a:pt x="90" y="262"/>
                    <a:pt x="97" y="255"/>
                  </a:cubicBezTo>
                  <a:close/>
                  <a:moveTo>
                    <a:pt x="144" y="308"/>
                  </a:moveTo>
                  <a:cubicBezTo>
                    <a:pt x="150" y="278"/>
                    <a:pt x="146" y="244"/>
                    <a:pt x="144" y="230"/>
                  </a:cubicBezTo>
                  <a:cubicBezTo>
                    <a:pt x="157" y="225"/>
                    <a:pt x="186" y="209"/>
                    <a:pt x="236" y="168"/>
                  </a:cubicBezTo>
                  <a:cubicBezTo>
                    <a:pt x="244" y="184"/>
                    <a:pt x="247" y="199"/>
                    <a:pt x="249" y="210"/>
                  </a:cubicBezTo>
                  <a:cubicBezTo>
                    <a:pt x="211" y="243"/>
                    <a:pt x="171" y="281"/>
                    <a:pt x="144" y="308"/>
                  </a:cubicBezTo>
                  <a:close/>
                  <a:moveTo>
                    <a:pt x="220" y="94"/>
                  </a:moveTo>
                  <a:cubicBezTo>
                    <a:pt x="247" y="69"/>
                    <a:pt x="271" y="43"/>
                    <a:pt x="285" y="19"/>
                  </a:cubicBezTo>
                  <a:cubicBezTo>
                    <a:pt x="313" y="20"/>
                    <a:pt x="335" y="36"/>
                    <a:pt x="345" y="45"/>
                  </a:cubicBezTo>
                  <a:cubicBezTo>
                    <a:pt x="315" y="75"/>
                    <a:pt x="289" y="100"/>
                    <a:pt x="266" y="120"/>
                  </a:cubicBezTo>
                  <a:cubicBezTo>
                    <a:pt x="251" y="101"/>
                    <a:pt x="234" y="95"/>
                    <a:pt x="220" y="94"/>
                  </a:cubicBezTo>
                  <a:close/>
                  <a:moveTo>
                    <a:pt x="400" y="84"/>
                  </a:moveTo>
                  <a:cubicBezTo>
                    <a:pt x="398" y="96"/>
                    <a:pt x="390" y="106"/>
                    <a:pt x="375" y="114"/>
                  </a:cubicBezTo>
                  <a:cubicBezTo>
                    <a:pt x="369" y="117"/>
                    <a:pt x="332" y="143"/>
                    <a:pt x="291" y="175"/>
                  </a:cubicBezTo>
                  <a:cubicBezTo>
                    <a:pt x="291" y="167"/>
                    <a:pt x="289" y="156"/>
                    <a:pt x="276" y="134"/>
                  </a:cubicBezTo>
                  <a:cubicBezTo>
                    <a:pt x="305" y="109"/>
                    <a:pt x="339" y="76"/>
                    <a:pt x="379" y="36"/>
                  </a:cubicBezTo>
                  <a:cubicBezTo>
                    <a:pt x="395" y="54"/>
                    <a:pt x="402" y="70"/>
                    <a:pt x="400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3EB2F386-F95B-42CF-81BB-87F55FD20A79}"/>
                </a:ext>
              </a:extLst>
            </p:cNvPr>
            <p:cNvGrpSpPr/>
            <p:nvPr/>
          </p:nvGrpSpPr>
          <p:grpSpPr>
            <a:xfrm>
              <a:off x="2919086" y="3129869"/>
              <a:ext cx="1376285" cy="631793"/>
              <a:chOff x="5122025" y="525814"/>
              <a:chExt cx="2020976" cy="927740"/>
            </a:xfrm>
          </p:grpSpPr>
          <p:sp>
            <p:nvSpPr>
              <p:cNvPr id="37" name="文本框 46">
                <a:extLst>
                  <a:ext uri="{FF2B5EF4-FFF2-40B4-BE49-F238E27FC236}">
                    <a16:creationId xmlns:a16="http://schemas.microsoft.com/office/drawing/2014/main" xmlns="" id="{9D2C2070-1516-4ACC-979A-592784989EB6}"/>
                  </a:ext>
                </a:extLst>
              </p:cNvPr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8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xmlns="" id="{0B0015D7-4A48-43F9-80BF-0D2926DF847F}"/>
                  </a:ext>
                </a:extLst>
              </p:cNvPr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9140"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1BBB7154-0CBB-42FB-BFDF-6000A1CA9FF2}"/>
              </a:ext>
            </a:extLst>
          </p:cNvPr>
          <p:cNvGrpSpPr/>
          <p:nvPr/>
        </p:nvGrpSpPr>
        <p:grpSpPr>
          <a:xfrm>
            <a:off x="6472353" y="2180861"/>
            <a:ext cx="1835047" cy="2070396"/>
            <a:chOff x="4854264" y="2208865"/>
            <a:chExt cx="1376285" cy="1552797"/>
          </a:xfrm>
        </p:grpSpPr>
        <p:sp>
          <p:nvSpPr>
            <p:cNvPr id="40" name="星形: 七角 39">
              <a:extLst>
                <a:ext uri="{FF2B5EF4-FFF2-40B4-BE49-F238E27FC236}">
                  <a16:creationId xmlns:a16="http://schemas.microsoft.com/office/drawing/2014/main" xmlns="" id="{E5D04808-2A68-4FE9-91F2-26170C7165DF}"/>
                </a:ext>
              </a:extLst>
            </p:cNvPr>
            <p:cNvSpPr/>
            <p:nvPr/>
          </p:nvSpPr>
          <p:spPr>
            <a:xfrm>
              <a:off x="5174233" y="2208865"/>
              <a:ext cx="724373" cy="724374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xmlns="" id="{D0837EAB-6E6D-4C67-B56A-AEF3B3CE5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976" y="2389901"/>
              <a:ext cx="296861" cy="362302"/>
            </a:xfrm>
            <a:custGeom>
              <a:avLst/>
              <a:gdLst>
                <a:gd name="connsiteX0" fmla="*/ 96662 w 497133"/>
                <a:gd name="connsiteY0" fmla="*/ 355791 h 606722"/>
                <a:gd name="connsiteX1" fmla="*/ 233378 w 497133"/>
                <a:gd name="connsiteY1" fmla="*/ 355791 h 606722"/>
                <a:gd name="connsiteX2" fmla="*/ 274766 w 497133"/>
                <a:gd name="connsiteY2" fmla="*/ 397109 h 606722"/>
                <a:gd name="connsiteX3" fmla="*/ 247174 w 497133"/>
                <a:gd name="connsiteY3" fmla="*/ 435762 h 606722"/>
                <a:gd name="connsiteX4" fmla="*/ 247174 w 497133"/>
                <a:gd name="connsiteY4" fmla="*/ 461975 h 606722"/>
                <a:gd name="connsiteX5" fmla="*/ 255452 w 497133"/>
                <a:gd name="connsiteY5" fmla="*/ 474326 h 606722"/>
                <a:gd name="connsiteX6" fmla="*/ 307877 w 497133"/>
                <a:gd name="connsiteY6" fmla="*/ 500538 h 606722"/>
                <a:gd name="connsiteX7" fmla="*/ 331375 w 497133"/>
                <a:gd name="connsiteY7" fmla="*/ 537769 h 606722"/>
                <a:gd name="connsiteX8" fmla="*/ 331375 w 497133"/>
                <a:gd name="connsiteY8" fmla="*/ 565315 h 606722"/>
                <a:gd name="connsiteX9" fmla="*/ 289987 w 497133"/>
                <a:gd name="connsiteY9" fmla="*/ 606722 h 606722"/>
                <a:gd name="connsiteX10" fmla="*/ 41388 w 497133"/>
                <a:gd name="connsiteY10" fmla="*/ 606722 h 606722"/>
                <a:gd name="connsiteX11" fmla="*/ 0 w 497133"/>
                <a:gd name="connsiteY11" fmla="*/ 565315 h 606722"/>
                <a:gd name="connsiteX12" fmla="*/ 0 w 497133"/>
                <a:gd name="connsiteY12" fmla="*/ 537769 h 606722"/>
                <a:gd name="connsiteX13" fmla="*/ 23409 w 497133"/>
                <a:gd name="connsiteY13" fmla="*/ 501960 h 606722"/>
                <a:gd name="connsiteX14" fmla="*/ 75923 w 497133"/>
                <a:gd name="connsiteY14" fmla="*/ 475747 h 606722"/>
                <a:gd name="connsiteX15" fmla="*/ 84201 w 497133"/>
                <a:gd name="connsiteY15" fmla="*/ 463307 h 606722"/>
                <a:gd name="connsiteX16" fmla="*/ 97997 w 497133"/>
                <a:gd name="connsiteY16" fmla="*/ 449535 h 606722"/>
                <a:gd name="connsiteX17" fmla="*/ 111793 w 497133"/>
                <a:gd name="connsiteY17" fmla="*/ 463307 h 606722"/>
                <a:gd name="connsiteX18" fmla="*/ 88384 w 497133"/>
                <a:gd name="connsiteY18" fmla="*/ 500538 h 606722"/>
                <a:gd name="connsiteX19" fmla="*/ 35870 w 497133"/>
                <a:gd name="connsiteY19" fmla="*/ 526751 h 606722"/>
                <a:gd name="connsiteX20" fmla="*/ 27592 w 497133"/>
                <a:gd name="connsiteY20" fmla="*/ 539102 h 606722"/>
                <a:gd name="connsiteX21" fmla="*/ 27592 w 497133"/>
                <a:gd name="connsiteY21" fmla="*/ 566737 h 606722"/>
                <a:gd name="connsiteX22" fmla="*/ 41388 w 497133"/>
                <a:gd name="connsiteY22" fmla="*/ 580509 h 606722"/>
                <a:gd name="connsiteX23" fmla="*/ 291322 w 497133"/>
                <a:gd name="connsiteY23" fmla="*/ 580509 h 606722"/>
                <a:gd name="connsiteX24" fmla="*/ 305118 w 497133"/>
                <a:gd name="connsiteY24" fmla="*/ 566737 h 606722"/>
                <a:gd name="connsiteX25" fmla="*/ 305118 w 497133"/>
                <a:gd name="connsiteY25" fmla="*/ 539102 h 606722"/>
                <a:gd name="connsiteX26" fmla="*/ 296840 w 497133"/>
                <a:gd name="connsiteY26" fmla="*/ 526751 h 606722"/>
                <a:gd name="connsiteX27" fmla="*/ 244415 w 497133"/>
                <a:gd name="connsiteY27" fmla="*/ 500538 h 606722"/>
                <a:gd name="connsiteX28" fmla="*/ 220917 w 497133"/>
                <a:gd name="connsiteY28" fmla="*/ 463307 h 606722"/>
                <a:gd name="connsiteX29" fmla="*/ 220917 w 497133"/>
                <a:gd name="connsiteY29" fmla="*/ 424744 h 606722"/>
                <a:gd name="connsiteX30" fmla="*/ 234713 w 497133"/>
                <a:gd name="connsiteY30" fmla="*/ 410971 h 606722"/>
                <a:gd name="connsiteX31" fmla="*/ 248509 w 497133"/>
                <a:gd name="connsiteY31" fmla="*/ 397109 h 606722"/>
                <a:gd name="connsiteX32" fmla="*/ 234713 w 497133"/>
                <a:gd name="connsiteY32" fmla="*/ 383337 h 606722"/>
                <a:gd name="connsiteX33" fmla="*/ 96662 w 497133"/>
                <a:gd name="connsiteY33" fmla="*/ 383337 h 606722"/>
                <a:gd name="connsiteX34" fmla="*/ 82866 w 497133"/>
                <a:gd name="connsiteY34" fmla="*/ 397109 h 606722"/>
                <a:gd name="connsiteX35" fmla="*/ 96662 w 497133"/>
                <a:gd name="connsiteY35" fmla="*/ 410971 h 606722"/>
                <a:gd name="connsiteX36" fmla="*/ 179528 w 497133"/>
                <a:gd name="connsiteY36" fmla="*/ 410971 h 606722"/>
                <a:gd name="connsiteX37" fmla="*/ 193324 w 497133"/>
                <a:gd name="connsiteY37" fmla="*/ 424744 h 606722"/>
                <a:gd name="connsiteX38" fmla="*/ 179528 w 497133"/>
                <a:gd name="connsiteY38" fmla="*/ 438516 h 606722"/>
                <a:gd name="connsiteX39" fmla="*/ 96662 w 497133"/>
                <a:gd name="connsiteY39" fmla="*/ 438516 h 606722"/>
                <a:gd name="connsiteX40" fmla="*/ 55185 w 497133"/>
                <a:gd name="connsiteY40" fmla="*/ 397109 h 606722"/>
                <a:gd name="connsiteX41" fmla="*/ 96662 w 497133"/>
                <a:gd name="connsiteY41" fmla="*/ 355791 h 606722"/>
                <a:gd name="connsiteX42" fmla="*/ 454322 w 497133"/>
                <a:gd name="connsiteY42" fmla="*/ 0 h 606722"/>
                <a:gd name="connsiteX43" fmla="*/ 465359 w 497133"/>
                <a:gd name="connsiteY43" fmla="*/ 4177 h 606722"/>
                <a:gd name="connsiteX44" fmla="*/ 497133 w 497133"/>
                <a:gd name="connsiteY44" fmla="*/ 96509 h 606722"/>
                <a:gd name="connsiteX45" fmla="*/ 455746 w 497133"/>
                <a:gd name="connsiteY45" fmla="*/ 190263 h 606722"/>
                <a:gd name="connsiteX46" fmla="*/ 450228 w 497133"/>
                <a:gd name="connsiteY46" fmla="*/ 194439 h 606722"/>
                <a:gd name="connsiteX47" fmla="*/ 415694 w 497133"/>
                <a:gd name="connsiteY47" fmla="*/ 206792 h 606722"/>
                <a:gd name="connsiteX48" fmla="*/ 430825 w 497133"/>
                <a:gd name="connsiteY48" fmla="*/ 220566 h 606722"/>
                <a:gd name="connsiteX49" fmla="*/ 435008 w 497133"/>
                <a:gd name="connsiteY49" fmla="*/ 228919 h 606722"/>
                <a:gd name="connsiteX50" fmla="*/ 430825 w 497133"/>
                <a:gd name="connsiteY50" fmla="*/ 241272 h 606722"/>
                <a:gd name="connsiteX51" fmla="*/ 291356 w 497133"/>
                <a:gd name="connsiteY51" fmla="*/ 317075 h 606722"/>
                <a:gd name="connsiteX52" fmla="*/ 274801 w 497133"/>
                <a:gd name="connsiteY52" fmla="*/ 306055 h 606722"/>
                <a:gd name="connsiteX53" fmla="*/ 285837 w 497133"/>
                <a:gd name="connsiteY53" fmla="*/ 289526 h 606722"/>
                <a:gd name="connsiteX54" fmla="*/ 401899 w 497133"/>
                <a:gd name="connsiteY54" fmla="*/ 231674 h 606722"/>
                <a:gd name="connsiteX55" fmla="*/ 379737 w 497133"/>
                <a:gd name="connsiteY55" fmla="*/ 212301 h 606722"/>
                <a:gd name="connsiteX56" fmla="*/ 375642 w 497133"/>
                <a:gd name="connsiteY56" fmla="*/ 199949 h 606722"/>
                <a:gd name="connsiteX57" fmla="*/ 385255 w 497133"/>
                <a:gd name="connsiteY57" fmla="*/ 188930 h 606722"/>
                <a:gd name="connsiteX58" fmla="*/ 439102 w 497133"/>
                <a:gd name="connsiteY58" fmla="*/ 170979 h 606722"/>
                <a:gd name="connsiteX59" fmla="*/ 469542 w 497133"/>
                <a:gd name="connsiteY59" fmla="*/ 96509 h 606722"/>
                <a:gd name="connsiteX60" fmla="*/ 455746 w 497133"/>
                <a:gd name="connsiteY60" fmla="*/ 35813 h 606722"/>
                <a:gd name="connsiteX61" fmla="*/ 218194 w 497133"/>
                <a:gd name="connsiteY61" fmla="*/ 339202 h 606722"/>
                <a:gd name="connsiteX62" fmla="*/ 207158 w 497133"/>
                <a:gd name="connsiteY62" fmla="*/ 344712 h 606722"/>
                <a:gd name="connsiteX63" fmla="*/ 198880 w 497133"/>
                <a:gd name="connsiteY63" fmla="*/ 341957 h 606722"/>
                <a:gd name="connsiteX64" fmla="*/ 196121 w 497133"/>
                <a:gd name="connsiteY64" fmla="*/ 322673 h 606722"/>
                <a:gd name="connsiteX65" fmla="*/ 444621 w 497133"/>
                <a:gd name="connsiteY65" fmla="*/ 5510 h 606722"/>
                <a:gd name="connsiteX66" fmla="*/ 454322 w 497133"/>
                <a:gd name="connsiteY66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497133" h="606722">
                  <a:moveTo>
                    <a:pt x="96662" y="355791"/>
                  </a:moveTo>
                  <a:lnTo>
                    <a:pt x="233378" y="355791"/>
                  </a:lnTo>
                  <a:cubicBezTo>
                    <a:pt x="256787" y="355791"/>
                    <a:pt x="274766" y="373740"/>
                    <a:pt x="274766" y="397109"/>
                  </a:cubicBezTo>
                  <a:cubicBezTo>
                    <a:pt x="274766" y="415058"/>
                    <a:pt x="263729" y="430253"/>
                    <a:pt x="247174" y="435762"/>
                  </a:cubicBezTo>
                  <a:lnTo>
                    <a:pt x="247174" y="461975"/>
                  </a:lnTo>
                  <a:cubicBezTo>
                    <a:pt x="247174" y="467484"/>
                    <a:pt x="251268" y="471571"/>
                    <a:pt x="255452" y="474326"/>
                  </a:cubicBezTo>
                  <a:lnTo>
                    <a:pt x="307877" y="500538"/>
                  </a:lnTo>
                  <a:cubicBezTo>
                    <a:pt x="323097" y="507469"/>
                    <a:pt x="331375" y="522575"/>
                    <a:pt x="331375" y="537769"/>
                  </a:cubicBezTo>
                  <a:lnTo>
                    <a:pt x="331375" y="565315"/>
                  </a:lnTo>
                  <a:cubicBezTo>
                    <a:pt x="331375" y="588773"/>
                    <a:pt x="313485" y="606722"/>
                    <a:pt x="289987" y="606722"/>
                  </a:cubicBezTo>
                  <a:lnTo>
                    <a:pt x="41388" y="606722"/>
                  </a:lnTo>
                  <a:cubicBezTo>
                    <a:pt x="17890" y="606722"/>
                    <a:pt x="0" y="588773"/>
                    <a:pt x="0" y="565315"/>
                  </a:cubicBezTo>
                  <a:lnTo>
                    <a:pt x="0" y="537769"/>
                  </a:lnTo>
                  <a:cubicBezTo>
                    <a:pt x="0" y="522575"/>
                    <a:pt x="8278" y="507469"/>
                    <a:pt x="23409" y="501960"/>
                  </a:cubicBezTo>
                  <a:lnTo>
                    <a:pt x="75923" y="475747"/>
                  </a:lnTo>
                  <a:cubicBezTo>
                    <a:pt x="81442" y="472993"/>
                    <a:pt x="84201" y="468817"/>
                    <a:pt x="84201" y="463307"/>
                  </a:cubicBezTo>
                  <a:cubicBezTo>
                    <a:pt x="84201" y="455044"/>
                    <a:pt x="89720" y="449535"/>
                    <a:pt x="97997" y="449535"/>
                  </a:cubicBezTo>
                  <a:cubicBezTo>
                    <a:pt x="106275" y="449535"/>
                    <a:pt x="111793" y="455044"/>
                    <a:pt x="111793" y="463307"/>
                  </a:cubicBezTo>
                  <a:cubicBezTo>
                    <a:pt x="111793" y="479835"/>
                    <a:pt x="102181" y="493608"/>
                    <a:pt x="88384" y="500538"/>
                  </a:cubicBezTo>
                  <a:lnTo>
                    <a:pt x="35870" y="526751"/>
                  </a:lnTo>
                  <a:cubicBezTo>
                    <a:pt x="30352" y="529506"/>
                    <a:pt x="27592" y="533593"/>
                    <a:pt x="27592" y="539102"/>
                  </a:cubicBezTo>
                  <a:lnTo>
                    <a:pt x="27592" y="566737"/>
                  </a:lnTo>
                  <a:cubicBezTo>
                    <a:pt x="27592" y="575000"/>
                    <a:pt x="33111" y="580509"/>
                    <a:pt x="41388" y="580509"/>
                  </a:cubicBezTo>
                  <a:lnTo>
                    <a:pt x="291322" y="580509"/>
                  </a:lnTo>
                  <a:cubicBezTo>
                    <a:pt x="299599" y="580509"/>
                    <a:pt x="305118" y="575000"/>
                    <a:pt x="305118" y="566737"/>
                  </a:cubicBezTo>
                  <a:lnTo>
                    <a:pt x="305118" y="539102"/>
                  </a:lnTo>
                  <a:cubicBezTo>
                    <a:pt x="305118" y="533593"/>
                    <a:pt x="301024" y="529506"/>
                    <a:pt x="296840" y="526751"/>
                  </a:cubicBezTo>
                  <a:lnTo>
                    <a:pt x="244415" y="500538"/>
                  </a:lnTo>
                  <a:cubicBezTo>
                    <a:pt x="229194" y="493608"/>
                    <a:pt x="220917" y="478502"/>
                    <a:pt x="220917" y="463307"/>
                  </a:cubicBezTo>
                  <a:lnTo>
                    <a:pt x="220917" y="424744"/>
                  </a:lnTo>
                  <a:cubicBezTo>
                    <a:pt x="220917" y="416480"/>
                    <a:pt x="226435" y="410971"/>
                    <a:pt x="234713" y="410971"/>
                  </a:cubicBezTo>
                  <a:cubicBezTo>
                    <a:pt x="242991" y="410971"/>
                    <a:pt x="248509" y="405373"/>
                    <a:pt x="248509" y="397109"/>
                  </a:cubicBezTo>
                  <a:cubicBezTo>
                    <a:pt x="248509" y="388846"/>
                    <a:pt x="242991" y="383337"/>
                    <a:pt x="234713" y="383337"/>
                  </a:cubicBezTo>
                  <a:lnTo>
                    <a:pt x="96662" y="383337"/>
                  </a:lnTo>
                  <a:cubicBezTo>
                    <a:pt x="88384" y="383337"/>
                    <a:pt x="82866" y="388846"/>
                    <a:pt x="82866" y="397109"/>
                  </a:cubicBezTo>
                  <a:cubicBezTo>
                    <a:pt x="82866" y="405373"/>
                    <a:pt x="88384" y="410971"/>
                    <a:pt x="96662" y="410971"/>
                  </a:cubicBezTo>
                  <a:lnTo>
                    <a:pt x="179528" y="410971"/>
                  </a:lnTo>
                  <a:cubicBezTo>
                    <a:pt x="187806" y="410971"/>
                    <a:pt x="193324" y="416480"/>
                    <a:pt x="193324" y="424744"/>
                  </a:cubicBezTo>
                  <a:cubicBezTo>
                    <a:pt x="193324" y="433007"/>
                    <a:pt x="187806" y="438516"/>
                    <a:pt x="179528" y="438516"/>
                  </a:cubicBezTo>
                  <a:lnTo>
                    <a:pt x="96662" y="438516"/>
                  </a:lnTo>
                  <a:cubicBezTo>
                    <a:pt x="73164" y="438516"/>
                    <a:pt x="55185" y="420567"/>
                    <a:pt x="55185" y="397109"/>
                  </a:cubicBezTo>
                  <a:cubicBezTo>
                    <a:pt x="55185" y="373740"/>
                    <a:pt x="73164" y="355791"/>
                    <a:pt x="96662" y="355791"/>
                  </a:cubicBezTo>
                  <a:close/>
                  <a:moveTo>
                    <a:pt x="454322" y="0"/>
                  </a:moveTo>
                  <a:cubicBezTo>
                    <a:pt x="458505" y="0"/>
                    <a:pt x="462599" y="1422"/>
                    <a:pt x="465359" y="4177"/>
                  </a:cubicBezTo>
                  <a:cubicBezTo>
                    <a:pt x="486097" y="24794"/>
                    <a:pt x="497133" y="56519"/>
                    <a:pt x="497133" y="96509"/>
                  </a:cubicBezTo>
                  <a:cubicBezTo>
                    <a:pt x="497133" y="132322"/>
                    <a:pt x="483337" y="165469"/>
                    <a:pt x="455746" y="190263"/>
                  </a:cubicBezTo>
                  <a:cubicBezTo>
                    <a:pt x="454322" y="191684"/>
                    <a:pt x="451563" y="194439"/>
                    <a:pt x="450228" y="194439"/>
                  </a:cubicBezTo>
                  <a:lnTo>
                    <a:pt x="415694" y="206792"/>
                  </a:lnTo>
                  <a:lnTo>
                    <a:pt x="430825" y="220566"/>
                  </a:lnTo>
                  <a:cubicBezTo>
                    <a:pt x="432249" y="223321"/>
                    <a:pt x="435008" y="226076"/>
                    <a:pt x="435008" y="228919"/>
                  </a:cubicBezTo>
                  <a:cubicBezTo>
                    <a:pt x="435008" y="233007"/>
                    <a:pt x="433584" y="238517"/>
                    <a:pt x="430825" y="241272"/>
                  </a:cubicBezTo>
                  <a:cubicBezTo>
                    <a:pt x="400475" y="271575"/>
                    <a:pt x="363182" y="301967"/>
                    <a:pt x="291356" y="317075"/>
                  </a:cubicBezTo>
                  <a:cubicBezTo>
                    <a:pt x="284502" y="318496"/>
                    <a:pt x="276225" y="312987"/>
                    <a:pt x="274801" y="306055"/>
                  </a:cubicBezTo>
                  <a:cubicBezTo>
                    <a:pt x="273466" y="299213"/>
                    <a:pt x="278984" y="290948"/>
                    <a:pt x="285837" y="289526"/>
                  </a:cubicBezTo>
                  <a:cubicBezTo>
                    <a:pt x="339685" y="278507"/>
                    <a:pt x="372883" y="257801"/>
                    <a:pt x="401899" y="231674"/>
                  </a:cubicBezTo>
                  <a:lnTo>
                    <a:pt x="379737" y="212301"/>
                  </a:lnTo>
                  <a:cubicBezTo>
                    <a:pt x="376978" y="209547"/>
                    <a:pt x="374218" y="204037"/>
                    <a:pt x="375642" y="199949"/>
                  </a:cubicBezTo>
                  <a:cubicBezTo>
                    <a:pt x="376978" y="194439"/>
                    <a:pt x="381161" y="190263"/>
                    <a:pt x="385255" y="188930"/>
                  </a:cubicBezTo>
                  <a:lnTo>
                    <a:pt x="439102" y="170979"/>
                  </a:lnTo>
                  <a:cubicBezTo>
                    <a:pt x="448804" y="159959"/>
                    <a:pt x="469542" y="136498"/>
                    <a:pt x="469542" y="96509"/>
                  </a:cubicBezTo>
                  <a:cubicBezTo>
                    <a:pt x="469542" y="71715"/>
                    <a:pt x="465359" y="51009"/>
                    <a:pt x="455746" y="35813"/>
                  </a:cubicBezTo>
                  <a:lnTo>
                    <a:pt x="218194" y="339202"/>
                  </a:lnTo>
                  <a:cubicBezTo>
                    <a:pt x="215435" y="343290"/>
                    <a:pt x="211252" y="344712"/>
                    <a:pt x="207158" y="344712"/>
                  </a:cubicBezTo>
                  <a:cubicBezTo>
                    <a:pt x="204399" y="344712"/>
                    <a:pt x="201640" y="343290"/>
                    <a:pt x="198880" y="341957"/>
                  </a:cubicBezTo>
                  <a:cubicBezTo>
                    <a:pt x="191938" y="337780"/>
                    <a:pt x="191938" y="328183"/>
                    <a:pt x="196121" y="322673"/>
                  </a:cubicBezTo>
                  <a:lnTo>
                    <a:pt x="444621" y="5510"/>
                  </a:lnTo>
                  <a:cubicBezTo>
                    <a:pt x="446045" y="2755"/>
                    <a:pt x="450228" y="0"/>
                    <a:pt x="4543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xmlns="" id="{1AEA6B32-EA0F-4CD4-9212-871292D2CB2C}"/>
                </a:ext>
              </a:extLst>
            </p:cNvPr>
            <p:cNvGrpSpPr/>
            <p:nvPr/>
          </p:nvGrpSpPr>
          <p:grpSpPr>
            <a:xfrm>
              <a:off x="4854264" y="3129869"/>
              <a:ext cx="1376285" cy="631793"/>
              <a:chOff x="5122025" y="525814"/>
              <a:chExt cx="2020976" cy="927740"/>
            </a:xfrm>
          </p:grpSpPr>
          <p:sp>
            <p:nvSpPr>
              <p:cNvPr id="43" name="文本框 44">
                <a:extLst>
                  <a:ext uri="{FF2B5EF4-FFF2-40B4-BE49-F238E27FC236}">
                    <a16:creationId xmlns:a16="http://schemas.microsoft.com/office/drawing/2014/main" xmlns="" id="{75DA347D-8044-4EF6-98C5-87A2E838FC73}"/>
                  </a:ext>
                </a:extLst>
              </p:cNvPr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8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44" name="矩形 43">
                <a:extLst>
                  <a:ext uri="{FF2B5EF4-FFF2-40B4-BE49-F238E27FC236}">
                    <a16:creationId xmlns:a16="http://schemas.microsoft.com/office/drawing/2014/main" xmlns="" id="{104A7BFD-8BDF-4DDE-9C49-9037500F384B}"/>
                  </a:ext>
                </a:extLst>
              </p:cNvPr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9140"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B31C3BFB-1DED-40CD-9FF5-5DDBD142FBA3}"/>
              </a:ext>
            </a:extLst>
          </p:cNvPr>
          <p:cNvGrpSpPr/>
          <p:nvPr/>
        </p:nvGrpSpPr>
        <p:grpSpPr>
          <a:xfrm>
            <a:off x="9036153" y="2180861"/>
            <a:ext cx="1835047" cy="2070396"/>
            <a:chOff x="6777114" y="2208865"/>
            <a:chExt cx="1376285" cy="1552797"/>
          </a:xfrm>
        </p:grpSpPr>
        <p:sp>
          <p:nvSpPr>
            <p:cNvPr id="46" name="星形: 七角 45">
              <a:extLst>
                <a:ext uri="{FF2B5EF4-FFF2-40B4-BE49-F238E27FC236}">
                  <a16:creationId xmlns:a16="http://schemas.microsoft.com/office/drawing/2014/main" xmlns="" id="{4EC47014-03C7-4BF1-BB61-0F251DBD8B35}"/>
                </a:ext>
              </a:extLst>
            </p:cNvPr>
            <p:cNvSpPr/>
            <p:nvPr/>
          </p:nvSpPr>
          <p:spPr>
            <a:xfrm>
              <a:off x="7103070" y="2208865"/>
              <a:ext cx="724373" cy="724374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xmlns="" id="{398E6EB4-BD68-478C-8934-2BD732992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8506" y="2356307"/>
              <a:ext cx="393501" cy="429489"/>
            </a:xfrm>
            <a:custGeom>
              <a:avLst/>
              <a:gdLst>
                <a:gd name="connsiteX0" fmla="*/ 333675 w 554848"/>
                <a:gd name="connsiteY0" fmla="*/ 536932 h 605592"/>
                <a:gd name="connsiteX1" fmla="*/ 387898 w 554848"/>
                <a:gd name="connsiteY1" fmla="*/ 605592 h 605592"/>
                <a:gd name="connsiteX2" fmla="*/ 97380 w 554848"/>
                <a:gd name="connsiteY2" fmla="*/ 605592 h 605592"/>
                <a:gd name="connsiteX3" fmla="*/ 275317 w 554848"/>
                <a:gd name="connsiteY3" fmla="*/ 374420 h 605592"/>
                <a:gd name="connsiteX4" fmla="*/ 316698 w 554848"/>
                <a:gd name="connsiteY4" fmla="*/ 415783 h 605592"/>
                <a:gd name="connsiteX5" fmla="*/ 264832 w 554848"/>
                <a:gd name="connsiteY5" fmla="*/ 426356 h 605592"/>
                <a:gd name="connsiteX6" fmla="*/ 47076 w 554848"/>
                <a:gd name="connsiteY6" fmla="*/ 296539 h 605592"/>
                <a:gd name="connsiteX7" fmla="*/ 34634 w 554848"/>
                <a:gd name="connsiteY7" fmla="*/ 308960 h 605592"/>
                <a:gd name="connsiteX8" fmla="*/ 47076 w 554848"/>
                <a:gd name="connsiteY8" fmla="*/ 321474 h 605592"/>
                <a:gd name="connsiteX9" fmla="*/ 258408 w 554848"/>
                <a:gd name="connsiteY9" fmla="*/ 321474 h 605592"/>
                <a:gd name="connsiteX10" fmla="*/ 270943 w 554848"/>
                <a:gd name="connsiteY10" fmla="*/ 308960 h 605592"/>
                <a:gd name="connsiteX11" fmla="*/ 258408 w 554848"/>
                <a:gd name="connsiteY11" fmla="*/ 296539 h 605592"/>
                <a:gd name="connsiteX12" fmla="*/ 500073 w 554848"/>
                <a:gd name="connsiteY12" fmla="*/ 209438 h 605592"/>
                <a:gd name="connsiteX13" fmla="*/ 517809 w 554848"/>
                <a:gd name="connsiteY13" fmla="*/ 227045 h 605592"/>
                <a:gd name="connsiteX14" fmla="*/ 340079 w 554848"/>
                <a:gd name="connsiteY14" fmla="*/ 404410 h 605592"/>
                <a:gd name="connsiteX15" fmla="*/ 322343 w 554848"/>
                <a:gd name="connsiteY15" fmla="*/ 386710 h 605592"/>
                <a:gd name="connsiteX16" fmla="*/ 49119 w 554848"/>
                <a:gd name="connsiteY16" fmla="*/ 179833 h 605592"/>
                <a:gd name="connsiteX17" fmla="*/ 36584 w 554848"/>
                <a:gd name="connsiteY17" fmla="*/ 192347 h 605592"/>
                <a:gd name="connsiteX18" fmla="*/ 49119 w 554848"/>
                <a:gd name="connsiteY18" fmla="*/ 204768 h 605592"/>
                <a:gd name="connsiteX19" fmla="*/ 368717 w 554848"/>
                <a:gd name="connsiteY19" fmla="*/ 204768 h 605592"/>
                <a:gd name="connsiteX20" fmla="*/ 381252 w 554848"/>
                <a:gd name="connsiteY20" fmla="*/ 192347 h 605592"/>
                <a:gd name="connsiteX21" fmla="*/ 368717 w 554848"/>
                <a:gd name="connsiteY21" fmla="*/ 179833 h 605592"/>
                <a:gd name="connsiteX22" fmla="*/ 464585 w 554848"/>
                <a:gd name="connsiteY22" fmla="*/ 173803 h 605592"/>
                <a:gd name="connsiteX23" fmla="*/ 482314 w 554848"/>
                <a:gd name="connsiteY23" fmla="*/ 191416 h 605592"/>
                <a:gd name="connsiteX24" fmla="*/ 304648 w 554848"/>
                <a:gd name="connsiteY24" fmla="*/ 368846 h 605592"/>
                <a:gd name="connsiteX25" fmla="*/ 286919 w 554848"/>
                <a:gd name="connsiteY25" fmla="*/ 351140 h 605592"/>
                <a:gd name="connsiteX26" fmla="*/ 498233 w 554848"/>
                <a:gd name="connsiteY26" fmla="*/ 140235 h 605592"/>
                <a:gd name="connsiteX27" fmla="*/ 515589 w 554848"/>
                <a:gd name="connsiteY27" fmla="*/ 140235 h 605592"/>
                <a:gd name="connsiteX28" fmla="*/ 551229 w 554848"/>
                <a:gd name="connsiteY28" fmla="*/ 175830 h 605592"/>
                <a:gd name="connsiteX29" fmla="*/ 551229 w 554848"/>
                <a:gd name="connsiteY29" fmla="*/ 193164 h 605592"/>
                <a:gd name="connsiteX30" fmla="*/ 535358 w 554848"/>
                <a:gd name="connsiteY30" fmla="*/ 209015 h 605592"/>
                <a:gd name="connsiteX31" fmla="*/ 482455 w 554848"/>
                <a:gd name="connsiteY31" fmla="*/ 156086 h 605592"/>
                <a:gd name="connsiteX32" fmla="*/ 49119 w 554848"/>
                <a:gd name="connsiteY32" fmla="*/ 62571 h 605592"/>
                <a:gd name="connsiteX33" fmla="*/ 36584 w 554848"/>
                <a:gd name="connsiteY33" fmla="*/ 74992 h 605592"/>
                <a:gd name="connsiteX34" fmla="*/ 49119 w 554848"/>
                <a:gd name="connsiteY34" fmla="*/ 87506 h 605592"/>
                <a:gd name="connsiteX35" fmla="*/ 368717 w 554848"/>
                <a:gd name="connsiteY35" fmla="*/ 87506 h 605592"/>
                <a:gd name="connsiteX36" fmla="*/ 381252 w 554848"/>
                <a:gd name="connsiteY36" fmla="*/ 74992 h 605592"/>
                <a:gd name="connsiteX37" fmla="*/ 368717 w 554848"/>
                <a:gd name="connsiteY37" fmla="*/ 62571 h 605592"/>
                <a:gd name="connsiteX38" fmla="*/ 0 w 554848"/>
                <a:gd name="connsiteY38" fmla="*/ 0 h 605592"/>
                <a:gd name="connsiteX39" fmla="*/ 422664 w 554848"/>
                <a:gd name="connsiteY39" fmla="*/ 0 h 605592"/>
                <a:gd name="connsiteX40" fmla="*/ 422664 w 554848"/>
                <a:gd name="connsiteY40" fmla="*/ 180204 h 605592"/>
                <a:gd name="connsiteX41" fmla="*/ 255623 w 554848"/>
                <a:gd name="connsiteY41" fmla="*/ 346966 h 605592"/>
                <a:gd name="connsiteX42" fmla="*/ 242159 w 554848"/>
                <a:gd name="connsiteY42" fmla="*/ 413338 h 605592"/>
                <a:gd name="connsiteX43" fmla="*/ 47169 w 554848"/>
                <a:gd name="connsiteY43" fmla="*/ 413338 h 605592"/>
                <a:gd name="connsiteX44" fmla="*/ 34634 w 554848"/>
                <a:gd name="connsiteY44" fmla="*/ 425759 h 605592"/>
                <a:gd name="connsiteX45" fmla="*/ 47169 w 554848"/>
                <a:gd name="connsiteY45" fmla="*/ 438273 h 605592"/>
                <a:gd name="connsiteX46" fmla="*/ 236774 w 554848"/>
                <a:gd name="connsiteY46" fmla="*/ 438273 h 605592"/>
                <a:gd name="connsiteX47" fmla="*/ 232967 w 554848"/>
                <a:gd name="connsiteY47" fmla="*/ 457554 h 605592"/>
                <a:gd name="connsiteX48" fmla="*/ 343740 w 554848"/>
                <a:gd name="connsiteY48" fmla="*/ 435585 h 605592"/>
                <a:gd name="connsiteX49" fmla="*/ 422757 w 554848"/>
                <a:gd name="connsiteY49" fmla="*/ 356699 h 605592"/>
                <a:gd name="connsiteX50" fmla="*/ 422757 w 554848"/>
                <a:gd name="connsiteY50" fmla="*/ 605592 h 605592"/>
                <a:gd name="connsiteX51" fmla="*/ 343740 w 554848"/>
                <a:gd name="connsiteY51" fmla="*/ 505664 h 605592"/>
                <a:gd name="connsiteX52" fmla="*/ 0 w 554848"/>
                <a:gd name="connsiteY52" fmla="*/ 605592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54848" h="605592">
                  <a:moveTo>
                    <a:pt x="333675" y="536932"/>
                  </a:moveTo>
                  <a:lnTo>
                    <a:pt x="387898" y="605592"/>
                  </a:lnTo>
                  <a:lnTo>
                    <a:pt x="97380" y="605592"/>
                  </a:lnTo>
                  <a:close/>
                  <a:moveTo>
                    <a:pt x="275317" y="374420"/>
                  </a:moveTo>
                  <a:lnTo>
                    <a:pt x="316698" y="415783"/>
                  </a:lnTo>
                  <a:lnTo>
                    <a:pt x="264832" y="426356"/>
                  </a:lnTo>
                  <a:close/>
                  <a:moveTo>
                    <a:pt x="47076" y="296539"/>
                  </a:moveTo>
                  <a:cubicBezTo>
                    <a:pt x="40391" y="296539"/>
                    <a:pt x="35098" y="302286"/>
                    <a:pt x="34634" y="308960"/>
                  </a:cubicBezTo>
                  <a:cubicBezTo>
                    <a:pt x="34634" y="316191"/>
                    <a:pt x="40391" y="321474"/>
                    <a:pt x="47076" y="321474"/>
                  </a:cubicBezTo>
                  <a:lnTo>
                    <a:pt x="258408" y="321474"/>
                  </a:lnTo>
                  <a:cubicBezTo>
                    <a:pt x="265651" y="321474"/>
                    <a:pt x="270943" y="315635"/>
                    <a:pt x="270943" y="308960"/>
                  </a:cubicBezTo>
                  <a:cubicBezTo>
                    <a:pt x="270943" y="301823"/>
                    <a:pt x="265094" y="296539"/>
                    <a:pt x="258408" y="296539"/>
                  </a:cubicBezTo>
                  <a:close/>
                  <a:moveTo>
                    <a:pt x="500073" y="209438"/>
                  </a:moveTo>
                  <a:lnTo>
                    <a:pt x="517809" y="227045"/>
                  </a:lnTo>
                  <a:lnTo>
                    <a:pt x="340079" y="404410"/>
                  </a:lnTo>
                  <a:lnTo>
                    <a:pt x="322343" y="386710"/>
                  </a:lnTo>
                  <a:close/>
                  <a:moveTo>
                    <a:pt x="49119" y="179833"/>
                  </a:moveTo>
                  <a:cubicBezTo>
                    <a:pt x="42248" y="179833"/>
                    <a:pt x="37048" y="185024"/>
                    <a:pt x="36584" y="192347"/>
                  </a:cubicBezTo>
                  <a:cubicBezTo>
                    <a:pt x="36584" y="199485"/>
                    <a:pt x="42434" y="204768"/>
                    <a:pt x="49119" y="204768"/>
                  </a:cubicBezTo>
                  <a:lnTo>
                    <a:pt x="368717" y="204768"/>
                  </a:lnTo>
                  <a:cubicBezTo>
                    <a:pt x="375959" y="204768"/>
                    <a:pt x="381252" y="199021"/>
                    <a:pt x="381252" y="192347"/>
                  </a:cubicBezTo>
                  <a:cubicBezTo>
                    <a:pt x="381252" y="185117"/>
                    <a:pt x="375402" y="179833"/>
                    <a:pt x="368717" y="179833"/>
                  </a:cubicBezTo>
                  <a:close/>
                  <a:moveTo>
                    <a:pt x="464585" y="173803"/>
                  </a:moveTo>
                  <a:lnTo>
                    <a:pt x="482314" y="191416"/>
                  </a:lnTo>
                  <a:lnTo>
                    <a:pt x="304648" y="368846"/>
                  </a:lnTo>
                  <a:lnTo>
                    <a:pt x="286919" y="351140"/>
                  </a:lnTo>
                  <a:close/>
                  <a:moveTo>
                    <a:pt x="498233" y="140235"/>
                  </a:moveTo>
                  <a:cubicBezTo>
                    <a:pt x="503059" y="135415"/>
                    <a:pt x="510763" y="135415"/>
                    <a:pt x="515589" y="140235"/>
                  </a:cubicBezTo>
                  <a:lnTo>
                    <a:pt x="551229" y="175830"/>
                  </a:lnTo>
                  <a:cubicBezTo>
                    <a:pt x="556055" y="180650"/>
                    <a:pt x="556055" y="188807"/>
                    <a:pt x="551229" y="193164"/>
                  </a:cubicBezTo>
                  <a:lnTo>
                    <a:pt x="535358" y="209015"/>
                  </a:lnTo>
                  <a:lnTo>
                    <a:pt x="482455" y="156086"/>
                  </a:lnTo>
                  <a:close/>
                  <a:moveTo>
                    <a:pt x="49119" y="62571"/>
                  </a:moveTo>
                  <a:cubicBezTo>
                    <a:pt x="42248" y="62571"/>
                    <a:pt x="37048" y="67762"/>
                    <a:pt x="36584" y="74992"/>
                  </a:cubicBezTo>
                  <a:cubicBezTo>
                    <a:pt x="36584" y="82223"/>
                    <a:pt x="42434" y="87506"/>
                    <a:pt x="49119" y="87506"/>
                  </a:cubicBezTo>
                  <a:lnTo>
                    <a:pt x="368717" y="87506"/>
                  </a:lnTo>
                  <a:cubicBezTo>
                    <a:pt x="375959" y="87506"/>
                    <a:pt x="381252" y="81666"/>
                    <a:pt x="381252" y="74992"/>
                  </a:cubicBezTo>
                  <a:cubicBezTo>
                    <a:pt x="381252" y="67854"/>
                    <a:pt x="375402" y="62571"/>
                    <a:pt x="368717" y="62571"/>
                  </a:cubicBezTo>
                  <a:close/>
                  <a:moveTo>
                    <a:pt x="0" y="0"/>
                  </a:moveTo>
                  <a:lnTo>
                    <a:pt x="422664" y="0"/>
                  </a:lnTo>
                  <a:lnTo>
                    <a:pt x="422664" y="180204"/>
                  </a:lnTo>
                  <a:lnTo>
                    <a:pt x="255623" y="346966"/>
                  </a:lnTo>
                  <a:lnTo>
                    <a:pt x="242159" y="413338"/>
                  </a:lnTo>
                  <a:lnTo>
                    <a:pt x="47169" y="413338"/>
                  </a:lnTo>
                  <a:cubicBezTo>
                    <a:pt x="39927" y="413338"/>
                    <a:pt x="34634" y="419085"/>
                    <a:pt x="34634" y="425759"/>
                  </a:cubicBezTo>
                  <a:cubicBezTo>
                    <a:pt x="34634" y="432989"/>
                    <a:pt x="40484" y="438273"/>
                    <a:pt x="47169" y="438273"/>
                  </a:cubicBezTo>
                  <a:lnTo>
                    <a:pt x="236774" y="438273"/>
                  </a:lnTo>
                  <a:lnTo>
                    <a:pt x="232967" y="457554"/>
                  </a:lnTo>
                  <a:lnTo>
                    <a:pt x="343740" y="435585"/>
                  </a:lnTo>
                  <a:lnTo>
                    <a:pt x="422757" y="356699"/>
                  </a:lnTo>
                  <a:lnTo>
                    <a:pt x="422757" y="605592"/>
                  </a:lnTo>
                  <a:lnTo>
                    <a:pt x="343740" y="505664"/>
                  </a:lnTo>
                  <a:lnTo>
                    <a:pt x="0" y="6055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B9B52274-C5E6-45B5-8F0F-776ADB13AD52}"/>
                </a:ext>
              </a:extLst>
            </p:cNvPr>
            <p:cNvGrpSpPr/>
            <p:nvPr/>
          </p:nvGrpSpPr>
          <p:grpSpPr>
            <a:xfrm>
              <a:off x="6777114" y="3129869"/>
              <a:ext cx="1376285" cy="631793"/>
              <a:chOff x="5122025" y="525814"/>
              <a:chExt cx="2020976" cy="927740"/>
            </a:xfrm>
          </p:grpSpPr>
          <p:sp>
            <p:nvSpPr>
              <p:cNvPr id="49" name="文本框 42">
                <a:extLst>
                  <a:ext uri="{FF2B5EF4-FFF2-40B4-BE49-F238E27FC236}">
                    <a16:creationId xmlns:a16="http://schemas.microsoft.com/office/drawing/2014/main" xmlns="" id="{2CA283F8-2437-4D1B-9C24-06B45FA07C73}"/>
                  </a:ext>
                </a:extLst>
              </p:cNvPr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50" name="矩形 49">
                <a:extLst>
                  <a:ext uri="{FF2B5EF4-FFF2-40B4-BE49-F238E27FC236}">
                    <a16:creationId xmlns:a16="http://schemas.microsoft.com/office/drawing/2014/main" xmlns="" id="{BFA0DAE5-CAE9-4148-BE69-2B0C0F92B99B}"/>
                  </a:ext>
                </a:extLst>
              </p:cNvPr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9140"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340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4870434" y="1731081"/>
            <a:ext cx="2300932" cy="4178228"/>
            <a:chOff x="3652825" y="1298310"/>
            <a:chExt cx="1725699" cy="3133671"/>
          </a:xfrm>
        </p:grpSpPr>
        <p:sp>
          <p:nvSpPr>
            <p:cNvPr id="8" name="Flowchart: Punched Tape 9"/>
            <p:cNvSpPr/>
            <p:nvPr/>
          </p:nvSpPr>
          <p:spPr>
            <a:xfrm rot="6651585">
              <a:off x="3778324" y="1869577"/>
              <a:ext cx="1600200" cy="1600200"/>
            </a:xfrm>
            <a:prstGeom prst="flowChartPunchedTap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TextBox 11"/>
            <p:cNvSpPr txBox="1">
              <a:spLocks/>
            </p:cNvSpPr>
            <p:nvPr/>
          </p:nvSpPr>
          <p:spPr>
            <a:xfrm flipH="1">
              <a:off x="4329590" y="1298310"/>
              <a:ext cx="456856" cy="246173"/>
            </a:xfrm>
            <a:prstGeom prst="rect">
              <a:avLst/>
            </a:prstGeom>
          </p:spPr>
          <p:txBody>
            <a:bodyPr wrap="none" lIns="0" tIns="0" rIns="0" bIns="0" anchor="t" anchorCtr="0">
              <a:normAutofit/>
            </a:bodyPr>
            <a:lstStyle/>
            <a:p>
              <a:pPr rtl="1">
                <a:spcBef>
                  <a:spcPct val="0"/>
                </a:spcBef>
                <a:defRPr/>
              </a:pPr>
              <a:r>
                <a:rPr lang="en-US" sz="1867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2017</a:t>
              </a:r>
            </a:p>
          </p:txBody>
        </p:sp>
        <p:grpSp>
          <p:nvGrpSpPr>
            <p:cNvPr id="14" name="Group 18"/>
            <p:cNvGrpSpPr/>
            <p:nvPr/>
          </p:nvGrpSpPr>
          <p:grpSpPr>
            <a:xfrm>
              <a:off x="4321570" y="1958330"/>
              <a:ext cx="452836" cy="636557"/>
              <a:chOff x="1939926" y="1295399"/>
              <a:chExt cx="277813" cy="390525"/>
            </a:xfrm>
            <a:solidFill>
              <a:schemeClr val="bg1"/>
            </a:solidFill>
          </p:grpSpPr>
          <p:sp>
            <p:nvSpPr>
              <p:cNvPr id="52" name="Oval 19"/>
              <p:cNvSpPr>
                <a:spLocks/>
              </p:cNvSpPr>
              <p:nvPr/>
            </p:nvSpPr>
            <p:spPr bwMode="auto">
              <a:xfrm>
                <a:off x="2027238" y="1295399"/>
                <a:ext cx="100013" cy="1016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Freeform: Shape 20"/>
              <p:cNvSpPr>
                <a:spLocks/>
              </p:cNvSpPr>
              <p:nvPr/>
            </p:nvSpPr>
            <p:spPr bwMode="auto">
              <a:xfrm>
                <a:off x="1981201" y="1412874"/>
                <a:ext cx="195263" cy="109538"/>
              </a:xfrm>
              <a:custGeom>
                <a:avLst/>
                <a:gdLst/>
                <a:ahLst/>
                <a:cxnLst>
                  <a:cxn ang="0">
                    <a:pos x="51" y="35"/>
                  </a:cxn>
                  <a:cxn ang="0">
                    <a:pos x="44" y="42"/>
                  </a:cxn>
                  <a:cxn ang="0">
                    <a:pos x="41" y="42"/>
                  </a:cxn>
                  <a:cxn ang="0">
                    <a:pos x="34" y="35"/>
                  </a:cxn>
                  <a:cxn ang="0">
                    <a:pos x="33" y="32"/>
                  </a:cxn>
                  <a:cxn ang="0">
                    <a:pos x="37" y="14"/>
                  </a:cxn>
                  <a:cxn ang="0">
                    <a:pos x="37" y="12"/>
                  </a:cxn>
                  <a:cxn ang="0">
                    <a:pos x="37" y="8"/>
                  </a:cxn>
                  <a:cxn ang="0">
                    <a:pos x="38" y="7"/>
                  </a:cxn>
                  <a:cxn ang="0">
                    <a:pos x="47" y="7"/>
                  </a:cxn>
                  <a:cxn ang="0">
                    <a:pos x="48" y="8"/>
                  </a:cxn>
                  <a:cxn ang="0">
                    <a:pos x="48" y="12"/>
                  </a:cxn>
                  <a:cxn ang="0">
                    <a:pos x="48" y="14"/>
                  </a:cxn>
                  <a:cxn ang="0">
                    <a:pos x="52" y="32"/>
                  </a:cxn>
                  <a:cxn ang="0">
                    <a:pos x="51" y="35"/>
                  </a:cxn>
                  <a:cxn ang="0">
                    <a:pos x="84" y="46"/>
                  </a:cxn>
                  <a:cxn ang="0">
                    <a:pos x="70" y="7"/>
                  </a:cxn>
                  <a:cxn ang="0">
                    <a:pos x="60" y="0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15" y="7"/>
                  </a:cxn>
                  <a:cxn ang="0">
                    <a:pos x="0" y="46"/>
                  </a:cxn>
                  <a:cxn ang="0">
                    <a:pos x="2" y="48"/>
                  </a:cxn>
                  <a:cxn ang="0">
                    <a:pos x="13" y="48"/>
                  </a:cxn>
                  <a:cxn ang="0">
                    <a:pos x="16" y="46"/>
                  </a:cxn>
                  <a:cxn ang="0">
                    <a:pos x="23" y="28"/>
                  </a:cxn>
                  <a:cxn ang="0">
                    <a:pos x="23" y="28"/>
                  </a:cxn>
                  <a:cxn ang="0">
                    <a:pos x="24" y="46"/>
                  </a:cxn>
                  <a:cxn ang="0">
                    <a:pos x="26" y="48"/>
                  </a:cxn>
                  <a:cxn ang="0">
                    <a:pos x="61" y="48"/>
                  </a:cxn>
                  <a:cxn ang="0">
                    <a:pos x="63" y="45"/>
                  </a:cxn>
                  <a:cxn ang="0">
                    <a:pos x="63" y="28"/>
                  </a:cxn>
                  <a:cxn ang="0">
                    <a:pos x="64" y="27"/>
                  </a:cxn>
                  <a:cxn ang="0">
                    <a:pos x="71" y="46"/>
                  </a:cxn>
                  <a:cxn ang="0">
                    <a:pos x="73" y="48"/>
                  </a:cxn>
                  <a:cxn ang="0">
                    <a:pos x="82" y="48"/>
                  </a:cxn>
                  <a:cxn ang="0">
                    <a:pos x="84" y="46"/>
                  </a:cxn>
                </a:cxnLst>
                <a:rect l="0" t="0" r="r" b="b"/>
                <a:pathLst>
                  <a:path w="85" h="48">
                    <a:moveTo>
                      <a:pt x="51" y="35"/>
                    </a:moveTo>
                    <a:cubicBezTo>
                      <a:pt x="44" y="42"/>
                      <a:pt x="44" y="42"/>
                      <a:pt x="44" y="42"/>
                    </a:cubicBezTo>
                    <a:cubicBezTo>
                      <a:pt x="43" y="42"/>
                      <a:pt x="42" y="42"/>
                      <a:pt x="41" y="42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3" y="34"/>
                      <a:pt x="33" y="33"/>
                      <a:pt x="33" y="32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3"/>
                      <a:pt x="37" y="13"/>
                      <a:pt x="37" y="12"/>
                    </a:cubicBezTo>
                    <a:cubicBezTo>
                      <a:pt x="37" y="11"/>
                      <a:pt x="37" y="8"/>
                      <a:pt x="37" y="8"/>
                    </a:cubicBezTo>
                    <a:cubicBezTo>
                      <a:pt x="37" y="8"/>
                      <a:pt x="37" y="7"/>
                      <a:pt x="38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7" y="7"/>
                      <a:pt x="48" y="8"/>
                      <a:pt x="48" y="8"/>
                    </a:cubicBezTo>
                    <a:cubicBezTo>
                      <a:pt x="48" y="8"/>
                      <a:pt x="48" y="11"/>
                      <a:pt x="48" y="12"/>
                    </a:cubicBezTo>
                    <a:cubicBezTo>
                      <a:pt x="48" y="13"/>
                      <a:pt x="48" y="13"/>
                      <a:pt x="48" y="14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3"/>
                      <a:pt x="52" y="34"/>
                      <a:pt x="51" y="35"/>
                    </a:cubicBezTo>
                    <a:moveTo>
                      <a:pt x="84" y="46"/>
                    </a:moveTo>
                    <a:cubicBezTo>
                      <a:pt x="70" y="7"/>
                      <a:pt x="70" y="7"/>
                      <a:pt x="70" y="7"/>
                    </a:cubicBezTo>
                    <a:cubicBezTo>
                      <a:pt x="69" y="6"/>
                      <a:pt x="66" y="0"/>
                      <a:pt x="60" y="0"/>
                    </a:cubicBezTo>
                    <a:cubicBezTo>
                      <a:pt x="59" y="0"/>
                      <a:pt x="27" y="0"/>
                      <a:pt x="2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8" y="0"/>
                      <a:pt x="15" y="6"/>
                      <a:pt x="15" y="7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8"/>
                      <a:pt x="2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5" y="48"/>
                      <a:pt x="16" y="46"/>
                      <a:pt x="16" y="46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8"/>
                      <a:pt x="23" y="25"/>
                      <a:pt x="23" y="28"/>
                    </a:cubicBezTo>
                    <a:cubicBezTo>
                      <a:pt x="23" y="31"/>
                      <a:pt x="23" y="41"/>
                      <a:pt x="24" y="46"/>
                    </a:cubicBezTo>
                    <a:cubicBezTo>
                      <a:pt x="24" y="47"/>
                      <a:pt x="24" y="48"/>
                      <a:pt x="26" y="48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64" y="48"/>
                      <a:pt x="63" y="47"/>
                      <a:pt x="63" y="45"/>
                    </a:cubicBezTo>
                    <a:cubicBezTo>
                      <a:pt x="63" y="40"/>
                      <a:pt x="63" y="31"/>
                      <a:pt x="63" y="28"/>
                    </a:cubicBezTo>
                    <a:cubicBezTo>
                      <a:pt x="63" y="26"/>
                      <a:pt x="64" y="27"/>
                      <a:pt x="64" y="27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1" y="46"/>
                      <a:pt x="71" y="48"/>
                      <a:pt x="73" y="48"/>
                    </a:cubicBezTo>
                    <a:cubicBezTo>
                      <a:pt x="82" y="48"/>
                      <a:pt x="82" y="48"/>
                      <a:pt x="82" y="48"/>
                    </a:cubicBezTo>
                    <a:cubicBezTo>
                      <a:pt x="85" y="48"/>
                      <a:pt x="85" y="47"/>
                      <a:pt x="84" y="4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: Shape 21"/>
              <p:cNvSpPr>
                <a:spLocks/>
              </p:cNvSpPr>
              <p:nvPr/>
            </p:nvSpPr>
            <p:spPr bwMode="auto">
              <a:xfrm>
                <a:off x="1939926" y="1541461"/>
                <a:ext cx="277813" cy="144463"/>
              </a:xfrm>
              <a:custGeom>
                <a:avLst/>
                <a:gdLst/>
                <a:ahLst/>
                <a:cxnLst>
                  <a:cxn ang="0">
                    <a:pos x="119" y="8"/>
                  </a:cxn>
                  <a:cxn ang="0">
                    <a:pos x="114" y="0"/>
                  </a:cxn>
                  <a:cxn ang="0">
                    <a:pos x="7" y="0"/>
                  </a:cxn>
                  <a:cxn ang="0">
                    <a:pos x="2" y="8"/>
                  </a:cxn>
                  <a:cxn ang="0">
                    <a:pos x="5" y="17"/>
                  </a:cxn>
                  <a:cxn ang="0">
                    <a:pos x="12" y="25"/>
                  </a:cxn>
                  <a:cxn ang="0">
                    <a:pos x="17" y="32"/>
                  </a:cxn>
                  <a:cxn ang="0">
                    <a:pos x="22" y="56"/>
                  </a:cxn>
                  <a:cxn ang="0">
                    <a:pos x="31" y="63"/>
                  </a:cxn>
                  <a:cxn ang="0">
                    <a:pos x="90" y="63"/>
                  </a:cxn>
                  <a:cxn ang="0">
                    <a:pos x="99" y="56"/>
                  </a:cxn>
                  <a:cxn ang="0">
                    <a:pos x="104" y="32"/>
                  </a:cxn>
                  <a:cxn ang="0">
                    <a:pos x="109" y="25"/>
                  </a:cxn>
                  <a:cxn ang="0">
                    <a:pos x="115" y="17"/>
                  </a:cxn>
                  <a:cxn ang="0">
                    <a:pos x="119" y="8"/>
                  </a:cxn>
                </a:cxnLst>
                <a:rect l="0" t="0" r="r" b="b"/>
                <a:pathLst>
                  <a:path w="121" h="63">
                    <a:moveTo>
                      <a:pt x="119" y="8"/>
                    </a:moveTo>
                    <a:cubicBezTo>
                      <a:pt x="121" y="4"/>
                      <a:pt x="118" y="0"/>
                      <a:pt x="11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2" y="0"/>
                      <a:pt x="0" y="4"/>
                      <a:pt x="2" y="8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7" y="21"/>
                      <a:pt x="10" y="25"/>
                      <a:pt x="12" y="25"/>
                    </a:cubicBezTo>
                    <a:cubicBezTo>
                      <a:pt x="14" y="25"/>
                      <a:pt x="16" y="28"/>
                      <a:pt x="17" y="32"/>
                    </a:cubicBezTo>
                    <a:cubicBezTo>
                      <a:pt x="22" y="56"/>
                      <a:pt x="22" y="56"/>
                      <a:pt x="22" y="56"/>
                    </a:cubicBezTo>
                    <a:cubicBezTo>
                      <a:pt x="22" y="60"/>
                      <a:pt x="26" y="63"/>
                      <a:pt x="31" y="63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94" y="63"/>
                      <a:pt x="98" y="60"/>
                      <a:pt x="99" y="5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8"/>
                      <a:pt x="107" y="25"/>
                      <a:pt x="109" y="25"/>
                    </a:cubicBezTo>
                    <a:cubicBezTo>
                      <a:pt x="111" y="25"/>
                      <a:pt x="114" y="21"/>
                      <a:pt x="115" y="17"/>
                    </a:cubicBezTo>
                    <a:lnTo>
                      <a:pt x="119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" name="Group 44"/>
            <p:cNvGrpSpPr/>
            <p:nvPr/>
          </p:nvGrpSpPr>
          <p:grpSpPr>
            <a:xfrm>
              <a:off x="3652825" y="3624868"/>
              <a:ext cx="1640076" cy="807113"/>
              <a:chOff x="5045337" y="3845152"/>
              <a:chExt cx="2186768" cy="1076150"/>
            </a:xfrm>
          </p:grpSpPr>
          <p:sp>
            <p:nvSpPr>
              <p:cNvPr id="32" name="TextBox 45"/>
              <p:cNvSpPr txBox="1"/>
              <p:nvPr/>
            </p:nvSpPr>
            <p:spPr>
              <a:xfrm>
                <a:off x="5045337" y="3845152"/>
                <a:ext cx="2186768" cy="49014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3" name="TextBox 46"/>
              <p:cNvSpPr txBox="1">
                <a:spLocks/>
              </p:cNvSpPr>
              <p:nvPr/>
            </p:nvSpPr>
            <p:spPr>
              <a:xfrm>
                <a:off x="5045337" y="4335294"/>
                <a:ext cx="2186768" cy="586008"/>
              </a:xfrm>
              <a:prstGeom prst="rect">
                <a:avLst/>
              </a:prstGeom>
            </p:spPr>
            <p:txBody>
              <a:bodyPr vert="horz" wrap="square" lIns="0" tIns="0" rIns="0" bIns="0" anchor="t" anchorCtr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9233666" y="1731081"/>
            <a:ext cx="2205017" cy="4178228"/>
            <a:chOff x="6925249" y="1298310"/>
            <a:chExt cx="1653763" cy="3133671"/>
          </a:xfrm>
        </p:grpSpPr>
        <p:sp>
          <p:nvSpPr>
            <p:cNvPr id="12" name="Flowchart: Punched Tape 15"/>
            <p:cNvSpPr/>
            <p:nvPr/>
          </p:nvSpPr>
          <p:spPr>
            <a:xfrm rot="6651585">
              <a:off x="6978812" y="1869577"/>
              <a:ext cx="1600200" cy="1600200"/>
            </a:xfrm>
            <a:prstGeom prst="flowChartPunchedTap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TextBox 17"/>
            <p:cNvSpPr txBox="1">
              <a:spLocks/>
            </p:cNvSpPr>
            <p:nvPr/>
          </p:nvSpPr>
          <p:spPr>
            <a:xfrm flipH="1">
              <a:off x="7530079" y="1298310"/>
              <a:ext cx="456856" cy="246173"/>
            </a:xfrm>
            <a:prstGeom prst="rect">
              <a:avLst/>
            </a:prstGeom>
          </p:spPr>
          <p:txBody>
            <a:bodyPr wrap="none" lIns="0" tIns="0" rIns="0" bIns="0" anchor="t" anchorCtr="0">
              <a:normAutofit/>
            </a:bodyPr>
            <a:lstStyle/>
            <a:p>
              <a:pPr rtl="1">
                <a:spcBef>
                  <a:spcPct val="0"/>
                </a:spcBef>
                <a:defRPr/>
              </a:pPr>
              <a:r>
                <a:rPr lang="en-US" sz="1867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2019</a:t>
              </a:r>
            </a:p>
          </p:txBody>
        </p:sp>
        <p:grpSp>
          <p:nvGrpSpPr>
            <p:cNvPr id="15" name="Group 22"/>
            <p:cNvGrpSpPr/>
            <p:nvPr/>
          </p:nvGrpSpPr>
          <p:grpSpPr>
            <a:xfrm>
              <a:off x="7478482" y="1991269"/>
              <a:ext cx="533612" cy="613349"/>
              <a:chOff x="5130801" y="1333499"/>
              <a:chExt cx="276225" cy="317500"/>
            </a:xfrm>
            <a:solidFill>
              <a:schemeClr val="bg1"/>
            </a:solidFill>
          </p:grpSpPr>
          <p:sp>
            <p:nvSpPr>
              <p:cNvPr id="50" name="Freeform: Shape 23"/>
              <p:cNvSpPr>
                <a:spLocks/>
              </p:cNvSpPr>
              <p:nvPr/>
            </p:nvSpPr>
            <p:spPr bwMode="auto">
              <a:xfrm>
                <a:off x="5167313" y="1333499"/>
                <a:ext cx="203200" cy="166688"/>
              </a:xfrm>
              <a:custGeom>
                <a:avLst/>
                <a:gdLst/>
                <a:ahLst/>
                <a:cxnLst>
                  <a:cxn ang="0">
                    <a:pos x="44" y="12"/>
                  </a:cxn>
                  <a:cxn ang="0">
                    <a:pos x="17" y="28"/>
                  </a:cxn>
                  <a:cxn ang="0">
                    <a:pos x="16" y="28"/>
                  </a:cxn>
                  <a:cxn ang="0">
                    <a:pos x="15" y="28"/>
                  </a:cxn>
                  <a:cxn ang="0">
                    <a:pos x="14" y="27"/>
                  </a:cxn>
                  <a:cxn ang="0">
                    <a:pos x="42" y="6"/>
                  </a:cxn>
                  <a:cxn ang="0">
                    <a:pos x="46" y="6"/>
                  </a:cxn>
                  <a:cxn ang="0">
                    <a:pos x="74" y="27"/>
                  </a:cxn>
                  <a:cxn ang="0">
                    <a:pos x="73" y="28"/>
                  </a:cxn>
                  <a:cxn ang="0">
                    <a:pos x="72" y="28"/>
                  </a:cxn>
                  <a:cxn ang="0">
                    <a:pos x="71" y="28"/>
                  </a:cxn>
                  <a:cxn ang="0">
                    <a:pos x="44" y="12"/>
                  </a:cxn>
                  <a:cxn ang="0">
                    <a:pos x="81" y="27"/>
                  </a:cxn>
                  <a:cxn ang="0">
                    <a:pos x="46" y="0"/>
                  </a:cxn>
                  <a:cxn ang="0">
                    <a:pos x="42" y="0"/>
                  </a:cxn>
                  <a:cxn ang="0">
                    <a:pos x="8" y="27"/>
                  </a:cxn>
                  <a:cxn ang="0">
                    <a:pos x="6" y="28"/>
                  </a:cxn>
                  <a:cxn ang="0">
                    <a:pos x="0" y="42"/>
                  </a:cxn>
                  <a:cxn ang="0">
                    <a:pos x="0" y="48"/>
                  </a:cxn>
                  <a:cxn ang="0">
                    <a:pos x="8" y="58"/>
                  </a:cxn>
                  <a:cxn ang="0">
                    <a:pos x="15" y="58"/>
                  </a:cxn>
                  <a:cxn ang="0">
                    <a:pos x="17" y="58"/>
                  </a:cxn>
                  <a:cxn ang="0">
                    <a:pos x="18" y="58"/>
                  </a:cxn>
                  <a:cxn ang="0">
                    <a:pos x="44" y="73"/>
                  </a:cxn>
                  <a:cxn ang="0">
                    <a:pos x="70" y="58"/>
                  </a:cxn>
                  <a:cxn ang="0">
                    <a:pos x="71" y="58"/>
                  </a:cxn>
                  <a:cxn ang="0">
                    <a:pos x="73" y="58"/>
                  </a:cxn>
                  <a:cxn ang="0">
                    <a:pos x="80" y="58"/>
                  </a:cxn>
                  <a:cxn ang="0">
                    <a:pos x="88" y="48"/>
                  </a:cxn>
                  <a:cxn ang="0">
                    <a:pos x="88" y="42"/>
                  </a:cxn>
                  <a:cxn ang="0">
                    <a:pos x="82" y="28"/>
                  </a:cxn>
                  <a:cxn ang="0">
                    <a:pos x="81" y="27"/>
                  </a:cxn>
                </a:cxnLst>
                <a:rect l="0" t="0" r="r" b="b"/>
                <a:pathLst>
                  <a:path w="88" h="73">
                    <a:moveTo>
                      <a:pt x="44" y="12"/>
                    </a:moveTo>
                    <a:cubicBezTo>
                      <a:pt x="32" y="12"/>
                      <a:pt x="22" y="18"/>
                      <a:pt x="17" y="28"/>
                    </a:cubicBezTo>
                    <a:cubicBezTo>
                      <a:pt x="17" y="28"/>
                      <a:pt x="17" y="28"/>
                      <a:pt x="16" y="28"/>
                    </a:cubicBezTo>
                    <a:cubicBezTo>
                      <a:pt x="16" y="28"/>
                      <a:pt x="15" y="28"/>
                      <a:pt x="15" y="28"/>
                    </a:cubicBezTo>
                    <a:cubicBezTo>
                      <a:pt x="15" y="28"/>
                      <a:pt x="14" y="28"/>
                      <a:pt x="14" y="27"/>
                    </a:cubicBezTo>
                    <a:cubicBezTo>
                      <a:pt x="15" y="15"/>
                      <a:pt x="28" y="6"/>
                      <a:pt x="42" y="6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60" y="6"/>
                      <a:pt x="72" y="15"/>
                      <a:pt x="74" y="27"/>
                    </a:cubicBezTo>
                    <a:cubicBezTo>
                      <a:pt x="74" y="27"/>
                      <a:pt x="74" y="28"/>
                      <a:pt x="73" y="28"/>
                    </a:cubicBezTo>
                    <a:cubicBezTo>
                      <a:pt x="73" y="28"/>
                      <a:pt x="73" y="28"/>
                      <a:pt x="72" y="28"/>
                    </a:cubicBezTo>
                    <a:cubicBezTo>
                      <a:pt x="72" y="28"/>
                      <a:pt x="71" y="28"/>
                      <a:pt x="71" y="28"/>
                    </a:cubicBezTo>
                    <a:cubicBezTo>
                      <a:pt x="66" y="18"/>
                      <a:pt x="56" y="12"/>
                      <a:pt x="44" y="12"/>
                    </a:cubicBezTo>
                    <a:moveTo>
                      <a:pt x="81" y="27"/>
                    </a:moveTo>
                    <a:cubicBezTo>
                      <a:pt x="79" y="12"/>
                      <a:pt x="64" y="0"/>
                      <a:pt x="46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24" y="0"/>
                      <a:pt x="9" y="11"/>
                      <a:pt x="8" y="27"/>
                    </a:cubicBezTo>
                    <a:cubicBezTo>
                      <a:pt x="7" y="28"/>
                      <a:pt x="7" y="28"/>
                      <a:pt x="6" y="28"/>
                    </a:cubicBezTo>
                    <a:cubicBezTo>
                      <a:pt x="4" y="29"/>
                      <a:pt x="0" y="32"/>
                      <a:pt x="0" y="42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6"/>
                      <a:pt x="6" y="58"/>
                      <a:pt x="8" y="58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6" y="58"/>
                      <a:pt x="16" y="57"/>
                      <a:pt x="17" y="58"/>
                    </a:cubicBezTo>
                    <a:cubicBezTo>
                      <a:pt x="17" y="58"/>
                      <a:pt x="18" y="58"/>
                      <a:pt x="18" y="58"/>
                    </a:cubicBezTo>
                    <a:cubicBezTo>
                      <a:pt x="23" y="67"/>
                      <a:pt x="33" y="73"/>
                      <a:pt x="44" y="73"/>
                    </a:cubicBezTo>
                    <a:cubicBezTo>
                      <a:pt x="55" y="73"/>
                      <a:pt x="65" y="67"/>
                      <a:pt x="70" y="58"/>
                    </a:cubicBezTo>
                    <a:cubicBezTo>
                      <a:pt x="70" y="58"/>
                      <a:pt x="71" y="58"/>
                      <a:pt x="71" y="58"/>
                    </a:cubicBezTo>
                    <a:cubicBezTo>
                      <a:pt x="72" y="57"/>
                      <a:pt x="72" y="58"/>
                      <a:pt x="73" y="58"/>
                    </a:cubicBezTo>
                    <a:cubicBezTo>
                      <a:pt x="80" y="58"/>
                      <a:pt x="80" y="58"/>
                      <a:pt x="80" y="58"/>
                    </a:cubicBezTo>
                    <a:cubicBezTo>
                      <a:pt x="83" y="58"/>
                      <a:pt x="88" y="56"/>
                      <a:pt x="88" y="48"/>
                    </a:cubicBezTo>
                    <a:cubicBezTo>
                      <a:pt x="88" y="42"/>
                      <a:pt x="88" y="42"/>
                      <a:pt x="88" y="42"/>
                    </a:cubicBezTo>
                    <a:cubicBezTo>
                      <a:pt x="88" y="32"/>
                      <a:pt x="84" y="29"/>
                      <a:pt x="82" y="28"/>
                    </a:cubicBezTo>
                    <a:cubicBezTo>
                      <a:pt x="81" y="28"/>
                      <a:pt x="81" y="28"/>
                      <a:pt x="81" y="2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Freeform: Shape 24"/>
              <p:cNvSpPr>
                <a:spLocks/>
              </p:cNvSpPr>
              <p:nvPr/>
            </p:nvSpPr>
            <p:spPr bwMode="auto">
              <a:xfrm>
                <a:off x="5130801" y="1519236"/>
                <a:ext cx="276225" cy="131763"/>
              </a:xfrm>
              <a:custGeom>
                <a:avLst/>
                <a:gdLst/>
                <a:ahLst/>
                <a:cxnLst>
                  <a:cxn ang="0">
                    <a:pos x="85" y="26"/>
                  </a:cxn>
                  <a:cxn ang="0">
                    <a:pos x="82" y="28"/>
                  </a:cxn>
                  <a:cxn ang="0">
                    <a:pos x="67" y="28"/>
                  </a:cxn>
                  <a:cxn ang="0">
                    <a:pos x="65" y="26"/>
                  </a:cxn>
                  <a:cxn ang="0">
                    <a:pos x="65" y="22"/>
                  </a:cxn>
                  <a:cxn ang="0">
                    <a:pos x="67" y="20"/>
                  </a:cxn>
                  <a:cxn ang="0">
                    <a:pos x="82" y="20"/>
                  </a:cxn>
                  <a:cxn ang="0">
                    <a:pos x="85" y="22"/>
                  </a:cxn>
                  <a:cxn ang="0">
                    <a:pos x="85" y="26"/>
                  </a:cxn>
                  <a:cxn ang="0">
                    <a:pos x="119" y="54"/>
                  </a:cxn>
                  <a:cxn ang="0">
                    <a:pos x="99" y="11"/>
                  </a:cxn>
                  <a:cxn ang="0">
                    <a:pos x="85" y="0"/>
                  </a:cxn>
                  <a:cxn ang="0">
                    <a:pos x="36" y="0"/>
                  </a:cxn>
                  <a:cxn ang="0">
                    <a:pos x="35" y="0"/>
                  </a:cxn>
                  <a:cxn ang="0">
                    <a:pos x="22" y="11"/>
                  </a:cxn>
                  <a:cxn ang="0">
                    <a:pos x="1" y="54"/>
                  </a:cxn>
                  <a:cxn ang="0">
                    <a:pos x="4" y="58"/>
                  </a:cxn>
                  <a:cxn ang="0">
                    <a:pos x="19" y="58"/>
                  </a:cxn>
                  <a:cxn ang="0">
                    <a:pos x="22" y="55"/>
                  </a:cxn>
                  <a:cxn ang="0">
                    <a:pos x="31" y="39"/>
                  </a:cxn>
                  <a:cxn ang="0">
                    <a:pos x="33" y="40"/>
                  </a:cxn>
                  <a:cxn ang="0">
                    <a:pos x="34" y="54"/>
                  </a:cxn>
                  <a:cxn ang="0">
                    <a:pos x="36" y="58"/>
                  </a:cxn>
                  <a:cxn ang="0">
                    <a:pos x="86" y="58"/>
                  </a:cxn>
                  <a:cxn ang="0">
                    <a:pos x="90" y="53"/>
                  </a:cxn>
                  <a:cxn ang="0">
                    <a:pos x="90" y="40"/>
                  </a:cxn>
                  <a:cxn ang="0">
                    <a:pos x="92" y="39"/>
                  </a:cxn>
                  <a:cxn ang="0">
                    <a:pos x="100" y="55"/>
                  </a:cxn>
                  <a:cxn ang="0">
                    <a:pos x="104" y="58"/>
                  </a:cxn>
                  <a:cxn ang="0">
                    <a:pos x="116" y="58"/>
                  </a:cxn>
                  <a:cxn ang="0">
                    <a:pos x="119" y="54"/>
                  </a:cxn>
                </a:cxnLst>
                <a:rect l="0" t="0" r="r" b="b"/>
                <a:pathLst>
                  <a:path w="120" h="58">
                    <a:moveTo>
                      <a:pt x="85" y="26"/>
                    </a:moveTo>
                    <a:cubicBezTo>
                      <a:pt x="85" y="27"/>
                      <a:pt x="84" y="28"/>
                      <a:pt x="82" y="28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66" y="28"/>
                      <a:pt x="65" y="27"/>
                      <a:pt x="65" y="26"/>
                    </a:cubicBezTo>
                    <a:cubicBezTo>
                      <a:pt x="65" y="22"/>
                      <a:pt x="65" y="22"/>
                      <a:pt x="65" y="22"/>
                    </a:cubicBezTo>
                    <a:cubicBezTo>
                      <a:pt x="65" y="21"/>
                      <a:pt x="66" y="20"/>
                      <a:pt x="67" y="20"/>
                    </a:cubicBezTo>
                    <a:cubicBezTo>
                      <a:pt x="82" y="20"/>
                      <a:pt x="82" y="20"/>
                      <a:pt x="82" y="20"/>
                    </a:cubicBezTo>
                    <a:cubicBezTo>
                      <a:pt x="84" y="20"/>
                      <a:pt x="85" y="21"/>
                      <a:pt x="85" y="22"/>
                    </a:cubicBezTo>
                    <a:lnTo>
                      <a:pt x="85" y="26"/>
                    </a:lnTo>
                    <a:close/>
                    <a:moveTo>
                      <a:pt x="119" y="54"/>
                    </a:moveTo>
                    <a:cubicBezTo>
                      <a:pt x="99" y="11"/>
                      <a:pt x="99" y="11"/>
                      <a:pt x="99" y="11"/>
                    </a:cubicBezTo>
                    <a:cubicBezTo>
                      <a:pt x="98" y="9"/>
                      <a:pt x="94" y="0"/>
                      <a:pt x="85" y="0"/>
                    </a:cubicBezTo>
                    <a:cubicBezTo>
                      <a:pt x="83" y="0"/>
                      <a:pt x="38" y="0"/>
                      <a:pt x="36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2" y="9"/>
                      <a:pt x="22" y="11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0" y="56"/>
                      <a:pt x="1" y="58"/>
                      <a:pt x="4" y="58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22" y="58"/>
                      <a:pt x="22" y="55"/>
                      <a:pt x="22" y="55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31" y="39"/>
                      <a:pt x="33" y="34"/>
                      <a:pt x="33" y="40"/>
                    </a:cubicBezTo>
                    <a:cubicBezTo>
                      <a:pt x="33" y="45"/>
                      <a:pt x="34" y="48"/>
                      <a:pt x="34" y="54"/>
                    </a:cubicBezTo>
                    <a:cubicBezTo>
                      <a:pt x="34" y="56"/>
                      <a:pt x="34" y="58"/>
                      <a:pt x="36" y="58"/>
                    </a:cubicBezTo>
                    <a:cubicBezTo>
                      <a:pt x="86" y="58"/>
                      <a:pt x="86" y="58"/>
                      <a:pt x="86" y="58"/>
                    </a:cubicBezTo>
                    <a:cubicBezTo>
                      <a:pt x="90" y="58"/>
                      <a:pt x="90" y="56"/>
                      <a:pt x="90" y="53"/>
                    </a:cubicBezTo>
                    <a:cubicBezTo>
                      <a:pt x="90" y="46"/>
                      <a:pt x="90" y="44"/>
                      <a:pt x="90" y="40"/>
                    </a:cubicBezTo>
                    <a:cubicBezTo>
                      <a:pt x="90" y="35"/>
                      <a:pt x="92" y="39"/>
                      <a:pt x="92" y="39"/>
                    </a:cubicBezTo>
                    <a:cubicBezTo>
                      <a:pt x="100" y="55"/>
                      <a:pt x="100" y="55"/>
                      <a:pt x="100" y="55"/>
                    </a:cubicBezTo>
                    <a:cubicBezTo>
                      <a:pt x="100" y="55"/>
                      <a:pt x="101" y="58"/>
                      <a:pt x="104" y="58"/>
                    </a:cubicBezTo>
                    <a:cubicBezTo>
                      <a:pt x="116" y="58"/>
                      <a:pt x="116" y="58"/>
                      <a:pt x="116" y="58"/>
                    </a:cubicBezTo>
                    <a:cubicBezTo>
                      <a:pt x="119" y="58"/>
                      <a:pt x="120" y="56"/>
                      <a:pt x="119" y="5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0" name="Group 47"/>
            <p:cNvGrpSpPr/>
            <p:nvPr/>
          </p:nvGrpSpPr>
          <p:grpSpPr>
            <a:xfrm>
              <a:off x="6925249" y="3624868"/>
              <a:ext cx="1640076" cy="807113"/>
              <a:chOff x="5045337" y="3845152"/>
              <a:chExt cx="2186768" cy="1076150"/>
            </a:xfrm>
          </p:grpSpPr>
          <p:sp>
            <p:nvSpPr>
              <p:cNvPr id="30" name="TextBox 48"/>
              <p:cNvSpPr txBox="1"/>
              <p:nvPr/>
            </p:nvSpPr>
            <p:spPr>
              <a:xfrm>
                <a:off x="5045337" y="3845152"/>
                <a:ext cx="2186768" cy="49014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1" name="TextBox 49"/>
              <p:cNvSpPr txBox="1">
                <a:spLocks/>
              </p:cNvSpPr>
              <p:nvPr/>
            </p:nvSpPr>
            <p:spPr>
              <a:xfrm>
                <a:off x="5045337" y="4335294"/>
                <a:ext cx="2186768" cy="586008"/>
              </a:xfrm>
              <a:prstGeom prst="rect">
                <a:avLst/>
              </a:prstGeom>
            </p:spPr>
            <p:txBody>
              <a:bodyPr vert="horz" wrap="square" lIns="0" tIns="0" rIns="0" bIns="0" anchor="t" anchorCtr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690683" y="1731081"/>
            <a:ext cx="2186768" cy="4178228"/>
            <a:chOff x="518012" y="1298310"/>
            <a:chExt cx="1640076" cy="3133671"/>
          </a:xfrm>
        </p:grpSpPr>
        <p:sp>
          <p:nvSpPr>
            <p:cNvPr id="4" name="Flowchart: Punched Tape 3"/>
            <p:cNvSpPr/>
            <p:nvPr/>
          </p:nvSpPr>
          <p:spPr>
            <a:xfrm rot="6651585">
              <a:off x="547240" y="1869579"/>
              <a:ext cx="1600200" cy="1600200"/>
            </a:xfrm>
            <a:prstGeom prst="flowChartPunchedTap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TextBox 5"/>
            <p:cNvSpPr txBox="1">
              <a:spLocks/>
            </p:cNvSpPr>
            <p:nvPr/>
          </p:nvSpPr>
          <p:spPr>
            <a:xfrm flipH="1">
              <a:off x="1119076" y="1298310"/>
              <a:ext cx="456856" cy="246173"/>
            </a:xfrm>
            <a:prstGeom prst="rect">
              <a:avLst/>
            </a:prstGeom>
          </p:spPr>
          <p:txBody>
            <a:bodyPr wrap="none" lIns="0" tIns="0" rIns="0" bIns="0" anchor="t" anchorCtr="0">
              <a:normAutofit/>
            </a:bodyPr>
            <a:lstStyle/>
            <a:p>
              <a:pPr rtl="1">
                <a:spcBef>
                  <a:spcPct val="0"/>
                </a:spcBef>
                <a:defRPr/>
              </a:pPr>
              <a:r>
                <a:rPr lang="en-US" sz="1867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</a:p>
          </p:txBody>
        </p:sp>
        <p:grpSp>
          <p:nvGrpSpPr>
            <p:cNvPr id="17" name="Group 29"/>
            <p:cNvGrpSpPr/>
            <p:nvPr/>
          </p:nvGrpSpPr>
          <p:grpSpPr>
            <a:xfrm>
              <a:off x="1112945" y="1956483"/>
              <a:ext cx="443003" cy="646477"/>
              <a:chOff x="5945188" y="2876549"/>
              <a:chExt cx="273050" cy="398463"/>
            </a:xfrm>
            <a:solidFill>
              <a:schemeClr val="bg1"/>
            </a:solidFill>
          </p:grpSpPr>
          <p:sp>
            <p:nvSpPr>
              <p:cNvPr id="40" name="Freeform: Shape 30"/>
              <p:cNvSpPr>
                <a:spLocks/>
              </p:cNvSpPr>
              <p:nvPr/>
            </p:nvSpPr>
            <p:spPr bwMode="auto">
              <a:xfrm>
                <a:off x="6016625" y="2936874"/>
                <a:ext cx="130175" cy="161925"/>
              </a:xfrm>
              <a:custGeom>
                <a:avLst/>
                <a:gdLst/>
                <a:ahLst/>
                <a:cxnLst>
                  <a:cxn ang="0">
                    <a:pos x="29" y="8"/>
                  </a:cxn>
                  <a:cxn ang="0">
                    <a:pos x="50" y="27"/>
                  </a:cxn>
                  <a:cxn ang="0">
                    <a:pos x="43" y="42"/>
                  </a:cxn>
                  <a:cxn ang="0">
                    <a:pos x="36" y="56"/>
                  </a:cxn>
                  <a:cxn ang="0">
                    <a:pos x="35" y="57"/>
                  </a:cxn>
                  <a:cxn ang="0">
                    <a:pos x="29" y="58"/>
                  </a:cxn>
                  <a:cxn ang="0">
                    <a:pos x="22" y="57"/>
                  </a:cxn>
                  <a:cxn ang="0">
                    <a:pos x="21" y="56"/>
                  </a:cxn>
                  <a:cxn ang="0">
                    <a:pos x="14" y="42"/>
                  </a:cxn>
                  <a:cxn ang="0">
                    <a:pos x="7" y="27"/>
                  </a:cxn>
                  <a:cxn ang="0">
                    <a:pos x="29" y="8"/>
                  </a:cxn>
                  <a:cxn ang="0">
                    <a:pos x="49" y="8"/>
                  </a:cxn>
                  <a:cxn ang="0">
                    <a:pos x="29" y="0"/>
                  </a:cxn>
                  <a:cxn ang="0">
                    <a:pos x="9" y="8"/>
                  </a:cxn>
                  <a:cxn ang="0">
                    <a:pos x="0" y="27"/>
                  </a:cxn>
                  <a:cxn ang="0">
                    <a:pos x="9" y="48"/>
                  </a:cxn>
                  <a:cxn ang="0">
                    <a:pos x="10" y="48"/>
                  </a:cxn>
                  <a:cxn ang="0">
                    <a:pos x="14" y="55"/>
                  </a:cxn>
                  <a:cxn ang="0">
                    <a:pos x="13" y="58"/>
                  </a:cxn>
                  <a:cxn ang="0">
                    <a:pos x="19" y="65"/>
                  </a:cxn>
                  <a:cxn ang="0">
                    <a:pos x="19" y="66"/>
                  </a:cxn>
                  <a:cxn ang="0">
                    <a:pos x="29" y="70"/>
                  </a:cxn>
                  <a:cxn ang="0">
                    <a:pos x="38" y="66"/>
                  </a:cxn>
                  <a:cxn ang="0">
                    <a:pos x="39" y="65"/>
                  </a:cxn>
                  <a:cxn ang="0">
                    <a:pos x="45" y="58"/>
                  </a:cxn>
                  <a:cxn ang="0">
                    <a:pos x="43" y="55"/>
                  </a:cxn>
                  <a:cxn ang="0">
                    <a:pos x="48" y="48"/>
                  </a:cxn>
                  <a:cxn ang="0">
                    <a:pos x="48" y="48"/>
                  </a:cxn>
                  <a:cxn ang="0">
                    <a:pos x="57" y="27"/>
                  </a:cxn>
                  <a:cxn ang="0">
                    <a:pos x="49" y="8"/>
                  </a:cxn>
                </a:cxnLst>
                <a:rect l="0" t="0" r="r" b="b"/>
                <a:pathLst>
                  <a:path w="57" h="70">
                    <a:moveTo>
                      <a:pt x="29" y="8"/>
                    </a:moveTo>
                    <a:cubicBezTo>
                      <a:pt x="41" y="8"/>
                      <a:pt x="50" y="16"/>
                      <a:pt x="50" y="27"/>
                    </a:cubicBezTo>
                    <a:cubicBezTo>
                      <a:pt x="50" y="36"/>
                      <a:pt x="47" y="39"/>
                      <a:pt x="43" y="42"/>
                    </a:cubicBezTo>
                    <a:cubicBezTo>
                      <a:pt x="40" y="46"/>
                      <a:pt x="36" y="50"/>
                      <a:pt x="36" y="56"/>
                    </a:cubicBezTo>
                    <a:cubicBezTo>
                      <a:pt x="36" y="56"/>
                      <a:pt x="36" y="57"/>
                      <a:pt x="35" y="57"/>
                    </a:cubicBezTo>
                    <a:cubicBezTo>
                      <a:pt x="35" y="57"/>
                      <a:pt x="33" y="58"/>
                      <a:pt x="29" y="58"/>
                    </a:cubicBezTo>
                    <a:cubicBezTo>
                      <a:pt x="24" y="58"/>
                      <a:pt x="23" y="57"/>
                      <a:pt x="22" y="57"/>
                    </a:cubicBezTo>
                    <a:cubicBezTo>
                      <a:pt x="21" y="57"/>
                      <a:pt x="21" y="56"/>
                      <a:pt x="21" y="56"/>
                    </a:cubicBezTo>
                    <a:cubicBezTo>
                      <a:pt x="21" y="49"/>
                      <a:pt x="17" y="45"/>
                      <a:pt x="14" y="42"/>
                    </a:cubicBezTo>
                    <a:cubicBezTo>
                      <a:pt x="11" y="39"/>
                      <a:pt x="7" y="36"/>
                      <a:pt x="7" y="27"/>
                    </a:cubicBezTo>
                    <a:cubicBezTo>
                      <a:pt x="7" y="16"/>
                      <a:pt x="16" y="8"/>
                      <a:pt x="29" y="8"/>
                    </a:cubicBezTo>
                    <a:moveTo>
                      <a:pt x="49" y="8"/>
                    </a:moveTo>
                    <a:cubicBezTo>
                      <a:pt x="43" y="3"/>
                      <a:pt x="36" y="0"/>
                      <a:pt x="29" y="0"/>
                    </a:cubicBezTo>
                    <a:cubicBezTo>
                      <a:pt x="21" y="0"/>
                      <a:pt x="14" y="3"/>
                      <a:pt x="9" y="8"/>
                    </a:cubicBezTo>
                    <a:cubicBezTo>
                      <a:pt x="3" y="13"/>
                      <a:pt x="0" y="20"/>
                      <a:pt x="0" y="27"/>
                    </a:cubicBezTo>
                    <a:cubicBezTo>
                      <a:pt x="0" y="39"/>
                      <a:pt x="5" y="44"/>
                      <a:pt x="9" y="48"/>
                    </a:cubicBezTo>
                    <a:cubicBezTo>
                      <a:pt x="10" y="48"/>
                      <a:pt x="10" y="48"/>
                      <a:pt x="10" y="48"/>
                    </a:cubicBezTo>
                    <a:cubicBezTo>
                      <a:pt x="12" y="50"/>
                      <a:pt x="15" y="52"/>
                      <a:pt x="14" y="55"/>
                    </a:cubicBezTo>
                    <a:cubicBezTo>
                      <a:pt x="14" y="56"/>
                      <a:pt x="13" y="57"/>
                      <a:pt x="13" y="58"/>
                    </a:cubicBezTo>
                    <a:cubicBezTo>
                      <a:pt x="13" y="61"/>
                      <a:pt x="13" y="64"/>
                      <a:pt x="19" y="65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1" y="68"/>
                      <a:pt x="23" y="70"/>
                      <a:pt x="29" y="70"/>
                    </a:cubicBezTo>
                    <a:cubicBezTo>
                      <a:pt x="34" y="70"/>
                      <a:pt x="37" y="68"/>
                      <a:pt x="38" y="66"/>
                    </a:cubicBezTo>
                    <a:cubicBezTo>
                      <a:pt x="38" y="66"/>
                      <a:pt x="38" y="66"/>
                      <a:pt x="39" y="65"/>
                    </a:cubicBezTo>
                    <a:cubicBezTo>
                      <a:pt x="44" y="64"/>
                      <a:pt x="45" y="60"/>
                      <a:pt x="45" y="58"/>
                    </a:cubicBezTo>
                    <a:cubicBezTo>
                      <a:pt x="45" y="57"/>
                      <a:pt x="44" y="56"/>
                      <a:pt x="43" y="55"/>
                    </a:cubicBezTo>
                    <a:cubicBezTo>
                      <a:pt x="42" y="52"/>
                      <a:pt x="45" y="50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52" y="44"/>
                      <a:pt x="57" y="39"/>
                      <a:pt x="57" y="27"/>
                    </a:cubicBezTo>
                    <a:cubicBezTo>
                      <a:pt x="57" y="20"/>
                      <a:pt x="54" y="13"/>
                      <a:pt x="49" y="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Freeform: Shape 31"/>
              <p:cNvSpPr>
                <a:spLocks/>
              </p:cNvSpPr>
              <p:nvPr/>
            </p:nvSpPr>
            <p:spPr bwMode="auto">
              <a:xfrm>
                <a:off x="5945188" y="3119437"/>
                <a:ext cx="273050" cy="155575"/>
              </a:xfrm>
              <a:custGeom>
                <a:avLst/>
                <a:gdLst/>
                <a:ahLst/>
                <a:cxnLst>
                  <a:cxn ang="0">
                    <a:pos x="72" y="49"/>
                  </a:cxn>
                  <a:cxn ang="0">
                    <a:pos x="62" y="59"/>
                  </a:cxn>
                  <a:cxn ang="0">
                    <a:pos x="58" y="59"/>
                  </a:cxn>
                  <a:cxn ang="0">
                    <a:pos x="48" y="49"/>
                  </a:cxn>
                  <a:cxn ang="0">
                    <a:pos x="46" y="45"/>
                  </a:cxn>
                  <a:cxn ang="0">
                    <a:pos x="52" y="20"/>
                  </a:cxn>
                  <a:cxn ang="0">
                    <a:pos x="52" y="18"/>
                  </a:cxn>
                  <a:cxn ang="0">
                    <a:pos x="52" y="12"/>
                  </a:cxn>
                  <a:cxn ang="0">
                    <a:pos x="54" y="10"/>
                  </a:cxn>
                  <a:cxn ang="0">
                    <a:pos x="66" y="10"/>
                  </a:cxn>
                  <a:cxn ang="0">
                    <a:pos x="68" y="12"/>
                  </a:cxn>
                  <a:cxn ang="0">
                    <a:pos x="67" y="18"/>
                  </a:cxn>
                  <a:cxn ang="0">
                    <a:pos x="68" y="20"/>
                  </a:cxn>
                  <a:cxn ang="0">
                    <a:pos x="73" y="45"/>
                  </a:cxn>
                  <a:cxn ang="0">
                    <a:pos x="72" y="49"/>
                  </a:cxn>
                  <a:cxn ang="0">
                    <a:pos x="119" y="65"/>
                  </a:cxn>
                  <a:cxn ang="0">
                    <a:pos x="98" y="11"/>
                  </a:cxn>
                  <a:cxn ang="0">
                    <a:pos x="85" y="0"/>
                  </a:cxn>
                  <a:cxn ang="0">
                    <a:pos x="36" y="0"/>
                  </a:cxn>
                  <a:cxn ang="0">
                    <a:pos x="34" y="0"/>
                  </a:cxn>
                  <a:cxn ang="0">
                    <a:pos x="21" y="11"/>
                  </a:cxn>
                  <a:cxn ang="0">
                    <a:pos x="1" y="65"/>
                  </a:cxn>
                  <a:cxn ang="0">
                    <a:pos x="4" y="68"/>
                  </a:cxn>
                  <a:cxn ang="0">
                    <a:pos x="19" y="68"/>
                  </a:cxn>
                  <a:cxn ang="0">
                    <a:pos x="22" y="65"/>
                  </a:cxn>
                  <a:cxn ang="0">
                    <a:pos x="32" y="39"/>
                  </a:cxn>
                  <a:cxn ang="0">
                    <a:pos x="33" y="40"/>
                  </a:cxn>
                  <a:cxn ang="0">
                    <a:pos x="33" y="64"/>
                  </a:cxn>
                  <a:cxn ang="0">
                    <a:pos x="36" y="68"/>
                  </a:cxn>
                  <a:cxn ang="0">
                    <a:pos x="86" y="68"/>
                  </a:cxn>
                  <a:cxn ang="0">
                    <a:pos x="89" y="63"/>
                  </a:cxn>
                  <a:cxn ang="0">
                    <a:pos x="89" y="39"/>
                  </a:cxn>
                  <a:cxn ang="0">
                    <a:pos x="90" y="39"/>
                  </a:cxn>
                  <a:cxn ang="0">
                    <a:pos x="99" y="65"/>
                  </a:cxn>
                  <a:cxn ang="0">
                    <a:pos x="103" y="68"/>
                  </a:cxn>
                  <a:cxn ang="0">
                    <a:pos x="116" y="68"/>
                  </a:cxn>
                  <a:cxn ang="0">
                    <a:pos x="119" y="65"/>
                  </a:cxn>
                </a:cxnLst>
                <a:rect l="0" t="0" r="r" b="b"/>
                <a:pathLst>
                  <a:path w="119" h="68">
                    <a:moveTo>
                      <a:pt x="72" y="49"/>
                    </a:moveTo>
                    <a:cubicBezTo>
                      <a:pt x="62" y="59"/>
                      <a:pt x="62" y="59"/>
                      <a:pt x="62" y="59"/>
                    </a:cubicBezTo>
                    <a:cubicBezTo>
                      <a:pt x="61" y="60"/>
                      <a:pt x="59" y="60"/>
                      <a:pt x="58" y="59"/>
                    </a:cubicBezTo>
                    <a:cubicBezTo>
                      <a:pt x="48" y="49"/>
                      <a:pt x="48" y="49"/>
                      <a:pt x="48" y="49"/>
                    </a:cubicBezTo>
                    <a:cubicBezTo>
                      <a:pt x="47" y="48"/>
                      <a:pt x="46" y="47"/>
                      <a:pt x="46" y="45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52" y="19"/>
                      <a:pt x="52" y="18"/>
                      <a:pt x="52" y="18"/>
                    </a:cubicBezTo>
                    <a:cubicBezTo>
                      <a:pt x="52" y="16"/>
                      <a:pt x="52" y="12"/>
                      <a:pt x="52" y="12"/>
                    </a:cubicBezTo>
                    <a:cubicBezTo>
                      <a:pt x="52" y="11"/>
                      <a:pt x="53" y="10"/>
                      <a:pt x="54" y="10"/>
                    </a:cubicBezTo>
                    <a:cubicBezTo>
                      <a:pt x="66" y="10"/>
                      <a:pt x="66" y="10"/>
                      <a:pt x="66" y="10"/>
                    </a:cubicBezTo>
                    <a:cubicBezTo>
                      <a:pt x="67" y="10"/>
                      <a:pt x="68" y="11"/>
                      <a:pt x="68" y="12"/>
                    </a:cubicBezTo>
                    <a:cubicBezTo>
                      <a:pt x="68" y="12"/>
                      <a:pt x="68" y="16"/>
                      <a:pt x="67" y="18"/>
                    </a:cubicBezTo>
                    <a:cubicBezTo>
                      <a:pt x="67" y="18"/>
                      <a:pt x="68" y="19"/>
                      <a:pt x="68" y="20"/>
                    </a:cubicBezTo>
                    <a:cubicBezTo>
                      <a:pt x="73" y="45"/>
                      <a:pt x="73" y="45"/>
                      <a:pt x="73" y="45"/>
                    </a:cubicBezTo>
                    <a:cubicBezTo>
                      <a:pt x="73" y="47"/>
                      <a:pt x="73" y="48"/>
                      <a:pt x="72" y="49"/>
                    </a:cubicBezTo>
                    <a:moveTo>
                      <a:pt x="119" y="65"/>
                    </a:moveTo>
                    <a:cubicBezTo>
                      <a:pt x="98" y="11"/>
                      <a:pt x="98" y="11"/>
                      <a:pt x="98" y="11"/>
                    </a:cubicBezTo>
                    <a:cubicBezTo>
                      <a:pt x="98" y="9"/>
                      <a:pt x="93" y="0"/>
                      <a:pt x="85" y="0"/>
                    </a:cubicBezTo>
                    <a:cubicBezTo>
                      <a:pt x="83" y="0"/>
                      <a:pt x="38" y="0"/>
                      <a:pt x="36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5" y="0"/>
                      <a:pt x="22" y="9"/>
                      <a:pt x="21" y="11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0" y="66"/>
                      <a:pt x="1" y="68"/>
                      <a:pt x="4" y="68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21" y="68"/>
                      <a:pt x="22" y="65"/>
                      <a:pt x="22" y="65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2" y="39"/>
                      <a:pt x="33" y="36"/>
                      <a:pt x="33" y="40"/>
                    </a:cubicBezTo>
                    <a:cubicBezTo>
                      <a:pt x="33" y="45"/>
                      <a:pt x="33" y="58"/>
                      <a:pt x="33" y="64"/>
                    </a:cubicBezTo>
                    <a:cubicBezTo>
                      <a:pt x="33" y="66"/>
                      <a:pt x="34" y="68"/>
                      <a:pt x="36" y="68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90" y="68"/>
                      <a:pt x="89" y="66"/>
                      <a:pt x="89" y="63"/>
                    </a:cubicBezTo>
                    <a:cubicBezTo>
                      <a:pt x="89" y="56"/>
                      <a:pt x="89" y="44"/>
                      <a:pt x="89" y="39"/>
                    </a:cubicBezTo>
                    <a:cubicBezTo>
                      <a:pt x="89" y="37"/>
                      <a:pt x="90" y="39"/>
                      <a:pt x="90" y="39"/>
                    </a:cubicBezTo>
                    <a:cubicBezTo>
                      <a:pt x="99" y="65"/>
                      <a:pt x="99" y="65"/>
                      <a:pt x="99" y="65"/>
                    </a:cubicBezTo>
                    <a:cubicBezTo>
                      <a:pt x="99" y="65"/>
                      <a:pt x="100" y="68"/>
                      <a:pt x="103" y="68"/>
                    </a:cubicBezTo>
                    <a:cubicBezTo>
                      <a:pt x="116" y="68"/>
                      <a:pt x="116" y="68"/>
                      <a:pt x="116" y="68"/>
                    </a:cubicBezTo>
                    <a:cubicBezTo>
                      <a:pt x="119" y="68"/>
                      <a:pt x="119" y="66"/>
                      <a:pt x="119" y="6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Freeform: Shape 32"/>
              <p:cNvSpPr>
                <a:spLocks/>
              </p:cNvSpPr>
              <p:nvPr/>
            </p:nvSpPr>
            <p:spPr bwMode="auto">
              <a:xfrm>
                <a:off x="6073775" y="2974974"/>
                <a:ext cx="17462" cy="52388"/>
              </a:xfrm>
              <a:custGeom>
                <a:avLst/>
                <a:gdLst/>
                <a:ahLst/>
                <a:cxnLst>
                  <a:cxn ang="0">
                    <a:pos x="6" y="21"/>
                  </a:cxn>
                  <a:cxn ang="0">
                    <a:pos x="4" y="23"/>
                  </a:cxn>
                  <a:cxn ang="0">
                    <a:pos x="1" y="21"/>
                  </a:cxn>
                  <a:cxn ang="0">
                    <a:pos x="0" y="3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6" y="21"/>
                  </a:cxn>
                </a:cxnLst>
                <a:rect l="0" t="0" r="r" b="b"/>
                <a:pathLst>
                  <a:path w="8" h="23">
                    <a:moveTo>
                      <a:pt x="6" y="21"/>
                    </a:moveTo>
                    <a:cubicBezTo>
                      <a:pt x="6" y="22"/>
                      <a:pt x="5" y="23"/>
                      <a:pt x="4" y="23"/>
                    </a:cubicBezTo>
                    <a:cubicBezTo>
                      <a:pt x="2" y="23"/>
                      <a:pt x="1" y="22"/>
                      <a:pt x="1" y="2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4" y="0"/>
                    </a:cubicBezTo>
                    <a:cubicBezTo>
                      <a:pt x="6" y="0"/>
                      <a:pt x="8" y="1"/>
                      <a:pt x="8" y="3"/>
                    </a:cubicBezTo>
                    <a:lnTo>
                      <a:pt x="6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Oval 33"/>
              <p:cNvSpPr>
                <a:spLocks/>
              </p:cNvSpPr>
              <p:nvPr/>
            </p:nvSpPr>
            <p:spPr bwMode="auto">
              <a:xfrm>
                <a:off x="6075363" y="3036887"/>
                <a:ext cx="14287" cy="1587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Freeform: Shape 34"/>
              <p:cNvSpPr>
                <a:spLocks/>
              </p:cNvSpPr>
              <p:nvPr/>
            </p:nvSpPr>
            <p:spPr bwMode="auto">
              <a:xfrm>
                <a:off x="6073775" y="2876549"/>
                <a:ext cx="17462" cy="41275"/>
              </a:xfrm>
              <a:custGeom>
                <a:avLst/>
                <a:gdLst/>
                <a:ahLst/>
                <a:cxnLst>
                  <a:cxn ang="0">
                    <a:pos x="4" y="18"/>
                  </a:cxn>
                  <a:cxn ang="0">
                    <a:pos x="0" y="14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8" y="4"/>
                  </a:cxn>
                  <a:cxn ang="0">
                    <a:pos x="8" y="14"/>
                  </a:cxn>
                  <a:cxn ang="0">
                    <a:pos x="4" y="18"/>
                  </a:cxn>
                </a:cxnLst>
                <a:rect l="0" t="0" r="r" b="b"/>
                <a:pathLst>
                  <a:path w="8" h="18">
                    <a:moveTo>
                      <a:pt x="4" y="18"/>
                    </a:moveTo>
                    <a:cubicBezTo>
                      <a:pt x="1" y="18"/>
                      <a:pt x="0" y="17"/>
                      <a:pt x="0" y="1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7"/>
                      <a:pt x="6" y="18"/>
                      <a:pt x="4" y="1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Freeform: Shape 35"/>
              <p:cNvSpPr>
                <a:spLocks/>
              </p:cNvSpPr>
              <p:nvPr/>
            </p:nvSpPr>
            <p:spPr bwMode="auto">
              <a:xfrm>
                <a:off x="6146800" y="2917824"/>
                <a:ext cx="41275" cy="31750"/>
              </a:xfrm>
              <a:custGeom>
                <a:avLst/>
                <a:gdLst/>
                <a:ahLst/>
                <a:cxnLst>
                  <a:cxn ang="0">
                    <a:pos x="4" y="14"/>
                  </a:cxn>
                  <a:cxn ang="0">
                    <a:pos x="1" y="12"/>
                  </a:cxn>
                  <a:cxn ang="0">
                    <a:pos x="2" y="6"/>
                  </a:cxn>
                  <a:cxn ang="0">
                    <a:pos x="11" y="1"/>
                  </a:cxn>
                  <a:cxn ang="0">
                    <a:pos x="17" y="2"/>
                  </a:cxn>
                  <a:cxn ang="0">
                    <a:pos x="15" y="8"/>
                  </a:cxn>
                  <a:cxn ang="0">
                    <a:pos x="6" y="13"/>
                  </a:cxn>
                  <a:cxn ang="0">
                    <a:pos x="4" y="14"/>
                  </a:cxn>
                </a:cxnLst>
                <a:rect l="0" t="0" r="r" b="b"/>
                <a:pathLst>
                  <a:path w="18" h="14">
                    <a:moveTo>
                      <a:pt x="4" y="14"/>
                    </a:moveTo>
                    <a:cubicBezTo>
                      <a:pt x="3" y="14"/>
                      <a:pt x="2" y="13"/>
                      <a:pt x="1" y="12"/>
                    </a:cubicBezTo>
                    <a:cubicBezTo>
                      <a:pt x="0" y="10"/>
                      <a:pt x="0" y="8"/>
                      <a:pt x="2" y="6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3" y="0"/>
                      <a:pt x="16" y="0"/>
                      <a:pt x="17" y="2"/>
                    </a:cubicBezTo>
                    <a:cubicBezTo>
                      <a:pt x="18" y="4"/>
                      <a:pt x="17" y="7"/>
                      <a:pt x="15" y="8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4"/>
                      <a:pt x="5" y="14"/>
                      <a:pt x="4" y="1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Freeform: Shape 36"/>
              <p:cNvSpPr>
                <a:spLocks/>
              </p:cNvSpPr>
              <p:nvPr/>
            </p:nvSpPr>
            <p:spPr bwMode="auto">
              <a:xfrm>
                <a:off x="5975350" y="2917824"/>
                <a:ext cx="42862" cy="31750"/>
              </a:xfrm>
              <a:custGeom>
                <a:avLst/>
                <a:gdLst/>
                <a:ahLst/>
                <a:cxnLst>
                  <a:cxn ang="0">
                    <a:pos x="14" y="14"/>
                  </a:cxn>
                  <a:cxn ang="0">
                    <a:pos x="12" y="13"/>
                  </a:cxn>
                  <a:cxn ang="0">
                    <a:pos x="3" y="8"/>
                  </a:cxn>
                  <a:cxn ang="0">
                    <a:pos x="1" y="2"/>
                  </a:cxn>
                  <a:cxn ang="0">
                    <a:pos x="7" y="1"/>
                  </a:cxn>
                  <a:cxn ang="0">
                    <a:pos x="16" y="6"/>
                  </a:cxn>
                  <a:cxn ang="0">
                    <a:pos x="17" y="12"/>
                  </a:cxn>
                  <a:cxn ang="0">
                    <a:pos x="14" y="14"/>
                  </a:cxn>
                </a:cxnLst>
                <a:rect l="0" t="0" r="r" b="b"/>
                <a:pathLst>
                  <a:path w="19" h="14">
                    <a:moveTo>
                      <a:pt x="14" y="14"/>
                    </a:moveTo>
                    <a:cubicBezTo>
                      <a:pt x="13" y="14"/>
                      <a:pt x="12" y="14"/>
                      <a:pt x="12" y="13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7"/>
                      <a:pt x="0" y="4"/>
                      <a:pt x="1" y="2"/>
                    </a:cubicBezTo>
                    <a:cubicBezTo>
                      <a:pt x="3" y="0"/>
                      <a:pt x="5" y="0"/>
                      <a:pt x="7" y="1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8" y="8"/>
                      <a:pt x="19" y="10"/>
                      <a:pt x="17" y="12"/>
                    </a:cubicBezTo>
                    <a:cubicBezTo>
                      <a:pt x="17" y="13"/>
                      <a:pt x="15" y="14"/>
                      <a:pt x="14" y="1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1" name="Group 50"/>
            <p:cNvGrpSpPr/>
            <p:nvPr/>
          </p:nvGrpSpPr>
          <p:grpSpPr>
            <a:xfrm>
              <a:off x="518012" y="3624868"/>
              <a:ext cx="1640076" cy="807113"/>
              <a:chOff x="5045337" y="3845152"/>
              <a:chExt cx="2186768" cy="1076150"/>
            </a:xfrm>
          </p:grpSpPr>
          <p:sp>
            <p:nvSpPr>
              <p:cNvPr id="28" name="TextBox 51"/>
              <p:cNvSpPr txBox="1"/>
              <p:nvPr/>
            </p:nvSpPr>
            <p:spPr>
              <a:xfrm>
                <a:off x="5045337" y="3845152"/>
                <a:ext cx="2186768" cy="49014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9" name="TextBox 52"/>
              <p:cNvSpPr txBox="1">
                <a:spLocks/>
              </p:cNvSpPr>
              <p:nvPr/>
            </p:nvSpPr>
            <p:spPr>
              <a:xfrm>
                <a:off x="5045337" y="4335294"/>
                <a:ext cx="2186768" cy="586008"/>
              </a:xfrm>
              <a:prstGeom prst="rect">
                <a:avLst/>
              </a:prstGeom>
            </p:spPr>
            <p:txBody>
              <a:bodyPr vert="horz" wrap="square" lIns="0" tIns="0" rIns="0" bIns="0" anchor="t" anchorCtr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2842058" y="1204263"/>
            <a:ext cx="2192513" cy="4499703"/>
            <a:chOff x="2131543" y="903197"/>
            <a:chExt cx="1644385" cy="3374777"/>
          </a:xfrm>
        </p:grpSpPr>
        <p:sp>
          <p:nvSpPr>
            <p:cNvPr id="6" name="Flowchart: Punched Tape 6"/>
            <p:cNvSpPr/>
            <p:nvPr/>
          </p:nvSpPr>
          <p:spPr>
            <a:xfrm rot="14948415" flipV="1">
              <a:off x="2175728" y="1947403"/>
              <a:ext cx="1600200" cy="1600200"/>
            </a:xfrm>
            <a:prstGeom prst="flowChartPunchedTap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2131543" y="903197"/>
              <a:ext cx="1640076" cy="3374777"/>
              <a:chOff x="2131543" y="903197"/>
              <a:chExt cx="1640076" cy="3374777"/>
            </a:xfrm>
          </p:grpSpPr>
          <p:sp>
            <p:nvSpPr>
              <p:cNvPr id="7" name="TextBox 8"/>
              <p:cNvSpPr txBox="1">
                <a:spLocks/>
              </p:cNvSpPr>
              <p:nvPr/>
            </p:nvSpPr>
            <p:spPr>
              <a:xfrm flipH="1">
                <a:off x="2726995" y="4031801"/>
                <a:ext cx="456856" cy="246173"/>
              </a:xfrm>
              <a:prstGeom prst="rect">
                <a:avLst/>
              </a:prstGeom>
            </p:spPr>
            <p:txBody>
              <a:bodyPr wrap="none" lIns="0" tIns="0" rIns="0" bIns="0" anchor="t" anchorCtr="0">
                <a:normAutofit/>
              </a:bodyPr>
              <a:lstStyle/>
              <a:p>
                <a:pPr rtl="1">
                  <a:spcBef>
                    <a:spcPct val="0"/>
                  </a:spcBef>
                  <a:defRPr/>
                </a:pPr>
                <a:r>
                  <a:rPr lang="en-US" sz="1867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2016</a:t>
                </a:r>
              </a:p>
            </p:txBody>
          </p:sp>
          <p:grpSp>
            <p:nvGrpSpPr>
              <p:cNvPr id="16" name="Group 25"/>
              <p:cNvGrpSpPr/>
              <p:nvPr/>
            </p:nvGrpSpPr>
            <p:grpSpPr>
              <a:xfrm>
                <a:off x="2681397" y="2826694"/>
                <a:ext cx="557720" cy="600119"/>
                <a:chOff x="1066800" y="2373312"/>
                <a:chExt cx="271462" cy="292100"/>
              </a:xfrm>
              <a:solidFill>
                <a:schemeClr val="bg1"/>
              </a:solidFill>
            </p:grpSpPr>
            <p:sp>
              <p:nvSpPr>
                <p:cNvPr id="47" name="Oval 26"/>
                <p:cNvSpPr>
                  <a:spLocks/>
                </p:cNvSpPr>
                <p:nvPr/>
              </p:nvSpPr>
              <p:spPr bwMode="auto">
                <a:xfrm>
                  <a:off x="1152525" y="2373312"/>
                  <a:ext cx="95250" cy="936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18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8" name="Freeform: Shape 27"/>
                <p:cNvSpPr>
                  <a:spLocks/>
                </p:cNvSpPr>
                <p:nvPr/>
              </p:nvSpPr>
              <p:spPr bwMode="auto">
                <a:xfrm>
                  <a:off x="1116013" y="2481262"/>
                  <a:ext cx="165100" cy="109538"/>
                </a:xfrm>
                <a:custGeom>
                  <a:avLst/>
                  <a:gdLst/>
                  <a:ahLst/>
                  <a:cxnLst>
                    <a:cxn ang="0">
                      <a:pos x="44" y="33"/>
                    </a:cxn>
                    <a:cxn ang="0">
                      <a:pos x="37" y="40"/>
                    </a:cxn>
                    <a:cxn ang="0">
                      <a:pos x="36" y="40"/>
                    </a:cxn>
                    <a:cxn ang="0">
                      <a:pos x="35" y="40"/>
                    </a:cxn>
                    <a:cxn ang="0">
                      <a:pos x="28" y="33"/>
                    </a:cxn>
                    <a:cxn ang="0">
                      <a:pos x="27" y="31"/>
                    </a:cxn>
                    <a:cxn ang="0">
                      <a:pos x="31" y="14"/>
                    </a:cxn>
                    <a:cxn ang="0">
                      <a:pos x="31" y="12"/>
                    </a:cxn>
                    <a:cxn ang="0">
                      <a:pos x="31" y="9"/>
                    </a:cxn>
                    <a:cxn ang="0">
                      <a:pos x="32" y="7"/>
                    </a:cxn>
                    <a:cxn ang="0">
                      <a:pos x="40" y="7"/>
                    </a:cxn>
                    <a:cxn ang="0">
                      <a:pos x="42" y="9"/>
                    </a:cxn>
                    <a:cxn ang="0">
                      <a:pos x="41" y="12"/>
                    </a:cxn>
                    <a:cxn ang="0">
                      <a:pos x="42" y="14"/>
                    </a:cxn>
                    <a:cxn ang="0">
                      <a:pos x="45" y="31"/>
                    </a:cxn>
                    <a:cxn ang="0">
                      <a:pos x="44" y="33"/>
                    </a:cxn>
                    <a:cxn ang="0">
                      <a:pos x="72" y="33"/>
                    </a:cxn>
                    <a:cxn ang="0">
                      <a:pos x="62" y="7"/>
                    </a:cxn>
                    <a:cxn ang="0">
                      <a:pos x="53" y="0"/>
                    </a:cxn>
                    <a:cxn ang="0">
                      <a:pos x="52" y="0"/>
                    </a:cxn>
                    <a:cxn ang="0">
                      <a:pos x="36" y="0"/>
                    </a:cxn>
                    <a:cxn ang="0">
                      <a:pos x="20" y="0"/>
                    </a:cxn>
                    <a:cxn ang="0">
                      <a:pos x="19" y="0"/>
                    </a:cxn>
                    <a:cxn ang="0">
                      <a:pos x="10" y="7"/>
                    </a:cxn>
                    <a:cxn ang="0">
                      <a:pos x="1" y="33"/>
                    </a:cxn>
                    <a:cxn ang="0">
                      <a:pos x="2" y="37"/>
                    </a:cxn>
                    <a:cxn ang="0">
                      <a:pos x="10" y="41"/>
                    </a:cxn>
                    <a:cxn ang="0">
                      <a:pos x="13" y="40"/>
                    </a:cxn>
                    <a:cxn ang="0">
                      <a:pos x="18" y="27"/>
                    </a:cxn>
                    <a:cxn ang="0">
                      <a:pos x="18" y="27"/>
                    </a:cxn>
                    <a:cxn ang="0">
                      <a:pos x="18" y="40"/>
                    </a:cxn>
                    <a:cxn ang="0">
                      <a:pos x="20" y="44"/>
                    </a:cxn>
                    <a:cxn ang="0">
                      <a:pos x="36" y="48"/>
                    </a:cxn>
                    <a:cxn ang="0">
                      <a:pos x="52" y="44"/>
                    </a:cxn>
                    <a:cxn ang="0">
                      <a:pos x="54" y="40"/>
                    </a:cxn>
                    <a:cxn ang="0">
                      <a:pos x="54" y="27"/>
                    </a:cxn>
                    <a:cxn ang="0">
                      <a:pos x="55" y="27"/>
                    </a:cxn>
                    <a:cxn ang="0">
                      <a:pos x="60" y="40"/>
                    </a:cxn>
                    <a:cxn ang="0">
                      <a:pos x="62" y="41"/>
                    </a:cxn>
                    <a:cxn ang="0">
                      <a:pos x="70" y="37"/>
                    </a:cxn>
                    <a:cxn ang="0">
                      <a:pos x="72" y="33"/>
                    </a:cxn>
                  </a:cxnLst>
                  <a:rect l="0" t="0" r="r" b="b"/>
                  <a:pathLst>
                    <a:path w="72" h="48">
                      <a:moveTo>
                        <a:pt x="44" y="33"/>
                      </a:moveTo>
                      <a:cubicBezTo>
                        <a:pt x="37" y="40"/>
                        <a:pt x="37" y="40"/>
                        <a:pt x="37" y="40"/>
                      </a:cubicBezTo>
                      <a:cubicBezTo>
                        <a:pt x="37" y="40"/>
                        <a:pt x="37" y="40"/>
                        <a:pt x="36" y="40"/>
                      </a:cubicBezTo>
                      <a:cubicBezTo>
                        <a:pt x="36" y="40"/>
                        <a:pt x="35" y="40"/>
                        <a:pt x="35" y="40"/>
                      </a:cubicBezTo>
                      <a:cubicBezTo>
                        <a:pt x="28" y="33"/>
                        <a:pt x="28" y="33"/>
                        <a:pt x="28" y="33"/>
                      </a:cubicBezTo>
                      <a:cubicBezTo>
                        <a:pt x="27" y="33"/>
                        <a:pt x="27" y="32"/>
                        <a:pt x="27" y="31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1" y="13"/>
                        <a:pt x="31" y="12"/>
                        <a:pt x="31" y="12"/>
                      </a:cubicBezTo>
                      <a:cubicBezTo>
                        <a:pt x="31" y="11"/>
                        <a:pt x="31" y="9"/>
                        <a:pt x="31" y="9"/>
                      </a:cubicBezTo>
                      <a:cubicBezTo>
                        <a:pt x="31" y="8"/>
                        <a:pt x="31" y="7"/>
                        <a:pt x="32" y="7"/>
                      </a:cubicBezTo>
                      <a:cubicBezTo>
                        <a:pt x="40" y="7"/>
                        <a:pt x="40" y="7"/>
                        <a:pt x="40" y="7"/>
                      </a:cubicBezTo>
                      <a:cubicBezTo>
                        <a:pt x="41" y="7"/>
                        <a:pt x="42" y="8"/>
                        <a:pt x="42" y="9"/>
                      </a:cubicBezTo>
                      <a:cubicBezTo>
                        <a:pt x="42" y="9"/>
                        <a:pt x="42" y="11"/>
                        <a:pt x="41" y="12"/>
                      </a:cubicBezTo>
                      <a:cubicBezTo>
                        <a:pt x="41" y="12"/>
                        <a:pt x="42" y="13"/>
                        <a:pt x="42" y="14"/>
                      </a:cubicBezTo>
                      <a:cubicBezTo>
                        <a:pt x="45" y="31"/>
                        <a:pt x="45" y="31"/>
                        <a:pt x="45" y="31"/>
                      </a:cubicBezTo>
                      <a:cubicBezTo>
                        <a:pt x="45" y="32"/>
                        <a:pt x="45" y="33"/>
                        <a:pt x="44" y="33"/>
                      </a:cubicBezTo>
                      <a:moveTo>
                        <a:pt x="72" y="33"/>
                      </a:moveTo>
                      <a:cubicBezTo>
                        <a:pt x="62" y="7"/>
                        <a:pt x="62" y="7"/>
                        <a:pt x="62" y="7"/>
                      </a:cubicBezTo>
                      <a:cubicBezTo>
                        <a:pt x="62" y="7"/>
                        <a:pt x="60" y="0"/>
                        <a:pt x="53" y="0"/>
                      </a:cubicBezTo>
                      <a:cubicBezTo>
                        <a:pt x="52" y="0"/>
                        <a:pt x="52" y="0"/>
                        <a:pt x="52" y="0"/>
                      </a:cubicBezTo>
                      <a:cubicBezTo>
                        <a:pt x="52" y="0"/>
                        <a:pt x="44" y="0"/>
                        <a:pt x="36" y="0"/>
                      </a:cubicBezTo>
                      <a:cubicBezTo>
                        <a:pt x="28" y="0"/>
                        <a:pt x="21" y="0"/>
                        <a:pt x="20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3" y="0"/>
                        <a:pt x="11" y="7"/>
                        <a:pt x="10" y="7"/>
                      </a:cubicBezTo>
                      <a:cubicBezTo>
                        <a:pt x="1" y="33"/>
                        <a:pt x="1" y="33"/>
                        <a:pt x="1" y="33"/>
                      </a:cubicBezTo>
                      <a:cubicBezTo>
                        <a:pt x="0" y="34"/>
                        <a:pt x="1" y="36"/>
                        <a:pt x="2" y="37"/>
                      </a:cubicBezTo>
                      <a:cubicBezTo>
                        <a:pt x="4" y="39"/>
                        <a:pt x="7" y="41"/>
                        <a:pt x="10" y="41"/>
                      </a:cubicBezTo>
                      <a:cubicBezTo>
                        <a:pt x="12" y="41"/>
                        <a:pt x="13" y="40"/>
                        <a:pt x="13" y="40"/>
                      </a:cubicBezTo>
                      <a:cubicBezTo>
                        <a:pt x="18" y="27"/>
                        <a:pt x="18" y="27"/>
                        <a:pt x="18" y="27"/>
                      </a:cubicBezTo>
                      <a:cubicBezTo>
                        <a:pt x="18" y="27"/>
                        <a:pt x="18" y="24"/>
                        <a:pt x="18" y="27"/>
                      </a:cubicBezTo>
                      <a:cubicBezTo>
                        <a:pt x="18" y="30"/>
                        <a:pt x="18" y="36"/>
                        <a:pt x="18" y="40"/>
                      </a:cubicBezTo>
                      <a:cubicBezTo>
                        <a:pt x="18" y="42"/>
                        <a:pt x="19" y="43"/>
                        <a:pt x="20" y="44"/>
                      </a:cubicBezTo>
                      <a:cubicBezTo>
                        <a:pt x="26" y="48"/>
                        <a:pt x="30" y="48"/>
                        <a:pt x="36" y="48"/>
                      </a:cubicBezTo>
                      <a:cubicBezTo>
                        <a:pt x="42" y="48"/>
                        <a:pt x="47" y="48"/>
                        <a:pt x="52" y="44"/>
                      </a:cubicBezTo>
                      <a:cubicBezTo>
                        <a:pt x="54" y="43"/>
                        <a:pt x="54" y="42"/>
                        <a:pt x="54" y="40"/>
                      </a:cubicBezTo>
                      <a:cubicBezTo>
                        <a:pt x="54" y="36"/>
                        <a:pt x="54" y="30"/>
                        <a:pt x="54" y="27"/>
                      </a:cubicBezTo>
                      <a:cubicBezTo>
                        <a:pt x="54" y="24"/>
                        <a:pt x="55" y="27"/>
                        <a:pt x="55" y="27"/>
                      </a:cubicBezTo>
                      <a:cubicBezTo>
                        <a:pt x="60" y="40"/>
                        <a:pt x="60" y="40"/>
                        <a:pt x="60" y="40"/>
                      </a:cubicBezTo>
                      <a:cubicBezTo>
                        <a:pt x="60" y="40"/>
                        <a:pt x="60" y="41"/>
                        <a:pt x="62" y="41"/>
                      </a:cubicBezTo>
                      <a:cubicBezTo>
                        <a:pt x="65" y="41"/>
                        <a:pt x="68" y="39"/>
                        <a:pt x="70" y="37"/>
                      </a:cubicBezTo>
                      <a:cubicBezTo>
                        <a:pt x="72" y="36"/>
                        <a:pt x="72" y="34"/>
                        <a:pt x="72" y="33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18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9" name="Freeform: Shape 28"/>
                <p:cNvSpPr>
                  <a:spLocks/>
                </p:cNvSpPr>
                <p:nvPr/>
              </p:nvSpPr>
              <p:spPr bwMode="auto">
                <a:xfrm>
                  <a:off x="1066800" y="2562224"/>
                  <a:ext cx="271462" cy="103188"/>
                </a:xfrm>
                <a:custGeom>
                  <a:avLst/>
                  <a:gdLst/>
                  <a:ahLst/>
                  <a:cxnLst>
                    <a:cxn ang="0">
                      <a:pos x="113" y="9"/>
                    </a:cxn>
                    <a:cxn ang="0">
                      <a:pos x="112" y="9"/>
                    </a:cxn>
                    <a:cxn ang="0">
                      <a:pos x="111" y="9"/>
                    </a:cxn>
                    <a:cxn ang="0">
                      <a:pos x="105" y="2"/>
                    </a:cxn>
                    <a:cxn ang="0">
                      <a:pos x="100" y="0"/>
                    </a:cxn>
                    <a:cxn ang="0">
                      <a:pos x="98" y="3"/>
                    </a:cxn>
                    <a:cxn ang="0">
                      <a:pos x="58" y="20"/>
                    </a:cxn>
                    <a:cxn ang="0">
                      <a:pos x="19" y="4"/>
                    </a:cxn>
                    <a:cxn ang="0">
                      <a:pos x="18" y="2"/>
                    </a:cxn>
                    <a:cxn ang="0">
                      <a:pos x="14" y="2"/>
                    </a:cxn>
                    <a:cxn ang="0">
                      <a:pos x="7" y="9"/>
                    </a:cxn>
                    <a:cxn ang="0">
                      <a:pos x="6" y="9"/>
                    </a:cxn>
                    <a:cxn ang="0">
                      <a:pos x="5" y="9"/>
                    </a:cxn>
                    <a:cxn ang="0">
                      <a:pos x="0" y="15"/>
                    </a:cxn>
                    <a:cxn ang="0">
                      <a:pos x="5" y="20"/>
                    </a:cxn>
                    <a:cxn ang="0">
                      <a:pos x="11" y="15"/>
                    </a:cxn>
                    <a:cxn ang="0">
                      <a:pos x="11" y="15"/>
                    </a:cxn>
                    <a:cxn ang="0">
                      <a:pos x="11" y="13"/>
                    </a:cxn>
                    <a:cxn ang="0">
                      <a:pos x="14" y="10"/>
                    </a:cxn>
                    <a:cxn ang="0">
                      <a:pos x="16" y="10"/>
                    </a:cxn>
                    <a:cxn ang="0">
                      <a:pos x="54" y="26"/>
                    </a:cxn>
                    <a:cxn ang="0">
                      <a:pos x="56" y="27"/>
                    </a:cxn>
                    <a:cxn ang="0">
                      <a:pos x="56" y="34"/>
                    </a:cxn>
                    <a:cxn ang="0">
                      <a:pos x="55" y="35"/>
                    </a:cxn>
                    <a:cxn ang="0">
                      <a:pos x="53" y="39"/>
                    </a:cxn>
                    <a:cxn ang="0">
                      <a:pos x="59" y="45"/>
                    </a:cxn>
                    <a:cxn ang="0">
                      <a:pos x="64" y="39"/>
                    </a:cxn>
                    <a:cxn ang="0">
                      <a:pos x="62" y="35"/>
                    </a:cxn>
                    <a:cxn ang="0">
                      <a:pos x="62" y="34"/>
                    </a:cxn>
                    <a:cxn ang="0">
                      <a:pos x="62" y="27"/>
                    </a:cxn>
                    <a:cxn ang="0">
                      <a:pos x="63" y="26"/>
                    </a:cxn>
                    <a:cxn ang="0">
                      <a:pos x="101" y="9"/>
                    </a:cxn>
                    <a:cxn ang="0">
                      <a:pos x="103" y="9"/>
                    </a:cxn>
                    <a:cxn ang="0">
                      <a:pos x="107" y="13"/>
                    </a:cxn>
                    <a:cxn ang="0">
                      <a:pos x="108" y="15"/>
                    </a:cxn>
                    <a:cxn ang="0">
                      <a:pos x="108" y="15"/>
                    </a:cxn>
                    <a:cxn ang="0">
                      <a:pos x="113" y="20"/>
                    </a:cxn>
                    <a:cxn ang="0">
                      <a:pos x="119" y="15"/>
                    </a:cxn>
                    <a:cxn ang="0">
                      <a:pos x="113" y="9"/>
                    </a:cxn>
                  </a:cxnLst>
                  <a:rect l="0" t="0" r="r" b="b"/>
                  <a:pathLst>
                    <a:path w="119" h="45">
                      <a:moveTo>
                        <a:pt x="113" y="9"/>
                      </a:moveTo>
                      <a:cubicBezTo>
                        <a:pt x="113" y="9"/>
                        <a:pt x="113" y="9"/>
                        <a:pt x="112" y="9"/>
                      </a:cubicBezTo>
                      <a:cubicBezTo>
                        <a:pt x="112" y="9"/>
                        <a:pt x="112" y="9"/>
                        <a:pt x="111" y="9"/>
                      </a:cubicBezTo>
                      <a:cubicBezTo>
                        <a:pt x="105" y="2"/>
                        <a:pt x="105" y="2"/>
                        <a:pt x="105" y="2"/>
                      </a:cubicBezTo>
                      <a:cubicBezTo>
                        <a:pt x="104" y="1"/>
                        <a:pt x="103" y="0"/>
                        <a:pt x="100" y="0"/>
                      </a:cubicBezTo>
                      <a:cubicBezTo>
                        <a:pt x="99" y="1"/>
                        <a:pt x="99" y="3"/>
                        <a:pt x="98" y="3"/>
                      </a:cubicBezTo>
                      <a:cubicBezTo>
                        <a:pt x="95" y="12"/>
                        <a:pt x="76" y="20"/>
                        <a:pt x="58" y="20"/>
                      </a:cubicBezTo>
                      <a:cubicBezTo>
                        <a:pt x="40" y="20"/>
                        <a:pt x="23" y="13"/>
                        <a:pt x="19" y="4"/>
                      </a:cubicBezTo>
                      <a:cubicBezTo>
                        <a:pt x="19" y="3"/>
                        <a:pt x="18" y="3"/>
                        <a:pt x="18" y="2"/>
                      </a:cubicBezTo>
                      <a:cubicBezTo>
                        <a:pt x="17" y="1"/>
                        <a:pt x="15" y="1"/>
                        <a:pt x="14" y="2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9"/>
                        <a:pt x="6" y="9"/>
                        <a:pt x="6" y="9"/>
                      </a:cubicBezTo>
                      <a:cubicBezTo>
                        <a:pt x="6" y="9"/>
                        <a:pt x="6" y="9"/>
                        <a:pt x="5" y="9"/>
                      </a:cubicBezTo>
                      <a:cubicBezTo>
                        <a:pt x="2" y="9"/>
                        <a:pt x="0" y="12"/>
                        <a:pt x="0" y="15"/>
                      </a:cubicBezTo>
                      <a:cubicBezTo>
                        <a:pt x="0" y="18"/>
                        <a:pt x="2" y="20"/>
                        <a:pt x="5" y="20"/>
                      </a:cubicBezTo>
                      <a:cubicBezTo>
                        <a:pt x="8" y="20"/>
                        <a:pt x="11" y="18"/>
                        <a:pt x="11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4"/>
                        <a:pt x="11" y="14"/>
                        <a:pt x="11" y="13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5" y="9"/>
                        <a:pt x="16" y="10"/>
                        <a:pt x="16" y="10"/>
                      </a:cubicBezTo>
                      <a:cubicBezTo>
                        <a:pt x="24" y="19"/>
                        <a:pt x="38" y="25"/>
                        <a:pt x="54" y="26"/>
                      </a:cubicBezTo>
                      <a:cubicBezTo>
                        <a:pt x="55" y="26"/>
                        <a:pt x="56" y="26"/>
                        <a:pt x="56" y="27"/>
                      </a:cubicBezTo>
                      <a:cubicBezTo>
                        <a:pt x="56" y="34"/>
                        <a:pt x="56" y="34"/>
                        <a:pt x="56" y="34"/>
                      </a:cubicBezTo>
                      <a:cubicBezTo>
                        <a:pt x="56" y="35"/>
                        <a:pt x="55" y="35"/>
                        <a:pt x="55" y="35"/>
                      </a:cubicBezTo>
                      <a:cubicBezTo>
                        <a:pt x="54" y="36"/>
                        <a:pt x="53" y="38"/>
                        <a:pt x="53" y="39"/>
                      </a:cubicBezTo>
                      <a:cubicBezTo>
                        <a:pt x="53" y="42"/>
                        <a:pt x="56" y="45"/>
                        <a:pt x="59" y="45"/>
                      </a:cubicBezTo>
                      <a:cubicBezTo>
                        <a:pt x="62" y="45"/>
                        <a:pt x="64" y="42"/>
                        <a:pt x="64" y="39"/>
                      </a:cubicBezTo>
                      <a:cubicBezTo>
                        <a:pt x="64" y="38"/>
                        <a:pt x="63" y="36"/>
                        <a:pt x="62" y="35"/>
                      </a:cubicBezTo>
                      <a:cubicBezTo>
                        <a:pt x="62" y="35"/>
                        <a:pt x="62" y="35"/>
                        <a:pt x="62" y="34"/>
                      </a:cubicBezTo>
                      <a:cubicBezTo>
                        <a:pt x="62" y="27"/>
                        <a:pt x="62" y="27"/>
                        <a:pt x="62" y="27"/>
                      </a:cubicBezTo>
                      <a:cubicBezTo>
                        <a:pt x="62" y="26"/>
                        <a:pt x="63" y="26"/>
                        <a:pt x="63" y="26"/>
                      </a:cubicBezTo>
                      <a:cubicBezTo>
                        <a:pt x="80" y="24"/>
                        <a:pt x="94" y="18"/>
                        <a:pt x="101" y="9"/>
                      </a:cubicBezTo>
                      <a:cubicBezTo>
                        <a:pt x="102" y="9"/>
                        <a:pt x="102" y="8"/>
                        <a:pt x="103" y="9"/>
                      </a:cubicBezTo>
                      <a:cubicBezTo>
                        <a:pt x="107" y="13"/>
                        <a:pt x="107" y="13"/>
                        <a:pt x="107" y="13"/>
                      </a:cubicBezTo>
                      <a:cubicBezTo>
                        <a:pt x="108" y="14"/>
                        <a:pt x="108" y="14"/>
                        <a:pt x="108" y="15"/>
                      </a:cubicBezTo>
                      <a:cubicBezTo>
                        <a:pt x="108" y="15"/>
                        <a:pt x="108" y="15"/>
                        <a:pt x="108" y="15"/>
                      </a:cubicBezTo>
                      <a:cubicBezTo>
                        <a:pt x="108" y="18"/>
                        <a:pt x="110" y="20"/>
                        <a:pt x="113" y="20"/>
                      </a:cubicBezTo>
                      <a:cubicBezTo>
                        <a:pt x="116" y="20"/>
                        <a:pt x="119" y="18"/>
                        <a:pt x="119" y="15"/>
                      </a:cubicBezTo>
                      <a:cubicBezTo>
                        <a:pt x="119" y="12"/>
                        <a:pt x="116" y="9"/>
                        <a:pt x="113" y="9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18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2" name="Group 53"/>
              <p:cNvGrpSpPr/>
              <p:nvPr/>
            </p:nvGrpSpPr>
            <p:grpSpPr>
              <a:xfrm>
                <a:off x="2131543" y="903197"/>
                <a:ext cx="1640076" cy="807113"/>
                <a:chOff x="5045337" y="3845152"/>
                <a:chExt cx="2186768" cy="1076150"/>
              </a:xfrm>
            </p:grpSpPr>
            <p:sp>
              <p:nvSpPr>
                <p:cNvPr id="26" name="TextBox 54"/>
                <p:cNvSpPr txBox="1"/>
                <p:nvPr/>
              </p:nvSpPr>
              <p:spPr>
                <a:xfrm>
                  <a:off x="5045337" y="3845152"/>
                  <a:ext cx="2186768" cy="4901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b" anchorCtr="1">
                  <a:normAutofit/>
                </a:bodyPr>
                <a:lstStyle/>
                <a:p>
                  <a:pPr algn="ctr"/>
                  <a:r>
                    <a:rPr lang="zh-CN" altLang="en-US" sz="1600" b="1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27" name="TextBox 55"/>
                <p:cNvSpPr txBox="1">
                  <a:spLocks/>
                </p:cNvSpPr>
                <p:nvPr/>
              </p:nvSpPr>
              <p:spPr>
                <a:xfrm>
                  <a:off x="5045337" y="4335294"/>
                  <a:ext cx="2186768" cy="586008"/>
                </a:xfrm>
                <a:prstGeom prst="rect">
                  <a:avLst/>
                </a:prstGeom>
              </p:spPr>
              <p:txBody>
                <a:bodyPr vert="horz" wrap="square" lIns="0" tIns="0" rIns="0" bIns="0" anchor="t" anchorCtr="1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80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 </a:t>
                  </a:r>
                  <a:br>
                    <a:rPr lang="zh-CN" altLang="en-US" sz="80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80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</p:grpSp>
        </p:grpSp>
      </p:grpSp>
      <p:grpSp>
        <p:nvGrpSpPr>
          <p:cNvPr id="58" name="组合 57"/>
          <p:cNvGrpSpPr/>
          <p:nvPr/>
        </p:nvGrpSpPr>
        <p:grpSpPr>
          <a:xfrm>
            <a:off x="7127865" y="1204263"/>
            <a:ext cx="2187392" cy="4499703"/>
            <a:chOff x="5345899" y="903197"/>
            <a:chExt cx="1640544" cy="3374777"/>
          </a:xfrm>
        </p:grpSpPr>
        <p:sp>
          <p:nvSpPr>
            <p:cNvPr id="10" name="Flowchart: Punched Tape 12"/>
            <p:cNvSpPr/>
            <p:nvPr/>
          </p:nvSpPr>
          <p:spPr>
            <a:xfrm rot="14948415" flipV="1">
              <a:off x="5386243" y="1947403"/>
              <a:ext cx="1600200" cy="1600200"/>
            </a:xfrm>
            <a:prstGeom prst="flowChartPunchedTap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14"/>
            <p:cNvSpPr txBox="1">
              <a:spLocks/>
            </p:cNvSpPr>
            <p:nvPr/>
          </p:nvSpPr>
          <p:spPr>
            <a:xfrm flipH="1">
              <a:off x="5937509" y="4031801"/>
              <a:ext cx="456856" cy="246173"/>
            </a:xfrm>
            <a:prstGeom prst="rect">
              <a:avLst/>
            </a:prstGeom>
          </p:spPr>
          <p:txBody>
            <a:bodyPr wrap="none" lIns="0" tIns="0" rIns="0" bIns="0" anchor="t" anchorCtr="0">
              <a:normAutofit/>
            </a:bodyPr>
            <a:lstStyle/>
            <a:p>
              <a:pPr rtl="1">
                <a:spcBef>
                  <a:spcPct val="0"/>
                </a:spcBef>
                <a:defRPr/>
              </a:pPr>
              <a:r>
                <a:rPr lang="en-US" sz="1867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2018</a:t>
              </a:r>
            </a:p>
          </p:txBody>
        </p:sp>
        <p:grpSp>
          <p:nvGrpSpPr>
            <p:cNvPr id="18" name="Group 37"/>
            <p:cNvGrpSpPr/>
            <p:nvPr/>
          </p:nvGrpSpPr>
          <p:grpSpPr>
            <a:xfrm>
              <a:off x="5939159" y="2841037"/>
              <a:ext cx="502122" cy="490307"/>
              <a:chOff x="1501776" y="1187450"/>
              <a:chExt cx="269875" cy="263526"/>
            </a:xfrm>
            <a:solidFill>
              <a:schemeClr val="bg1"/>
            </a:solidFill>
          </p:grpSpPr>
          <p:grpSp>
            <p:nvGrpSpPr>
              <p:cNvPr id="34" name="Group 38"/>
              <p:cNvGrpSpPr/>
              <p:nvPr/>
            </p:nvGrpSpPr>
            <p:grpSpPr>
              <a:xfrm>
                <a:off x="1522413" y="1243013"/>
                <a:ext cx="233363" cy="207963"/>
                <a:chOff x="1522413" y="1416049"/>
                <a:chExt cx="233363" cy="207963"/>
              </a:xfrm>
              <a:grpFill/>
            </p:grpSpPr>
            <p:sp>
              <p:nvSpPr>
                <p:cNvPr id="36" name="Oval 40"/>
                <p:cNvSpPr>
                  <a:spLocks/>
                </p:cNvSpPr>
                <p:nvPr/>
              </p:nvSpPr>
              <p:spPr bwMode="auto">
                <a:xfrm>
                  <a:off x="1625601" y="1539874"/>
                  <a:ext cx="22225" cy="222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18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7" name="Oval 41"/>
                <p:cNvSpPr>
                  <a:spLocks/>
                </p:cNvSpPr>
                <p:nvPr/>
              </p:nvSpPr>
              <p:spPr bwMode="auto">
                <a:xfrm>
                  <a:off x="1620838" y="1416049"/>
                  <a:ext cx="92075" cy="9048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18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8" name="Freeform: Shape 42"/>
                <p:cNvSpPr>
                  <a:spLocks/>
                </p:cNvSpPr>
                <p:nvPr/>
              </p:nvSpPr>
              <p:spPr bwMode="auto">
                <a:xfrm>
                  <a:off x="1577976" y="1522411"/>
                  <a:ext cx="177800" cy="101600"/>
                </a:xfrm>
                <a:custGeom>
                  <a:avLst/>
                  <a:gdLst/>
                  <a:ahLst/>
                  <a:cxnLst>
                    <a:cxn ang="0">
                      <a:pos x="77" y="42"/>
                    </a:cxn>
                    <a:cxn ang="0">
                      <a:pos x="64" y="7"/>
                    </a:cxn>
                    <a:cxn ang="0">
                      <a:pos x="55" y="0"/>
                    </a:cxn>
                    <a:cxn ang="0">
                      <a:pos x="23" y="0"/>
                    </a:cxn>
                    <a:cxn ang="0">
                      <a:pos x="22" y="0"/>
                    </a:cxn>
                    <a:cxn ang="0">
                      <a:pos x="14" y="7"/>
                    </a:cxn>
                    <a:cxn ang="0">
                      <a:pos x="0" y="42"/>
                    </a:cxn>
                    <a:cxn ang="0">
                      <a:pos x="2" y="44"/>
                    </a:cxn>
                    <a:cxn ang="0">
                      <a:pos x="12" y="44"/>
                    </a:cxn>
                    <a:cxn ang="0">
                      <a:pos x="14" y="42"/>
                    </a:cxn>
                    <a:cxn ang="0">
                      <a:pos x="21" y="25"/>
                    </a:cxn>
                    <a:cxn ang="0">
                      <a:pos x="22" y="25"/>
                    </a:cxn>
                    <a:cxn ang="0">
                      <a:pos x="22" y="42"/>
                    </a:cxn>
                    <a:cxn ang="0">
                      <a:pos x="23" y="44"/>
                    </a:cxn>
                    <a:cxn ang="0">
                      <a:pos x="56" y="44"/>
                    </a:cxn>
                    <a:cxn ang="0">
                      <a:pos x="58" y="41"/>
                    </a:cxn>
                    <a:cxn ang="0">
                      <a:pos x="58" y="25"/>
                    </a:cxn>
                    <a:cxn ang="0">
                      <a:pos x="59" y="25"/>
                    </a:cxn>
                    <a:cxn ang="0">
                      <a:pos x="65" y="42"/>
                    </a:cxn>
                    <a:cxn ang="0">
                      <a:pos x="67" y="44"/>
                    </a:cxn>
                    <a:cxn ang="0">
                      <a:pos x="76" y="44"/>
                    </a:cxn>
                    <a:cxn ang="0">
                      <a:pos x="77" y="42"/>
                    </a:cxn>
                  </a:cxnLst>
                  <a:rect l="0" t="0" r="r" b="b"/>
                  <a:pathLst>
                    <a:path w="78" h="44">
                      <a:moveTo>
                        <a:pt x="77" y="42"/>
                      </a:moveTo>
                      <a:cubicBezTo>
                        <a:pt x="64" y="7"/>
                        <a:pt x="64" y="7"/>
                        <a:pt x="64" y="7"/>
                      </a:cubicBezTo>
                      <a:cubicBezTo>
                        <a:pt x="64" y="6"/>
                        <a:pt x="61" y="0"/>
                        <a:pt x="55" y="0"/>
                      </a:cubicBezTo>
                      <a:cubicBezTo>
                        <a:pt x="54" y="0"/>
                        <a:pt x="24" y="0"/>
                        <a:pt x="23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6" y="0"/>
                        <a:pt x="14" y="6"/>
                        <a:pt x="14" y="7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0" y="43"/>
                        <a:pt x="0" y="44"/>
                        <a:pt x="2" y="44"/>
                      </a:cubicBezTo>
                      <a:cubicBezTo>
                        <a:pt x="12" y="44"/>
                        <a:pt x="12" y="44"/>
                        <a:pt x="12" y="44"/>
                      </a:cubicBezTo>
                      <a:cubicBezTo>
                        <a:pt x="14" y="44"/>
                        <a:pt x="14" y="42"/>
                        <a:pt x="14" y="42"/>
                      </a:cubicBezTo>
                      <a:cubicBezTo>
                        <a:pt x="21" y="25"/>
                        <a:pt x="21" y="25"/>
                        <a:pt x="21" y="25"/>
                      </a:cubicBezTo>
                      <a:cubicBezTo>
                        <a:pt x="21" y="25"/>
                        <a:pt x="22" y="23"/>
                        <a:pt x="22" y="25"/>
                      </a:cubicBezTo>
                      <a:cubicBezTo>
                        <a:pt x="22" y="29"/>
                        <a:pt x="22" y="37"/>
                        <a:pt x="22" y="42"/>
                      </a:cubicBezTo>
                      <a:cubicBezTo>
                        <a:pt x="22" y="43"/>
                        <a:pt x="22" y="44"/>
                        <a:pt x="23" y="44"/>
                      </a:cubicBezTo>
                      <a:cubicBezTo>
                        <a:pt x="56" y="44"/>
                        <a:pt x="56" y="44"/>
                        <a:pt x="56" y="44"/>
                      </a:cubicBezTo>
                      <a:cubicBezTo>
                        <a:pt x="58" y="44"/>
                        <a:pt x="58" y="43"/>
                        <a:pt x="58" y="41"/>
                      </a:cubicBezTo>
                      <a:cubicBezTo>
                        <a:pt x="58" y="37"/>
                        <a:pt x="58" y="28"/>
                        <a:pt x="58" y="25"/>
                      </a:cubicBezTo>
                      <a:cubicBezTo>
                        <a:pt x="58" y="24"/>
                        <a:pt x="59" y="25"/>
                        <a:pt x="59" y="25"/>
                      </a:cubicBezTo>
                      <a:cubicBezTo>
                        <a:pt x="65" y="42"/>
                        <a:pt x="65" y="42"/>
                        <a:pt x="65" y="42"/>
                      </a:cubicBezTo>
                      <a:cubicBezTo>
                        <a:pt x="65" y="42"/>
                        <a:pt x="65" y="44"/>
                        <a:pt x="67" y="44"/>
                      </a:cubicBezTo>
                      <a:cubicBezTo>
                        <a:pt x="76" y="44"/>
                        <a:pt x="76" y="44"/>
                        <a:pt x="76" y="44"/>
                      </a:cubicBezTo>
                      <a:cubicBezTo>
                        <a:pt x="77" y="44"/>
                        <a:pt x="78" y="43"/>
                        <a:pt x="77" y="42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18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9" name="Freeform: Shape 43"/>
                <p:cNvSpPr>
                  <a:spLocks/>
                </p:cNvSpPr>
                <p:nvPr/>
              </p:nvSpPr>
              <p:spPr bwMode="auto">
                <a:xfrm>
                  <a:off x="1522413" y="1587499"/>
                  <a:ext cx="47625" cy="36513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13"/>
                    </a:cxn>
                    <a:cxn ang="0">
                      <a:pos x="2" y="16"/>
                    </a:cxn>
                    <a:cxn ang="0">
                      <a:pos x="13" y="16"/>
                    </a:cxn>
                    <a:cxn ang="0">
                      <a:pos x="16" y="13"/>
                    </a:cxn>
                    <a:cxn ang="0">
                      <a:pos x="20" y="2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21" h="16">
                      <a:moveTo>
                        <a:pt x="18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5"/>
                        <a:pt x="1" y="16"/>
                        <a:pt x="2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5" y="16"/>
                        <a:pt x="16" y="13"/>
                        <a:pt x="16" y="13"/>
                      </a:cubicBezTo>
                      <a:cubicBezTo>
                        <a:pt x="20" y="2"/>
                        <a:pt x="20" y="2"/>
                        <a:pt x="20" y="2"/>
                      </a:cubicBezTo>
                      <a:cubicBezTo>
                        <a:pt x="20" y="2"/>
                        <a:pt x="21" y="0"/>
                        <a:pt x="18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18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5" name="Freeform: Shape 39"/>
              <p:cNvSpPr>
                <a:spLocks/>
              </p:cNvSpPr>
              <p:nvPr/>
            </p:nvSpPr>
            <p:spPr bwMode="auto">
              <a:xfrm>
                <a:off x="1501776" y="1187450"/>
                <a:ext cx="269875" cy="212725"/>
              </a:xfrm>
              <a:custGeom>
                <a:avLst/>
                <a:gdLst/>
                <a:ahLst/>
                <a:cxnLst>
                  <a:cxn ang="0">
                    <a:pos x="36" y="74"/>
                  </a:cxn>
                  <a:cxn ang="0">
                    <a:pos x="12" y="74"/>
                  </a:cxn>
                  <a:cxn ang="0">
                    <a:pos x="7" y="69"/>
                  </a:cxn>
                  <a:cxn ang="0">
                    <a:pos x="7" y="13"/>
                  </a:cxn>
                  <a:cxn ang="0">
                    <a:pos x="12" y="8"/>
                  </a:cxn>
                  <a:cxn ang="0">
                    <a:pos x="106" y="8"/>
                  </a:cxn>
                  <a:cxn ang="0">
                    <a:pos x="111" y="13"/>
                  </a:cxn>
                  <a:cxn ang="0">
                    <a:pos x="111" y="69"/>
                  </a:cxn>
                  <a:cxn ang="0">
                    <a:pos x="108" y="74"/>
                  </a:cxn>
                  <a:cxn ang="0">
                    <a:pos x="106" y="76"/>
                  </a:cxn>
                  <a:cxn ang="0">
                    <a:pos x="112" y="92"/>
                  </a:cxn>
                  <a:cxn ang="0">
                    <a:pos x="114" y="93"/>
                  </a:cxn>
                  <a:cxn ang="0">
                    <a:pos x="118" y="88"/>
                  </a:cxn>
                  <a:cxn ang="0">
                    <a:pos x="118" y="5"/>
                  </a:cxn>
                  <a:cxn ang="0">
                    <a:pos x="113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88"/>
                  </a:cxn>
                  <a:cxn ang="0">
                    <a:pos x="4" y="93"/>
                  </a:cxn>
                  <a:cxn ang="0">
                    <a:pos x="29" y="93"/>
                  </a:cxn>
                  <a:cxn ang="0">
                    <a:pos x="32" y="92"/>
                  </a:cxn>
                  <a:cxn ang="0">
                    <a:pos x="38" y="76"/>
                  </a:cxn>
                  <a:cxn ang="0">
                    <a:pos x="36" y="74"/>
                  </a:cxn>
                </a:cxnLst>
                <a:rect l="0" t="0" r="r" b="b"/>
                <a:pathLst>
                  <a:path w="118" h="93">
                    <a:moveTo>
                      <a:pt x="36" y="74"/>
                    </a:moveTo>
                    <a:cubicBezTo>
                      <a:pt x="12" y="74"/>
                      <a:pt x="12" y="74"/>
                      <a:pt x="12" y="74"/>
                    </a:cubicBezTo>
                    <a:cubicBezTo>
                      <a:pt x="9" y="74"/>
                      <a:pt x="7" y="72"/>
                      <a:pt x="7" y="69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0"/>
                      <a:pt x="9" y="8"/>
                      <a:pt x="12" y="8"/>
                    </a:cubicBezTo>
                    <a:cubicBezTo>
                      <a:pt x="106" y="8"/>
                      <a:pt x="106" y="8"/>
                      <a:pt x="106" y="8"/>
                    </a:cubicBezTo>
                    <a:cubicBezTo>
                      <a:pt x="109" y="8"/>
                      <a:pt x="111" y="10"/>
                      <a:pt x="111" y="13"/>
                    </a:cubicBezTo>
                    <a:cubicBezTo>
                      <a:pt x="111" y="69"/>
                      <a:pt x="111" y="69"/>
                      <a:pt x="111" y="69"/>
                    </a:cubicBezTo>
                    <a:cubicBezTo>
                      <a:pt x="111" y="72"/>
                      <a:pt x="110" y="73"/>
                      <a:pt x="108" y="74"/>
                    </a:cubicBezTo>
                    <a:cubicBezTo>
                      <a:pt x="106" y="75"/>
                      <a:pt x="106" y="76"/>
                      <a:pt x="106" y="76"/>
                    </a:cubicBezTo>
                    <a:cubicBezTo>
                      <a:pt x="112" y="92"/>
                      <a:pt x="112" y="92"/>
                      <a:pt x="112" y="92"/>
                    </a:cubicBezTo>
                    <a:cubicBezTo>
                      <a:pt x="112" y="92"/>
                      <a:pt x="113" y="93"/>
                      <a:pt x="114" y="93"/>
                    </a:cubicBezTo>
                    <a:cubicBezTo>
                      <a:pt x="117" y="93"/>
                      <a:pt x="118" y="91"/>
                      <a:pt x="118" y="88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18" y="2"/>
                      <a:pt x="116" y="0"/>
                      <a:pt x="11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1"/>
                      <a:pt x="2" y="93"/>
                      <a:pt x="4" y="93"/>
                    </a:cubicBezTo>
                    <a:cubicBezTo>
                      <a:pt x="29" y="93"/>
                      <a:pt x="29" y="93"/>
                      <a:pt x="29" y="93"/>
                    </a:cubicBezTo>
                    <a:cubicBezTo>
                      <a:pt x="31" y="93"/>
                      <a:pt x="32" y="92"/>
                      <a:pt x="32" y="92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8" y="76"/>
                      <a:pt x="38" y="74"/>
                      <a:pt x="36" y="7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3" name="Group 56"/>
            <p:cNvGrpSpPr/>
            <p:nvPr/>
          </p:nvGrpSpPr>
          <p:grpSpPr>
            <a:xfrm>
              <a:off x="5345899" y="903197"/>
              <a:ext cx="1640076" cy="807113"/>
              <a:chOff x="5045337" y="3845152"/>
              <a:chExt cx="2186768" cy="1076150"/>
            </a:xfrm>
          </p:grpSpPr>
          <p:sp>
            <p:nvSpPr>
              <p:cNvPr id="24" name="TextBox 57"/>
              <p:cNvSpPr txBox="1"/>
              <p:nvPr/>
            </p:nvSpPr>
            <p:spPr>
              <a:xfrm>
                <a:off x="5045337" y="3845152"/>
                <a:ext cx="2186768" cy="49014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5" name="TextBox 58"/>
              <p:cNvSpPr txBox="1">
                <a:spLocks/>
              </p:cNvSpPr>
              <p:nvPr/>
            </p:nvSpPr>
            <p:spPr>
              <a:xfrm>
                <a:off x="5045337" y="4335294"/>
                <a:ext cx="2186768" cy="586008"/>
              </a:xfrm>
              <a:prstGeom prst="rect">
                <a:avLst/>
              </a:prstGeom>
            </p:spPr>
            <p:txBody>
              <a:bodyPr vert="horz" wrap="square" lIns="0" tIns="0" rIns="0" bIns="0" anchor="t" anchorCtr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849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6"/>
          <p:cNvGrpSpPr/>
          <p:nvPr/>
        </p:nvGrpSpPr>
        <p:grpSpPr>
          <a:xfrm>
            <a:off x="2597106" y="1123951"/>
            <a:ext cx="7020809" cy="3562436"/>
            <a:chOff x="2597105" y="1706793"/>
            <a:chExt cx="7020809" cy="3562437"/>
          </a:xfrm>
        </p:grpSpPr>
        <p:sp>
          <p:nvSpPr>
            <p:cNvPr id="15" name="Trapezoid 87"/>
            <p:cNvSpPr/>
            <p:nvPr/>
          </p:nvSpPr>
          <p:spPr>
            <a:xfrm>
              <a:off x="7316039" y="2275927"/>
              <a:ext cx="2301875" cy="2042791"/>
            </a:xfrm>
            <a:prstGeom prst="trapezoid">
              <a:avLst>
                <a:gd name="adj" fmla="val 13571"/>
              </a:avLst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Oval 88"/>
            <p:cNvSpPr/>
            <p:nvPr/>
          </p:nvSpPr>
          <p:spPr>
            <a:xfrm>
              <a:off x="7891507" y="2448566"/>
              <a:ext cx="129787" cy="12978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Oval 89"/>
            <p:cNvSpPr/>
            <p:nvPr/>
          </p:nvSpPr>
          <p:spPr>
            <a:xfrm>
              <a:off x="8918781" y="2448566"/>
              <a:ext cx="129787" cy="12978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Arc 90"/>
            <p:cNvSpPr/>
            <p:nvPr/>
          </p:nvSpPr>
          <p:spPr>
            <a:xfrm rot="18894015">
              <a:off x="7897842" y="1710012"/>
              <a:ext cx="1138267" cy="1131830"/>
            </a:xfrm>
            <a:prstGeom prst="arc">
              <a:avLst>
                <a:gd name="adj1" fmla="val 11954411"/>
                <a:gd name="adj2" fmla="val 4303291"/>
              </a:avLst>
            </a:pr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sz="213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9" name="Group 91"/>
            <p:cNvGrpSpPr/>
            <p:nvPr/>
          </p:nvGrpSpPr>
          <p:grpSpPr>
            <a:xfrm>
              <a:off x="2597105" y="1706793"/>
              <a:ext cx="2301875" cy="2611925"/>
              <a:chOff x="2900758" y="1478193"/>
              <a:chExt cx="2301875" cy="2611925"/>
            </a:xfrm>
          </p:grpSpPr>
          <p:sp>
            <p:nvSpPr>
              <p:cNvPr id="34" name="Trapezoid 106"/>
              <p:cNvSpPr/>
              <p:nvPr/>
            </p:nvSpPr>
            <p:spPr>
              <a:xfrm>
                <a:off x="2900758" y="2047327"/>
                <a:ext cx="2301875" cy="2042791"/>
              </a:xfrm>
              <a:prstGeom prst="trapezoid">
                <a:avLst>
                  <a:gd name="adj" fmla="val 13571"/>
                </a:avLst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Oval 107"/>
              <p:cNvSpPr/>
              <p:nvPr/>
            </p:nvSpPr>
            <p:spPr>
              <a:xfrm>
                <a:off x="3476226" y="2219966"/>
                <a:ext cx="129787" cy="12978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Oval 108"/>
              <p:cNvSpPr/>
              <p:nvPr/>
            </p:nvSpPr>
            <p:spPr>
              <a:xfrm>
                <a:off x="4503500" y="2219966"/>
                <a:ext cx="129787" cy="12978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Arc 109"/>
              <p:cNvSpPr/>
              <p:nvPr/>
            </p:nvSpPr>
            <p:spPr>
              <a:xfrm rot="18894015">
                <a:off x="3482561" y="1481412"/>
                <a:ext cx="1138267" cy="1131830"/>
              </a:xfrm>
              <a:prstGeom prst="arc">
                <a:avLst>
                  <a:gd name="adj1" fmla="val 11954411"/>
                  <a:gd name="adj2" fmla="val 4303291"/>
                </a:avLst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sz="21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0" name="Group 92"/>
            <p:cNvGrpSpPr/>
            <p:nvPr/>
          </p:nvGrpSpPr>
          <p:grpSpPr>
            <a:xfrm>
              <a:off x="4603750" y="1882735"/>
              <a:ext cx="2984500" cy="3386495"/>
              <a:chOff x="4603750" y="1654135"/>
              <a:chExt cx="2984500" cy="3386495"/>
            </a:xfrm>
          </p:grpSpPr>
          <p:sp>
            <p:nvSpPr>
              <p:cNvPr id="30" name="Trapezoid 102"/>
              <p:cNvSpPr/>
              <p:nvPr/>
            </p:nvSpPr>
            <p:spPr>
              <a:xfrm>
                <a:off x="4603750" y="2392045"/>
                <a:ext cx="2984500" cy="2648585"/>
              </a:xfrm>
              <a:prstGeom prst="trapezoid">
                <a:avLst>
                  <a:gd name="adj" fmla="val 13571"/>
                </a:avLst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Oval 103"/>
              <p:cNvSpPr/>
              <p:nvPr/>
            </p:nvSpPr>
            <p:spPr>
              <a:xfrm>
                <a:off x="5349874" y="2615881"/>
                <a:ext cx="168275" cy="16827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Oval 104"/>
              <p:cNvSpPr/>
              <p:nvPr/>
            </p:nvSpPr>
            <p:spPr>
              <a:xfrm>
                <a:off x="6681788" y="2615881"/>
                <a:ext cx="168275" cy="16827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Arc 105"/>
              <p:cNvSpPr/>
              <p:nvPr/>
            </p:nvSpPr>
            <p:spPr>
              <a:xfrm rot="18894015">
                <a:off x="5358088" y="1658308"/>
                <a:ext cx="1475822" cy="1467476"/>
              </a:xfrm>
              <a:prstGeom prst="arc">
                <a:avLst>
                  <a:gd name="adj1" fmla="val 11954411"/>
                  <a:gd name="adj2" fmla="val 4303291"/>
                </a:avLst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sz="21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1" name="TextBox 93"/>
            <p:cNvSpPr txBox="1"/>
            <p:nvPr/>
          </p:nvSpPr>
          <p:spPr>
            <a:xfrm>
              <a:off x="5049000" y="439094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22" name="Rectangle 94"/>
            <p:cNvSpPr/>
            <p:nvPr/>
          </p:nvSpPr>
          <p:spPr>
            <a:xfrm>
              <a:off x="5048999" y="4062457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10000"/>
            </a:bodyPr>
            <a:lstStyle/>
            <a:p>
              <a:pPr algn="ctr" defTabSz="1219140">
                <a:spcBef>
                  <a:spcPct val="0"/>
                </a:spcBef>
                <a:defRPr/>
              </a:pP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3" name="Freeform: Shape 95"/>
            <p:cNvSpPr>
              <a:spLocks/>
            </p:cNvSpPr>
            <p:nvPr/>
          </p:nvSpPr>
          <p:spPr bwMode="auto">
            <a:xfrm>
              <a:off x="3476534" y="2594108"/>
              <a:ext cx="543016" cy="530268"/>
            </a:xfrm>
            <a:custGeom>
              <a:avLst/>
              <a:gdLst>
                <a:gd name="connsiteX0" fmla="*/ 279401 w 338138"/>
                <a:gd name="connsiteY0" fmla="*/ 293687 h 330200"/>
                <a:gd name="connsiteX1" fmla="*/ 274109 w 338138"/>
                <a:gd name="connsiteY1" fmla="*/ 296374 h 330200"/>
                <a:gd name="connsiteX2" fmla="*/ 271463 w 338138"/>
                <a:gd name="connsiteY2" fmla="*/ 303090 h 330200"/>
                <a:gd name="connsiteX3" fmla="*/ 274109 w 338138"/>
                <a:gd name="connsiteY3" fmla="*/ 308464 h 330200"/>
                <a:gd name="connsiteX4" fmla="*/ 279401 w 338138"/>
                <a:gd name="connsiteY4" fmla="*/ 311150 h 330200"/>
                <a:gd name="connsiteX5" fmla="*/ 286015 w 338138"/>
                <a:gd name="connsiteY5" fmla="*/ 308464 h 330200"/>
                <a:gd name="connsiteX6" fmla="*/ 287338 w 338138"/>
                <a:gd name="connsiteY6" fmla="*/ 303090 h 330200"/>
                <a:gd name="connsiteX7" fmla="*/ 286015 w 338138"/>
                <a:gd name="connsiteY7" fmla="*/ 296374 h 330200"/>
                <a:gd name="connsiteX8" fmla="*/ 279401 w 338138"/>
                <a:gd name="connsiteY8" fmla="*/ 293687 h 330200"/>
                <a:gd name="connsiteX9" fmla="*/ 222250 w 338138"/>
                <a:gd name="connsiteY9" fmla="*/ 282575 h 330200"/>
                <a:gd name="connsiteX10" fmla="*/ 223567 w 338138"/>
                <a:gd name="connsiteY10" fmla="*/ 282575 h 330200"/>
                <a:gd name="connsiteX11" fmla="*/ 338138 w 338138"/>
                <a:gd name="connsiteY11" fmla="*/ 282575 h 330200"/>
                <a:gd name="connsiteX12" fmla="*/ 338138 w 338138"/>
                <a:gd name="connsiteY12" fmla="*/ 298450 h 330200"/>
                <a:gd name="connsiteX13" fmla="*/ 305215 w 338138"/>
                <a:gd name="connsiteY13" fmla="*/ 330200 h 330200"/>
                <a:gd name="connsiteX14" fmla="*/ 255173 w 338138"/>
                <a:gd name="connsiteY14" fmla="*/ 330200 h 330200"/>
                <a:gd name="connsiteX15" fmla="*/ 222250 w 338138"/>
                <a:gd name="connsiteY15" fmla="*/ 298450 h 330200"/>
                <a:gd name="connsiteX16" fmla="*/ 222250 w 338138"/>
                <a:gd name="connsiteY16" fmla="*/ 282575 h 330200"/>
                <a:gd name="connsiteX17" fmla="*/ 55563 w 338138"/>
                <a:gd name="connsiteY17" fmla="*/ 274637 h 330200"/>
                <a:gd name="connsiteX18" fmla="*/ 149226 w 338138"/>
                <a:gd name="connsiteY18" fmla="*/ 274637 h 330200"/>
                <a:gd name="connsiteX19" fmla="*/ 103054 w 338138"/>
                <a:gd name="connsiteY19" fmla="*/ 312737 h 330200"/>
                <a:gd name="connsiteX20" fmla="*/ 55563 w 338138"/>
                <a:gd name="connsiteY20" fmla="*/ 274637 h 330200"/>
                <a:gd name="connsiteX21" fmla="*/ 168911 w 338138"/>
                <a:gd name="connsiteY21" fmla="*/ 244475 h 330200"/>
                <a:gd name="connsiteX22" fmla="*/ 205459 w 338138"/>
                <a:gd name="connsiteY22" fmla="*/ 244475 h 330200"/>
                <a:gd name="connsiteX23" fmla="*/ 215901 w 338138"/>
                <a:gd name="connsiteY23" fmla="*/ 256381 h 330200"/>
                <a:gd name="connsiteX24" fmla="*/ 205459 w 338138"/>
                <a:gd name="connsiteY24" fmla="*/ 268288 h 330200"/>
                <a:gd name="connsiteX25" fmla="*/ 168911 w 338138"/>
                <a:gd name="connsiteY25" fmla="*/ 268288 h 330200"/>
                <a:gd name="connsiteX26" fmla="*/ 157163 w 338138"/>
                <a:gd name="connsiteY26" fmla="*/ 256381 h 330200"/>
                <a:gd name="connsiteX27" fmla="*/ 168911 w 338138"/>
                <a:gd name="connsiteY27" fmla="*/ 244475 h 330200"/>
                <a:gd name="connsiteX28" fmla="*/ 53975 w 338138"/>
                <a:gd name="connsiteY28" fmla="*/ 236537 h 330200"/>
                <a:gd name="connsiteX29" fmla="*/ 150813 w 338138"/>
                <a:gd name="connsiteY29" fmla="*/ 236537 h 330200"/>
                <a:gd name="connsiteX30" fmla="*/ 150813 w 338138"/>
                <a:gd name="connsiteY30" fmla="*/ 258762 h 330200"/>
                <a:gd name="connsiteX31" fmla="*/ 53975 w 338138"/>
                <a:gd name="connsiteY31" fmla="*/ 258762 h 330200"/>
                <a:gd name="connsiteX32" fmla="*/ 255173 w 338138"/>
                <a:gd name="connsiteY32" fmla="*/ 150812 h 330200"/>
                <a:gd name="connsiteX33" fmla="*/ 305215 w 338138"/>
                <a:gd name="connsiteY33" fmla="*/ 150812 h 330200"/>
                <a:gd name="connsiteX34" fmla="*/ 338138 w 338138"/>
                <a:gd name="connsiteY34" fmla="*/ 182063 h 330200"/>
                <a:gd name="connsiteX35" fmla="*/ 338138 w 338138"/>
                <a:gd name="connsiteY35" fmla="*/ 266700 h 330200"/>
                <a:gd name="connsiteX36" fmla="*/ 223567 w 338138"/>
                <a:gd name="connsiteY36" fmla="*/ 266700 h 330200"/>
                <a:gd name="connsiteX37" fmla="*/ 222250 w 338138"/>
                <a:gd name="connsiteY37" fmla="*/ 266700 h 330200"/>
                <a:gd name="connsiteX38" fmla="*/ 222250 w 338138"/>
                <a:gd name="connsiteY38" fmla="*/ 182063 h 330200"/>
                <a:gd name="connsiteX39" fmla="*/ 255173 w 338138"/>
                <a:gd name="connsiteY39" fmla="*/ 150812 h 330200"/>
                <a:gd name="connsiteX40" fmla="*/ 85111 w 338138"/>
                <a:gd name="connsiteY40" fmla="*/ 128587 h 330200"/>
                <a:gd name="connsiteX41" fmla="*/ 97913 w 338138"/>
                <a:gd name="connsiteY41" fmla="*/ 135164 h 330200"/>
                <a:gd name="connsiteX42" fmla="*/ 106875 w 338138"/>
                <a:gd name="connsiteY42" fmla="*/ 135164 h 330200"/>
                <a:gd name="connsiteX43" fmla="*/ 119678 w 338138"/>
                <a:gd name="connsiteY43" fmla="*/ 128587 h 330200"/>
                <a:gd name="connsiteX44" fmla="*/ 122238 w 338138"/>
                <a:gd name="connsiteY44" fmla="*/ 129902 h 330200"/>
                <a:gd name="connsiteX45" fmla="*/ 109435 w 338138"/>
                <a:gd name="connsiteY45" fmla="*/ 220662 h 330200"/>
                <a:gd name="connsiteX46" fmla="*/ 95353 w 338138"/>
                <a:gd name="connsiteY46" fmla="*/ 220662 h 330200"/>
                <a:gd name="connsiteX47" fmla="*/ 82550 w 338138"/>
                <a:gd name="connsiteY47" fmla="*/ 129902 h 330200"/>
                <a:gd name="connsiteX48" fmla="*/ 85111 w 338138"/>
                <a:gd name="connsiteY48" fmla="*/ 128587 h 330200"/>
                <a:gd name="connsiteX49" fmla="*/ 224631 w 338138"/>
                <a:gd name="connsiteY49" fmla="*/ 60325 h 330200"/>
                <a:gd name="connsiteX50" fmla="*/ 280194 w 338138"/>
                <a:gd name="connsiteY50" fmla="*/ 60325 h 330200"/>
                <a:gd name="connsiteX51" fmla="*/ 292100 w 338138"/>
                <a:gd name="connsiteY51" fmla="*/ 70872 h 330200"/>
                <a:gd name="connsiteX52" fmla="*/ 292100 w 338138"/>
                <a:gd name="connsiteY52" fmla="*/ 127565 h 330200"/>
                <a:gd name="connsiteX53" fmla="*/ 280194 w 338138"/>
                <a:gd name="connsiteY53" fmla="*/ 138113 h 330200"/>
                <a:gd name="connsiteX54" fmla="*/ 269610 w 338138"/>
                <a:gd name="connsiteY54" fmla="*/ 127565 h 330200"/>
                <a:gd name="connsiteX55" fmla="*/ 269610 w 338138"/>
                <a:gd name="connsiteY55" fmla="*/ 82738 h 330200"/>
                <a:gd name="connsiteX56" fmla="*/ 224631 w 338138"/>
                <a:gd name="connsiteY56" fmla="*/ 82738 h 330200"/>
                <a:gd name="connsiteX57" fmla="*/ 212725 w 338138"/>
                <a:gd name="connsiteY57" fmla="*/ 70872 h 330200"/>
                <a:gd name="connsiteX58" fmla="*/ 224631 w 338138"/>
                <a:gd name="connsiteY58" fmla="*/ 60325 h 330200"/>
                <a:gd name="connsiteX59" fmla="*/ 103055 w 338138"/>
                <a:gd name="connsiteY59" fmla="*/ 0 h 330200"/>
                <a:gd name="connsiteX60" fmla="*/ 204788 w 338138"/>
                <a:gd name="connsiteY60" fmla="*/ 101137 h 330200"/>
                <a:gd name="connsiteX61" fmla="*/ 161188 w 338138"/>
                <a:gd name="connsiteY61" fmla="*/ 185199 h 330200"/>
                <a:gd name="connsiteX62" fmla="*/ 151940 w 338138"/>
                <a:gd name="connsiteY62" fmla="*/ 220663 h 330200"/>
                <a:gd name="connsiteX63" fmla="*/ 125515 w 338138"/>
                <a:gd name="connsiteY63" fmla="*/ 220663 h 330200"/>
                <a:gd name="connsiteX64" fmla="*/ 137406 w 338138"/>
                <a:gd name="connsiteY64" fmla="*/ 136601 h 330200"/>
                <a:gd name="connsiteX65" fmla="*/ 138727 w 338138"/>
                <a:gd name="connsiteY65" fmla="*/ 136601 h 330200"/>
                <a:gd name="connsiteX66" fmla="*/ 149297 w 338138"/>
                <a:gd name="connsiteY66" fmla="*/ 130033 h 330200"/>
                <a:gd name="connsiteX67" fmla="*/ 144012 w 338138"/>
                <a:gd name="connsiteY67" fmla="*/ 115585 h 330200"/>
                <a:gd name="connsiteX68" fmla="*/ 125515 w 338138"/>
                <a:gd name="connsiteY68" fmla="*/ 106391 h 330200"/>
                <a:gd name="connsiteX69" fmla="*/ 116267 w 338138"/>
                <a:gd name="connsiteY69" fmla="*/ 106391 h 330200"/>
                <a:gd name="connsiteX70" fmla="*/ 103055 w 338138"/>
                <a:gd name="connsiteY70" fmla="*/ 112958 h 330200"/>
                <a:gd name="connsiteX71" fmla="*/ 88521 w 338138"/>
                <a:gd name="connsiteY71" fmla="*/ 106391 h 330200"/>
                <a:gd name="connsiteX72" fmla="*/ 79273 w 338138"/>
                <a:gd name="connsiteY72" fmla="*/ 106391 h 330200"/>
                <a:gd name="connsiteX73" fmla="*/ 60776 w 338138"/>
                <a:gd name="connsiteY73" fmla="*/ 115585 h 330200"/>
                <a:gd name="connsiteX74" fmla="*/ 55491 w 338138"/>
                <a:gd name="connsiteY74" fmla="*/ 130033 h 330200"/>
                <a:gd name="connsiteX75" fmla="*/ 67382 w 338138"/>
                <a:gd name="connsiteY75" fmla="*/ 136601 h 330200"/>
                <a:gd name="connsiteX76" fmla="*/ 79273 w 338138"/>
                <a:gd name="connsiteY76" fmla="*/ 220663 h 330200"/>
                <a:gd name="connsiteX77" fmla="*/ 52848 w 338138"/>
                <a:gd name="connsiteY77" fmla="*/ 220663 h 330200"/>
                <a:gd name="connsiteX78" fmla="*/ 43600 w 338138"/>
                <a:gd name="connsiteY78" fmla="*/ 185199 h 330200"/>
                <a:gd name="connsiteX79" fmla="*/ 0 w 338138"/>
                <a:gd name="connsiteY79" fmla="*/ 101137 h 330200"/>
                <a:gd name="connsiteX80" fmla="*/ 103055 w 338138"/>
                <a:gd name="connsiteY80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338138" h="330200">
                  <a:moveTo>
                    <a:pt x="279401" y="293687"/>
                  </a:moveTo>
                  <a:cubicBezTo>
                    <a:pt x="276755" y="293687"/>
                    <a:pt x="275432" y="295030"/>
                    <a:pt x="274109" y="296374"/>
                  </a:cubicBezTo>
                  <a:cubicBezTo>
                    <a:pt x="271463" y="297717"/>
                    <a:pt x="271463" y="300404"/>
                    <a:pt x="271463" y="303090"/>
                  </a:cubicBezTo>
                  <a:cubicBezTo>
                    <a:pt x="271463" y="304434"/>
                    <a:pt x="271463" y="307120"/>
                    <a:pt x="274109" y="308464"/>
                  </a:cubicBezTo>
                  <a:cubicBezTo>
                    <a:pt x="275432" y="309807"/>
                    <a:pt x="276755" y="311150"/>
                    <a:pt x="279401" y="311150"/>
                  </a:cubicBezTo>
                  <a:cubicBezTo>
                    <a:pt x="282046" y="311150"/>
                    <a:pt x="283369" y="309807"/>
                    <a:pt x="286015" y="308464"/>
                  </a:cubicBezTo>
                  <a:cubicBezTo>
                    <a:pt x="287338" y="307120"/>
                    <a:pt x="287338" y="304434"/>
                    <a:pt x="287338" y="303090"/>
                  </a:cubicBezTo>
                  <a:cubicBezTo>
                    <a:pt x="287338" y="300404"/>
                    <a:pt x="287338" y="297717"/>
                    <a:pt x="286015" y="296374"/>
                  </a:cubicBezTo>
                  <a:cubicBezTo>
                    <a:pt x="283369" y="295030"/>
                    <a:pt x="282046" y="293687"/>
                    <a:pt x="279401" y="293687"/>
                  </a:cubicBezTo>
                  <a:close/>
                  <a:moveTo>
                    <a:pt x="222250" y="282575"/>
                  </a:moveTo>
                  <a:cubicBezTo>
                    <a:pt x="223567" y="282575"/>
                    <a:pt x="223567" y="282575"/>
                    <a:pt x="223567" y="282575"/>
                  </a:cubicBezTo>
                  <a:lnTo>
                    <a:pt x="338138" y="282575"/>
                  </a:lnTo>
                  <a:cubicBezTo>
                    <a:pt x="338138" y="282575"/>
                    <a:pt x="338138" y="282575"/>
                    <a:pt x="338138" y="298450"/>
                  </a:cubicBezTo>
                  <a:cubicBezTo>
                    <a:pt x="338138" y="315648"/>
                    <a:pt x="323652" y="330200"/>
                    <a:pt x="305215" y="330200"/>
                  </a:cubicBezTo>
                  <a:cubicBezTo>
                    <a:pt x="305215" y="330200"/>
                    <a:pt x="305215" y="330200"/>
                    <a:pt x="255173" y="330200"/>
                  </a:cubicBezTo>
                  <a:cubicBezTo>
                    <a:pt x="236736" y="330200"/>
                    <a:pt x="222250" y="315648"/>
                    <a:pt x="222250" y="298450"/>
                  </a:cubicBezTo>
                  <a:cubicBezTo>
                    <a:pt x="222250" y="298450"/>
                    <a:pt x="222250" y="298450"/>
                    <a:pt x="222250" y="282575"/>
                  </a:cubicBezTo>
                  <a:close/>
                  <a:moveTo>
                    <a:pt x="55563" y="274637"/>
                  </a:moveTo>
                  <a:cubicBezTo>
                    <a:pt x="55563" y="274637"/>
                    <a:pt x="55563" y="274637"/>
                    <a:pt x="149226" y="274637"/>
                  </a:cubicBezTo>
                  <a:cubicBezTo>
                    <a:pt x="145268" y="296227"/>
                    <a:pt x="125481" y="312737"/>
                    <a:pt x="103054" y="312737"/>
                  </a:cubicBezTo>
                  <a:cubicBezTo>
                    <a:pt x="79309" y="312737"/>
                    <a:pt x="59521" y="296227"/>
                    <a:pt x="55563" y="274637"/>
                  </a:cubicBezTo>
                  <a:close/>
                  <a:moveTo>
                    <a:pt x="168911" y="244475"/>
                  </a:moveTo>
                  <a:cubicBezTo>
                    <a:pt x="168911" y="244475"/>
                    <a:pt x="168911" y="244475"/>
                    <a:pt x="205459" y="244475"/>
                  </a:cubicBezTo>
                  <a:cubicBezTo>
                    <a:pt x="211985" y="244475"/>
                    <a:pt x="215901" y="249767"/>
                    <a:pt x="215901" y="256381"/>
                  </a:cubicBezTo>
                  <a:cubicBezTo>
                    <a:pt x="215901" y="262996"/>
                    <a:pt x="211985" y="268288"/>
                    <a:pt x="205459" y="268288"/>
                  </a:cubicBezTo>
                  <a:cubicBezTo>
                    <a:pt x="205459" y="268288"/>
                    <a:pt x="205459" y="268288"/>
                    <a:pt x="168911" y="268288"/>
                  </a:cubicBezTo>
                  <a:cubicBezTo>
                    <a:pt x="162384" y="268288"/>
                    <a:pt x="157163" y="262996"/>
                    <a:pt x="157163" y="256381"/>
                  </a:cubicBezTo>
                  <a:cubicBezTo>
                    <a:pt x="157163" y="249767"/>
                    <a:pt x="162384" y="244475"/>
                    <a:pt x="168911" y="244475"/>
                  </a:cubicBezTo>
                  <a:close/>
                  <a:moveTo>
                    <a:pt x="53975" y="236537"/>
                  </a:moveTo>
                  <a:lnTo>
                    <a:pt x="150813" y="236537"/>
                  </a:lnTo>
                  <a:lnTo>
                    <a:pt x="150813" y="258762"/>
                  </a:lnTo>
                  <a:lnTo>
                    <a:pt x="53975" y="258762"/>
                  </a:lnTo>
                  <a:close/>
                  <a:moveTo>
                    <a:pt x="255173" y="150812"/>
                  </a:moveTo>
                  <a:cubicBezTo>
                    <a:pt x="255173" y="150812"/>
                    <a:pt x="255173" y="150812"/>
                    <a:pt x="305215" y="150812"/>
                  </a:cubicBezTo>
                  <a:cubicBezTo>
                    <a:pt x="323652" y="150812"/>
                    <a:pt x="338138" y="165135"/>
                    <a:pt x="338138" y="182063"/>
                  </a:cubicBezTo>
                  <a:cubicBezTo>
                    <a:pt x="338138" y="182063"/>
                    <a:pt x="338138" y="182063"/>
                    <a:pt x="338138" y="266700"/>
                  </a:cubicBezTo>
                  <a:cubicBezTo>
                    <a:pt x="338138" y="266700"/>
                    <a:pt x="338138" y="266700"/>
                    <a:pt x="223567" y="266700"/>
                  </a:cubicBezTo>
                  <a:cubicBezTo>
                    <a:pt x="223567" y="266700"/>
                    <a:pt x="223567" y="266700"/>
                    <a:pt x="222250" y="266700"/>
                  </a:cubicBezTo>
                  <a:cubicBezTo>
                    <a:pt x="222250" y="266700"/>
                    <a:pt x="222250" y="266700"/>
                    <a:pt x="222250" y="182063"/>
                  </a:cubicBezTo>
                  <a:cubicBezTo>
                    <a:pt x="222250" y="165135"/>
                    <a:pt x="236736" y="150812"/>
                    <a:pt x="255173" y="150812"/>
                  </a:cubicBezTo>
                  <a:close/>
                  <a:moveTo>
                    <a:pt x="85111" y="128587"/>
                  </a:moveTo>
                  <a:cubicBezTo>
                    <a:pt x="85111" y="128587"/>
                    <a:pt x="85111" y="128587"/>
                    <a:pt x="97913" y="135164"/>
                  </a:cubicBezTo>
                  <a:cubicBezTo>
                    <a:pt x="100474" y="136479"/>
                    <a:pt x="104314" y="136479"/>
                    <a:pt x="106875" y="135164"/>
                  </a:cubicBezTo>
                  <a:cubicBezTo>
                    <a:pt x="106875" y="135164"/>
                    <a:pt x="106875" y="135164"/>
                    <a:pt x="119678" y="128587"/>
                  </a:cubicBezTo>
                  <a:cubicBezTo>
                    <a:pt x="119678" y="128587"/>
                    <a:pt x="119678" y="128587"/>
                    <a:pt x="122238" y="129902"/>
                  </a:cubicBezTo>
                  <a:lnTo>
                    <a:pt x="109435" y="220662"/>
                  </a:lnTo>
                  <a:cubicBezTo>
                    <a:pt x="109435" y="220662"/>
                    <a:pt x="109435" y="220662"/>
                    <a:pt x="95353" y="220662"/>
                  </a:cubicBezTo>
                  <a:cubicBezTo>
                    <a:pt x="95353" y="220662"/>
                    <a:pt x="95353" y="220662"/>
                    <a:pt x="82550" y="129902"/>
                  </a:cubicBezTo>
                  <a:cubicBezTo>
                    <a:pt x="82550" y="129902"/>
                    <a:pt x="82550" y="129902"/>
                    <a:pt x="85111" y="128587"/>
                  </a:cubicBezTo>
                  <a:close/>
                  <a:moveTo>
                    <a:pt x="224631" y="60325"/>
                  </a:moveTo>
                  <a:cubicBezTo>
                    <a:pt x="224631" y="60325"/>
                    <a:pt x="224631" y="60325"/>
                    <a:pt x="280194" y="60325"/>
                  </a:cubicBezTo>
                  <a:cubicBezTo>
                    <a:pt x="286808" y="60325"/>
                    <a:pt x="292100" y="65599"/>
                    <a:pt x="292100" y="70872"/>
                  </a:cubicBezTo>
                  <a:cubicBezTo>
                    <a:pt x="292100" y="70872"/>
                    <a:pt x="292100" y="70872"/>
                    <a:pt x="292100" y="127565"/>
                  </a:cubicBezTo>
                  <a:cubicBezTo>
                    <a:pt x="292100" y="132839"/>
                    <a:pt x="286808" y="138113"/>
                    <a:pt x="280194" y="138113"/>
                  </a:cubicBezTo>
                  <a:cubicBezTo>
                    <a:pt x="273579" y="138113"/>
                    <a:pt x="269610" y="132839"/>
                    <a:pt x="269610" y="127565"/>
                  </a:cubicBezTo>
                  <a:cubicBezTo>
                    <a:pt x="269610" y="127565"/>
                    <a:pt x="269610" y="127565"/>
                    <a:pt x="269610" y="82738"/>
                  </a:cubicBezTo>
                  <a:cubicBezTo>
                    <a:pt x="269610" y="82738"/>
                    <a:pt x="269610" y="82738"/>
                    <a:pt x="224631" y="82738"/>
                  </a:cubicBezTo>
                  <a:cubicBezTo>
                    <a:pt x="218017" y="82738"/>
                    <a:pt x="212725" y="77465"/>
                    <a:pt x="212725" y="70872"/>
                  </a:cubicBezTo>
                  <a:cubicBezTo>
                    <a:pt x="212725" y="65599"/>
                    <a:pt x="218017" y="60325"/>
                    <a:pt x="224631" y="60325"/>
                  </a:cubicBezTo>
                  <a:close/>
                  <a:moveTo>
                    <a:pt x="103055" y="0"/>
                  </a:moveTo>
                  <a:cubicBezTo>
                    <a:pt x="158546" y="0"/>
                    <a:pt x="204788" y="44658"/>
                    <a:pt x="204788" y="101137"/>
                  </a:cubicBezTo>
                  <a:cubicBezTo>
                    <a:pt x="204788" y="135287"/>
                    <a:pt x="188934" y="165497"/>
                    <a:pt x="161188" y="185199"/>
                  </a:cubicBezTo>
                  <a:cubicBezTo>
                    <a:pt x="161188" y="185199"/>
                    <a:pt x="161188" y="185199"/>
                    <a:pt x="151940" y="220663"/>
                  </a:cubicBezTo>
                  <a:cubicBezTo>
                    <a:pt x="151940" y="220663"/>
                    <a:pt x="151940" y="220663"/>
                    <a:pt x="125515" y="220663"/>
                  </a:cubicBezTo>
                  <a:cubicBezTo>
                    <a:pt x="125515" y="220663"/>
                    <a:pt x="125515" y="220663"/>
                    <a:pt x="137406" y="136601"/>
                  </a:cubicBezTo>
                  <a:cubicBezTo>
                    <a:pt x="137406" y="136601"/>
                    <a:pt x="138727" y="136601"/>
                    <a:pt x="138727" y="136601"/>
                  </a:cubicBezTo>
                  <a:cubicBezTo>
                    <a:pt x="142691" y="136601"/>
                    <a:pt x="146655" y="133974"/>
                    <a:pt x="149297" y="130033"/>
                  </a:cubicBezTo>
                  <a:cubicBezTo>
                    <a:pt x="151940" y="124780"/>
                    <a:pt x="149297" y="118212"/>
                    <a:pt x="144012" y="115585"/>
                  </a:cubicBezTo>
                  <a:cubicBezTo>
                    <a:pt x="144012" y="115585"/>
                    <a:pt x="144012" y="115585"/>
                    <a:pt x="125515" y="106391"/>
                  </a:cubicBezTo>
                  <a:cubicBezTo>
                    <a:pt x="122873" y="105077"/>
                    <a:pt x="118909" y="105077"/>
                    <a:pt x="116267" y="106391"/>
                  </a:cubicBezTo>
                  <a:cubicBezTo>
                    <a:pt x="116267" y="106391"/>
                    <a:pt x="116267" y="106391"/>
                    <a:pt x="103055" y="112958"/>
                  </a:cubicBezTo>
                  <a:cubicBezTo>
                    <a:pt x="103055" y="112958"/>
                    <a:pt x="103055" y="112958"/>
                    <a:pt x="88521" y="106391"/>
                  </a:cubicBezTo>
                  <a:cubicBezTo>
                    <a:pt x="85879" y="105077"/>
                    <a:pt x="81915" y="105077"/>
                    <a:pt x="79273" y="106391"/>
                  </a:cubicBezTo>
                  <a:cubicBezTo>
                    <a:pt x="79273" y="106391"/>
                    <a:pt x="79273" y="106391"/>
                    <a:pt x="60776" y="115585"/>
                  </a:cubicBezTo>
                  <a:cubicBezTo>
                    <a:pt x="55491" y="118212"/>
                    <a:pt x="52848" y="124780"/>
                    <a:pt x="55491" y="130033"/>
                  </a:cubicBezTo>
                  <a:cubicBezTo>
                    <a:pt x="58133" y="135287"/>
                    <a:pt x="63418" y="136601"/>
                    <a:pt x="67382" y="136601"/>
                  </a:cubicBezTo>
                  <a:cubicBezTo>
                    <a:pt x="67382" y="136601"/>
                    <a:pt x="67382" y="136601"/>
                    <a:pt x="79273" y="220663"/>
                  </a:cubicBezTo>
                  <a:cubicBezTo>
                    <a:pt x="79273" y="220663"/>
                    <a:pt x="79273" y="220663"/>
                    <a:pt x="52848" y="220663"/>
                  </a:cubicBezTo>
                  <a:cubicBezTo>
                    <a:pt x="52848" y="220663"/>
                    <a:pt x="52848" y="220663"/>
                    <a:pt x="43600" y="185199"/>
                  </a:cubicBezTo>
                  <a:cubicBezTo>
                    <a:pt x="15854" y="165497"/>
                    <a:pt x="0" y="135287"/>
                    <a:pt x="0" y="101137"/>
                  </a:cubicBezTo>
                  <a:cubicBezTo>
                    <a:pt x="0" y="44658"/>
                    <a:pt x="46242" y="0"/>
                    <a:pt x="1030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13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TextBox 96"/>
            <p:cNvSpPr txBox="1"/>
            <p:nvPr/>
          </p:nvSpPr>
          <p:spPr>
            <a:xfrm>
              <a:off x="2737555" y="3589035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67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25" name="Rectangle 97"/>
            <p:cNvSpPr/>
            <p:nvPr/>
          </p:nvSpPr>
          <p:spPr>
            <a:xfrm>
              <a:off x="2737554" y="326054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algn="ctr" defTabSz="1219140">
                <a:spcBef>
                  <a:spcPct val="0"/>
                </a:spcBef>
                <a:defRPr/>
              </a:pPr>
              <a:r>
                <a:rPr lang="zh-CN" altLang="en-US" sz="2133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6" name="TextBox 98"/>
            <p:cNvSpPr txBox="1"/>
            <p:nvPr/>
          </p:nvSpPr>
          <p:spPr>
            <a:xfrm>
              <a:off x="7435024" y="3589035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27" name="Rectangle 99"/>
            <p:cNvSpPr/>
            <p:nvPr/>
          </p:nvSpPr>
          <p:spPr>
            <a:xfrm>
              <a:off x="7435023" y="326054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algn="ctr" defTabSz="1219140">
                <a:spcBef>
                  <a:spcPct val="0"/>
                </a:spcBef>
                <a:defRPr/>
              </a:pPr>
              <a:r>
                <a:rPr lang="zh-CN" altLang="en-US" sz="2133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8" name="Freeform: Shape 100"/>
            <p:cNvSpPr>
              <a:spLocks/>
            </p:cNvSpPr>
            <p:nvPr/>
          </p:nvSpPr>
          <p:spPr bwMode="auto">
            <a:xfrm>
              <a:off x="5729930" y="3205103"/>
              <a:ext cx="732140" cy="61871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13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: Shape 101"/>
            <p:cNvSpPr>
              <a:spLocks/>
            </p:cNvSpPr>
            <p:nvPr/>
          </p:nvSpPr>
          <p:spPr bwMode="auto">
            <a:xfrm>
              <a:off x="8253090" y="2624098"/>
              <a:ext cx="427771" cy="532840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13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Group 28"/>
          <p:cNvGrpSpPr/>
          <p:nvPr/>
        </p:nvGrpSpPr>
        <p:grpSpPr>
          <a:xfrm>
            <a:off x="1770325" y="5024313"/>
            <a:ext cx="8651351" cy="857260"/>
            <a:chOff x="1768931" y="4705020"/>
            <a:chExt cx="8651351" cy="857260"/>
          </a:xfrm>
        </p:grpSpPr>
        <p:grpSp>
          <p:nvGrpSpPr>
            <p:cNvPr id="6" name="Group 29"/>
            <p:cNvGrpSpPr/>
            <p:nvPr/>
          </p:nvGrpSpPr>
          <p:grpSpPr>
            <a:xfrm>
              <a:off x="1768931" y="4705020"/>
              <a:ext cx="2213143" cy="857260"/>
              <a:chOff x="1732858" y="5001250"/>
              <a:chExt cx="2213143" cy="857260"/>
            </a:xfrm>
          </p:grpSpPr>
          <p:sp>
            <p:nvSpPr>
              <p:cNvPr id="13" name="TextBox 36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4" name="TextBox 37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7" name="Group 30"/>
            <p:cNvGrpSpPr/>
            <p:nvPr/>
          </p:nvGrpSpPr>
          <p:grpSpPr>
            <a:xfrm>
              <a:off x="4988035" y="4705020"/>
              <a:ext cx="2213143" cy="857260"/>
              <a:chOff x="1732858" y="5001250"/>
              <a:chExt cx="2213143" cy="857260"/>
            </a:xfrm>
          </p:grpSpPr>
          <p:sp>
            <p:nvSpPr>
              <p:cNvPr id="11" name="TextBox 34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2" name="TextBox 35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8" name="Group 31"/>
            <p:cNvGrpSpPr/>
            <p:nvPr/>
          </p:nvGrpSpPr>
          <p:grpSpPr>
            <a:xfrm>
              <a:off x="8207139" y="4705020"/>
              <a:ext cx="2213143" cy="857260"/>
              <a:chOff x="1732858" y="5001250"/>
              <a:chExt cx="2213143" cy="857260"/>
            </a:xfrm>
          </p:grpSpPr>
          <p:sp>
            <p:nvSpPr>
              <p:cNvPr id="9" name="TextBox 32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0" name="TextBox 33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67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2156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44 -0.541966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  <p:from x="5470" y="1078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22">
            <a:extLst>
              <a:ext uri="{FF2B5EF4-FFF2-40B4-BE49-F238E27FC236}">
                <a16:creationId xmlns:a16="http://schemas.microsoft.com/office/drawing/2014/main" xmlns="" id="{2B03B781-C42C-44B8-A739-BB44A1C94BA8}"/>
              </a:ext>
            </a:extLst>
          </p:cNvPr>
          <p:cNvSpPr txBox="1"/>
          <p:nvPr/>
        </p:nvSpPr>
        <p:spPr>
          <a:xfrm>
            <a:off x="6273800" y="2629683"/>
            <a:ext cx="3335407" cy="598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80000"/>
              </a:lnSpc>
              <a:buNone/>
            </a:pPr>
            <a:r>
              <a:rPr lang="zh-CN" altLang="en-US" sz="4000" spc="-150" dirty="0">
                <a:solidFill>
                  <a:srgbClr val="F880A2"/>
                </a:solidFill>
                <a:latin typeface="+mn-ea"/>
                <a:cs typeface="+mn-ea"/>
                <a:sym typeface="+mn-lt"/>
              </a:rPr>
              <a:t>工作完成情况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B58F7753-80FF-4A99-AFC7-AE7C93513453}"/>
              </a:ext>
            </a:extLst>
          </p:cNvPr>
          <p:cNvGrpSpPr/>
          <p:nvPr/>
        </p:nvGrpSpPr>
        <p:grpSpPr>
          <a:xfrm>
            <a:off x="3081606" y="1786219"/>
            <a:ext cx="2168184" cy="2858270"/>
            <a:chOff x="4392265" y="2154519"/>
            <a:chExt cx="2168184" cy="2858270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EEF193AE-7862-4D8D-ADD6-D23BECA5A7A3}"/>
                </a:ext>
              </a:extLst>
            </p:cNvPr>
            <p:cNvGrpSpPr/>
            <p:nvPr/>
          </p:nvGrpSpPr>
          <p:grpSpPr>
            <a:xfrm>
              <a:off x="4392265" y="2154519"/>
              <a:ext cx="2168184" cy="2231572"/>
              <a:chOff x="1827622" y="1343919"/>
              <a:chExt cx="2304000" cy="2304000"/>
            </a:xfrm>
          </p:grpSpPr>
          <p:sp>
            <p:nvSpPr>
              <p:cNvPr id="18" name="椭圆 17">
                <a:extLst>
                  <a:ext uri="{FF2B5EF4-FFF2-40B4-BE49-F238E27FC236}">
                    <a16:creationId xmlns:a16="http://schemas.microsoft.com/office/drawing/2014/main" xmlns="" id="{F20B7B1D-8441-4BE8-B9AE-C18F72000538}"/>
                  </a:ext>
                </a:extLst>
              </p:cNvPr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xmlns="" id="{814D5940-945B-48CB-A6E0-74EE625A75D8}"/>
                  </a:ext>
                </a:extLst>
              </p:cNvPr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</p:grp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0F2D809D-2039-4078-98CD-77BD7944FA9A}"/>
                </a:ext>
              </a:extLst>
            </p:cNvPr>
            <p:cNvSpPr/>
            <p:nvPr/>
          </p:nvSpPr>
          <p:spPr>
            <a:xfrm>
              <a:off x="4678970" y="2474541"/>
              <a:ext cx="1594774" cy="1641398"/>
            </a:xfrm>
            <a:prstGeom prst="ellipse">
              <a:avLst/>
            </a:prstGeom>
            <a:solidFill>
              <a:srgbClr val="F88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51846" rIns="0" bIns="51846" rtlCol="0" anchor="ctr"/>
            <a:lstStyle/>
            <a:p>
              <a:pPr algn="ctr"/>
              <a:r>
                <a:rPr lang="en-US" altLang="zh-CN" sz="7200" dirty="0">
                  <a:solidFill>
                    <a:schemeClr val="bg1"/>
                  </a:solidFill>
                  <a:latin typeface="+mn-ea"/>
                </a:rPr>
                <a:t>02</a:t>
              </a:r>
              <a:endParaRPr lang="zh-CN" altLang="en-US" sz="7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7" name="TextBox 42">
              <a:extLst>
                <a:ext uri="{FF2B5EF4-FFF2-40B4-BE49-F238E27FC236}">
                  <a16:creationId xmlns:a16="http://schemas.microsoft.com/office/drawing/2014/main" xmlns="" id="{24A9DF28-D334-49F9-ACD1-F349EC47087D}"/>
                </a:ext>
              </a:extLst>
            </p:cNvPr>
            <p:cNvSpPr txBox="1"/>
            <p:nvPr/>
          </p:nvSpPr>
          <p:spPr>
            <a:xfrm>
              <a:off x="4725890" y="4551124"/>
              <a:ext cx="15580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F880A2"/>
                  </a:solidFill>
                  <a:latin typeface="+mn-ea"/>
                </a:rPr>
                <a:t>Overview</a:t>
              </a:r>
              <a:endParaRPr lang="zh-CN" altLang="en-US" sz="2400" dirty="0">
                <a:solidFill>
                  <a:srgbClr val="F880A2"/>
                </a:solidFill>
                <a:latin typeface="+mn-ea"/>
              </a:endParaRPr>
            </a:p>
          </p:txBody>
        </p:sp>
      </p:grp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E71EC827-CEE1-4D30-8527-07FDB3F49C4E}"/>
              </a:ext>
            </a:extLst>
          </p:cNvPr>
          <p:cNvCxnSpPr/>
          <p:nvPr/>
        </p:nvCxnSpPr>
        <p:spPr>
          <a:xfrm>
            <a:off x="5703399" y="1786219"/>
            <a:ext cx="0" cy="2976069"/>
          </a:xfrm>
          <a:prstGeom prst="line">
            <a:avLst/>
          </a:prstGeom>
          <a:ln>
            <a:solidFill>
              <a:srgbClr val="F880A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F79A25E9-0D14-49EA-999D-76801910D923}"/>
              </a:ext>
            </a:extLst>
          </p:cNvPr>
          <p:cNvSpPr/>
          <p:nvPr/>
        </p:nvSpPr>
        <p:spPr>
          <a:xfrm>
            <a:off x="6418971" y="3296862"/>
            <a:ext cx="30397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F880A2"/>
                </a:solidFill>
                <a:latin typeface="+mn-ea"/>
              </a:rPr>
              <a:t>ADD YOUR TITLE</a:t>
            </a:r>
          </a:p>
        </p:txBody>
      </p:sp>
    </p:spTree>
    <p:extLst>
      <p:ext uri="{BB962C8B-B14F-4D97-AF65-F5344CB8AC3E}">
        <p14:creationId xmlns:p14="http://schemas.microsoft.com/office/powerpoint/2010/main" val="293781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5"/>
          <p:cNvGrpSpPr/>
          <p:nvPr/>
        </p:nvGrpSpPr>
        <p:grpSpPr>
          <a:xfrm>
            <a:off x="4682508" y="1726838"/>
            <a:ext cx="2817401" cy="4569844"/>
            <a:chOff x="4682069" y="1726836"/>
            <a:chExt cx="2818271" cy="4569844"/>
          </a:xfrm>
        </p:grpSpPr>
        <p:sp>
          <p:nvSpPr>
            <p:cNvPr id="68" name="Freeform 11"/>
            <p:cNvSpPr>
              <a:spLocks noChangeAspect="1"/>
            </p:cNvSpPr>
            <p:nvPr/>
          </p:nvSpPr>
          <p:spPr bwMode="auto">
            <a:xfrm rot="21240000">
              <a:off x="6525495" y="3481891"/>
              <a:ext cx="974845" cy="990407"/>
            </a:xfrm>
            <a:custGeom>
              <a:avLst/>
              <a:gdLst>
                <a:gd name="T0" fmla="*/ 60 w 569"/>
                <a:gd name="T1" fmla="*/ 166 h 578"/>
                <a:gd name="T2" fmla="*/ 402 w 569"/>
                <a:gd name="T3" fmla="*/ 67 h 578"/>
                <a:gd name="T4" fmla="*/ 501 w 569"/>
                <a:gd name="T5" fmla="*/ 410 h 578"/>
                <a:gd name="T6" fmla="*/ 195 w 569"/>
                <a:gd name="T7" fmla="*/ 525 h 578"/>
                <a:gd name="T8" fmla="*/ 116 w 569"/>
                <a:gd name="T9" fmla="*/ 578 h 578"/>
                <a:gd name="T10" fmla="*/ 121 w 569"/>
                <a:gd name="T11" fmla="*/ 483 h 578"/>
                <a:gd name="T12" fmla="*/ 60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60" y="166"/>
                  </a:moveTo>
                  <a:cubicBezTo>
                    <a:pt x="127" y="44"/>
                    <a:pt x="280" y="0"/>
                    <a:pt x="402" y="67"/>
                  </a:cubicBezTo>
                  <a:cubicBezTo>
                    <a:pt x="524" y="134"/>
                    <a:pt x="569" y="288"/>
                    <a:pt x="501" y="410"/>
                  </a:cubicBezTo>
                  <a:cubicBezTo>
                    <a:pt x="441" y="520"/>
                    <a:pt x="310" y="567"/>
                    <a:pt x="195" y="525"/>
                  </a:cubicBezTo>
                  <a:cubicBezTo>
                    <a:pt x="116" y="578"/>
                    <a:pt x="116" y="578"/>
                    <a:pt x="116" y="578"/>
                  </a:cubicBezTo>
                  <a:cubicBezTo>
                    <a:pt x="121" y="483"/>
                    <a:pt x="121" y="483"/>
                    <a:pt x="121" y="483"/>
                  </a:cubicBezTo>
                  <a:cubicBezTo>
                    <a:pt x="28" y="407"/>
                    <a:pt x="0" y="274"/>
                    <a:pt x="60" y="166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  <p:sp>
          <p:nvSpPr>
            <p:cNvPr id="67" name="Freeform 5"/>
            <p:cNvSpPr>
              <a:spLocks noChangeAspect="1"/>
            </p:cNvSpPr>
            <p:nvPr/>
          </p:nvSpPr>
          <p:spPr bwMode="auto">
            <a:xfrm rot="1260000">
              <a:off x="6623563" y="2274142"/>
              <a:ext cx="779876" cy="903486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 rot="21060000">
              <a:off x="5669804" y="2942299"/>
              <a:ext cx="555405" cy="2381533"/>
            </a:xfrm>
            <a:custGeom>
              <a:avLst/>
              <a:gdLst>
                <a:gd name="T0" fmla="*/ 318 w 323"/>
                <a:gd name="T1" fmla="*/ 1385 h 1385"/>
                <a:gd name="T2" fmla="*/ 0 w 323"/>
                <a:gd name="T3" fmla="*/ 523 h 1385"/>
                <a:gd name="T4" fmla="*/ 5 w 323"/>
                <a:gd name="T5" fmla="*/ 522 h 1385"/>
                <a:gd name="T6" fmla="*/ 318 w 323"/>
                <a:gd name="T7" fmla="*/ 1370 h 1385"/>
                <a:gd name="T8" fmla="*/ 318 w 323"/>
                <a:gd name="T9" fmla="*/ 0 h 1385"/>
                <a:gd name="T10" fmla="*/ 323 w 323"/>
                <a:gd name="T11" fmla="*/ 0 h 1385"/>
                <a:gd name="T12" fmla="*/ 323 w 323"/>
                <a:gd name="T13" fmla="*/ 1385 h 1385"/>
                <a:gd name="T14" fmla="*/ 318 w 323"/>
                <a:gd name="T15" fmla="*/ 1385 h 1385"/>
                <a:gd name="T16" fmla="*/ 318 w 323"/>
                <a:gd name="T17" fmla="*/ 1385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3" h="1385">
                  <a:moveTo>
                    <a:pt x="318" y="1385"/>
                  </a:moveTo>
                  <a:lnTo>
                    <a:pt x="0" y="523"/>
                  </a:lnTo>
                  <a:lnTo>
                    <a:pt x="5" y="522"/>
                  </a:lnTo>
                  <a:lnTo>
                    <a:pt x="318" y="1370"/>
                  </a:lnTo>
                  <a:lnTo>
                    <a:pt x="318" y="0"/>
                  </a:lnTo>
                  <a:lnTo>
                    <a:pt x="323" y="0"/>
                  </a:lnTo>
                  <a:lnTo>
                    <a:pt x="323" y="1385"/>
                  </a:lnTo>
                  <a:lnTo>
                    <a:pt x="318" y="1385"/>
                  </a:lnTo>
                  <a:lnTo>
                    <a:pt x="318" y="13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  <p:sp>
          <p:nvSpPr>
            <p:cNvPr id="66" name="Freeform 5"/>
            <p:cNvSpPr>
              <a:spLocks/>
            </p:cNvSpPr>
            <p:nvPr/>
          </p:nvSpPr>
          <p:spPr bwMode="auto">
            <a:xfrm rot="21060000">
              <a:off x="5422217" y="1726836"/>
              <a:ext cx="1060082" cy="1228101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  <p:sp>
          <p:nvSpPr>
            <p:cNvPr id="65" name="Freeform 10"/>
            <p:cNvSpPr>
              <a:spLocks noChangeAspect="1"/>
            </p:cNvSpPr>
            <p:nvPr/>
          </p:nvSpPr>
          <p:spPr bwMode="auto">
            <a:xfrm rot="21060000">
              <a:off x="4682069" y="2840266"/>
              <a:ext cx="1112378" cy="1128498"/>
            </a:xfrm>
            <a:custGeom>
              <a:avLst/>
              <a:gdLst>
                <a:gd name="T0" fmla="*/ 509 w 569"/>
                <a:gd name="T1" fmla="*/ 166 h 578"/>
                <a:gd name="T2" fmla="*/ 166 w 569"/>
                <a:gd name="T3" fmla="*/ 67 h 578"/>
                <a:gd name="T4" fmla="*/ 67 w 569"/>
                <a:gd name="T5" fmla="*/ 410 h 578"/>
                <a:gd name="T6" fmla="*/ 373 w 569"/>
                <a:gd name="T7" fmla="*/ 525 h 578"/>
                <a:gd name="T8" fmla="*/ 452 w 569"/>
                <a:gd name="T9" fmla="*/ 578 h 578"/>
                <a:gd name="T10" fmla="*/ 448 w 569"/>
                <a:gd name="T11" fmla="*/ 483 h 578"/>
                <a:gd name="T12" fmla="*/ 509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509" y="166"/>
                  </a:moveTo>
                  <a:cubicBezTo>
                    <a:pt x="442" y="44"/>
                    <a:pt x="288" y="0"/>
                    <a:pt x="166" y="67"/>
                  </a:cubicBezTo>
                  <a:cubicBezTo>
                    <a:pt x="44" y="134"/>
                    <a:pt x="0" y="288"/>
                    <a:pt x="67" y="410"/>
                  </a:cubicBezTo>
                  <a:cubicBezTo>
                    <a:pt x="128" y="520"/>
                    <a:pt x="259" y="567"/>
                    <a:pt x="373" y="525"/>
                  </a:cubicBezTo>
                  <a:cubicBezTo>
                    <a:pt x="452" y="578"/>
                    <a:pt x="452" y="578"/>
                    <a:pt x="452" y="578"/>
                  </a:cubicBezTo>
                  <a:cubicBezTo>
                    <a:pt x="448" y="483"/>
                    <a:pt x="448" y="483"/>
                    <a:pt x="448" y="483"/>
                  </a:cubicBezTo>
                  <a:cubicBezTo>
                    <a:pt x="540" y="407"/>
                    <a:pt x="569" y="274"/>
                    <a:pt x="509" y="166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 rot="21060000">
              <a:off x="5416809" y="1728788"/>
              <a:ext cx="1052346" cy="1219139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  <p:sp>
          <p:nvSpPr>
            <p:cNvPr id="13" name="Freeform 10"/>
            <p:cNvSpPr>
              <a:spLocks noChangeAspect="1"/>
            </p:cNvSpPr>
            <p:nvPr/>
          </p:nvSpPr>
          <p:spPr bwMode="auto">
            <a:xfrm rot="21060000">
              <a:off x="4685013" y="2847515"/>
              <a:ext cx="1091827" cy="1107649"/>
            </a:xfrm>
            <a:custGeom>
              <a:avLst/>
              <a:gdLst>
                <a:gd name="T0" fmla="*/ 509 w 569"/>
                <a:gd name="T1" fmla="*/ 166 h 578"/>
                <a:gd name="T2" fmla="*/ 166 w 569"/>
                <a:gd name="T3" fmla="*/ 67 h 578"/>
                <a:gd name="T4" fmla="*/ 67 w 569"/>
                <a:gd name="T5" fmla="*/ 410 h 578"/>
                <a:gd name="T6" fmla="*/ 373 w 569"/>
                <a:gd name="T7" fmla="*/ 525 h 578"/>
                <a:gd name="T8" fmla="*/ 452 w 569"/>
                <a:gd name="T9" fmla="*/ 578 h 578"/>
                <a:gd name="T10" fmla="*/ 448 w 569"/>
                <a:gd name="T11" fmla="*/ 483 h 578"/>
                <a:gd name="T12" fmla="*/ 509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509" y="166"/>
                  </a:moveTo>
                  <a:cubicBezTo>
                    <a:pt x="442" y="44"/>
                    <a:pt x="288" y="0"/>
                    <a:pt x="166" y="67"/>
                  </a:cubicBezTo>
                  <a:cubicBezTo>
                    <a:pt x="44" y="134"/>
                    <a:pt x="0" y="288"/>
                    <a:pt x="67" y="410"/>
                  </a:cubicBezTo>
                  <a:cubicBezTo>
                    <a:pt x="128" y="520"/>
                    <a:pt x="259" y="567"/>
                    <a:pt x="373" y="525"/>
                  </a:cubicBezTo>
                  <a:cubicBezTo>
                    <a:pt x="452" y="578"/>
                    <a:pt x="452" y="578"/>
                    <a:pt x="452" y="578"/>
                  </a:cubicBezTo>
                  <a:cubicBezTo>
                    <a:pt x="448" y="483"/>
                    <a:pt x="448" y="483"/>
                    <a:pt x="448" y="483"/>
                  </a:cubicBezTo>
                  <a:cubicBezTo>
                    <a:pt x="540" y="407"/>
                    <a:pt x="569" y="274"/>
                    <a:pt x="509" y="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  <p:grpSp>
          <p:nvGrpSpPr>
            <p:cNvPr id="6" name="组合 4"/>
            <p:cNvGrpSpPr/>
            <p:nvPr/>
          </p:nvGrpSpPr>
          <p:grpSpPr>
            <a:xfrm>
              <a:off x="5507861" y="4977810"/>
              <a:ext cx="925101" cy="1318870"/>
              <a:chOff x="5507861" y="4977810"/>
              <a:chExt cx="925101" cy="1318870"/>
            </a:xfrm>
          </p:grpSpPr>
          <p:sp>
            <p:nvSpPr>
              <p:cNvPr id="11" name="Oval 8"/>
              <p:cNvSpPr>
                <a:spLocks noChangeArrowheads="1"/>
              </p:cNvSpPr>
              <p:nvPr/>
            </p:nvSpPr>
            <p:spPr bwMode="auto">
              <a:xfrm>
                <a:off x="5727959" y="4977810"/>
                <a:ext cx="228697" cy="22697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/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5507861" y="5230579"/>
                <a:ext cx="925101" cy="1066101"/>
              </a:xfrm>
              <a:custGeom>
                <a:avLst/>
                <a:gdLst>
                  <a:gd name="T0" fmla="*/ 437 w 444"/>
                  <a:gd name="T1" fmla="*/ 25 h 512"/>
                  <a:gd name="T2" fmla="*/ 401 w 444"/>
                  <a:gd name="T3" fmla="*/ 16 h 512"/>
                  <a:gd name="T4" fmla="*/ 326 w 444"/>
                  <a:gd name="T5" fmla="*/ 62 h 512"/>
                  <a:gd name="T6" fmla="*/ 239 w 444"/>
                  <a:gd name="T7" fmla="*/ 4 h 512"/>
                  <a:gd name="T8" fmla="*/ 230 w 444"/>
                  <a:gd name="T9" fmla="*/ 1 h 512"/>
                  <a:gd name="T10" fmla="*/ 230 w 444"/>
                  <a:gd name="T11" fmla="*/ 0 h 512"/>
                  <a:gd name="T12" fmla="*/ 224 w 444"/>
                  <a:gd name="T13" fmla="*/ 0 h 512"/>
                  <a:gd name="T14" fmla="*/ 224 w 444"/>
                  <a:gd name="T15" fmla="*/ 0 h 512"/>
                  <a:gd name="T16" fmla="*/ 94 w 444"/>
                  <a:gd name="T17" fmla="*/ 0 h 512"/>
                  <a:gd name="T18" fmla="*/ 94 w 444"/>
                  <a:gd name="T19" fmla="*/ 0 h 512"/>
                  <a:gd name="T20" fmla="*/ 89 w 444"/>
                  <a:gd name="T21" fmla="*/ 0 h 512"/>
                  <a:gd name="T22" fmla="*/ 89 w 444"/>
                  <a:gd name="T23" fmla="*/ 0 h 512"/>
                  <a:gd name="T24" fmla="*/ 72 w 444"/>
                  <a:gd name="T25" fmla="*/ 11 h 512"/>
                  <a:gd name="T26" fmla="*/ 5 w 444"/>
                  <a:gd name="T27" fmla="*/ 109 h 512"/>
                  <a:gd name="T28" fmla="*/ 1 w 444"/>
                  <a:gd name="T29" fmla="*/ 124 h 512"/>
                  <a:gd name="T30" fmla="*/ 4 w 444"/>
                  <a:gd name="T31" fmla="*/ 139 h 512"/>
                  <a:gd name="T32" fmla="*/ 55 w 444"/>
                  <a:gd name="T33" fmla="*/ 229 h 512"/>
                  <a:gd name="T34" fmla="*/ 91 w 444"/>
                  <a:gd name="T35" fmla="*/ 238 h 512"/>
                  <a:gd name="T36" fmla="*/ 100 w 444"/>
                  <a:gd name="T37" fmla="*/ 203 h 512"/>
                  <a:gd name="T38" fmla="*/ 56 w 444"/>
                  <a:gd name="T39" fmla="*/ 126 h 512"/>
                  <a:gd name="T40" fmla="*/ 89 w 444"/>
                  <a:gd name="T41" fmla="*/ 78 h 512"/>
                  <a:gd name="T42" fmla="*/ 89 w 444"/>
                  <a:gd name="T43" fmla="*/ 149 h 512"/>
                  <a:gd name="T44" fmla="*/ 114 w 444"/>
                  <a:gd name="T45" fmla="*/ 192 h 512"/>
                  <a:gd name="T46" fmla="*/ 97 w 444"/>
                  <a:gd name="T47" fmla="*/ 253 h 512"/>
                  <a:gd name="T48" fmla="*/ 89 w 444"/>
                  <a:gd name="T49" fmla="*/ 256 h 512"/>
                  <a:gd name="T50" fmla="*/ 89 w 444"/>
                  <a:gd name="T51" fmla="*/ 268 h 512"/>
                  <a:gd name="T52" fmla="*/ 89 w 444"/>
                  <a:gd name="T53" fmla="*/ 275 h 512"/>
                  <a:gd name="T54" fmla="*/ 89 w 444"/>
                  <a:gd name="T55" fmla="*/ 485 h 512"/>
                  <a:gd name="T56" fmla="*/ 116 w 444"/>
                  <a:gd name="T57" fmla="*/ 512 h 512"/>
                  <a:gd name="T58" fmla="*/ 143 w 444"/>
                  <a:gd name="T59" fmla="*/ 485 h 512"/>
                  <a:gd name="T60" fmla="*/ 143 w 444"/>
                  <a:gd name="T61" fmla="*/ 275 h 512"/>
                  <a:gd name="T62" fmla="*/ 159 w 444"/>
                  <a:gd name="T63" fmla="*/ 259 h 512"/>
                  <a:gd name="T64" fmla="*/ 177 w 444"/>
                  <a:gd name="T65" fmla="*/ 275 h 512"/>
                  <a:gd name="T66" fmla="*/ 177 w 444"/>
                  <a:gd name="T67" fmla="*/ 485 h 512"/>
                  <a:gd name="T68" fmla="*/ 203 w 444"/>
                  <a:gd name="T69" fmla="*/ 512 h 512"/>
                  <a:gd name="T70" fmla="*/ 230 w 444"/>
                  <a:gd name="T71" fmla="*/ 485 h 512"/>
                  <a:gd name="T72" fmla="*/ 230 w 444"/>
                  <a:gd name="T73" fmla="*/ 275 h 512"/>
                  <a:gd name="T74" fmla="*/ 230 w 444"/>
                  <a:gd name="T75" fmla="*/ 268 h 512"/>
                  <a:gd name="T76" fmla="*/ 230 w 444"/>
                  <a:gd name="T77" fmla="*/ 60 h 512"/>
                  <a:gd name="T78" fmla="*/ 309 w 444"/>
                  <a:gd name="T79" fmla="*/ 113 h 512"/>
                  <a:gd name="T80" fmla="*/ 325 w 444"/>
                  <a:gd name="T81" fmla="*/ 117 h 512"/>
                  <a:gd name="T82" fmla="*/ 339 w 444"/>
                  <a:gd name="T83" fmla="*/ 114 h 512"/>
                  <a:gd name="T84" fmla="*/ 428 w 444"/>
                  <a:gd name="T85" fmla="*/ 61 h 512"/>
                  <a:gd name="T86" fmla="*/ 437 w 444"/>
                  <a:gd name="T87" fmla="*/ 25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44" h="512">
                    <a:moveTo>
                      <a:pt x="437" y="25"/>
                    </a:moveTo>
                    <a:cubicBezTo>
                      <a:pt x="430" y="13"/>
                      <a:pt x="414" y="9"/>
                      <a:pt x="401" y="16"/>
                    </a:cubicBezTo>
                    <a:cubicBezTo>
                      <a:pt x="326" y="62"/>
                      <a:pt x="326" y="62"/>
                      <a:pt x="326" y="62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6" y="2"/>
                      <a:pt x="233" y="1"/>
                      <a:pt x="230" y="1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3" y="1"/>
                      <a:pt x="77" y="5"/>
                      <a:pt x="72" y="11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2" y="114"/>
                      <a:pt x="1" y="119"/>
                      <a:pt x="1" y="124"/>
                    </a:cubicBezTo>
                    <a:cubicBezTo>
                      <a:pt x="0" y="129"/>
                      <a:pt x="1" y="134"/>
                      <a:pt x="4" y="139"/>
                    </a:cubicBezTo>
                    <a:cubicBezTo>
                      <a:pt x="55" y="229"/>
                      <a:pt x="55" y="229"/>
                      <a:pt x="55" y="229"/>
                    </a:cubicBezTo>
                    <a:cubicBezTo>
                      <a:pt x="62" y="241"/>
                      <a:pt x="78" y="245"/>
                      <a:pt x="91" y="238"/>
                    </a:cubicBezTo>
                    <a:cubicBezTo>
                      <a:pt x="103" y="231"/>
                      <a:pt x="107" y="215"/>
                      <a:pt x="100" y="203"/>
                    </a:cubicBezTo>
                    <a:cubicBezTo>
                      <a:pt x="56" y="126"/>
                      <a:pt x="56" y="126"/>
                      <a:pt x="56" y="126"/>
                    </a:cubicBezTo>
                    <a:cubicBezTo>
                      <a:pt x="89" y="78"/>
                      <a:pt x="89" y="78"/>
                      <a:pt x="89" y="78"/>
                    </a:cubicBezTo>
                    <a:cubicBezTo>
                      <a:pt x="89" y="149"/>
                      <a:pt x="89" y="149"/>
                      <a:pt x="89" y="149"/>
                    </a:cubicBezTo>
                    <a:cubicBezTo>
                      <a:pt x="114" y="192"/>
                      <a:pt x="114" y="192"/>
                      <a:pt x="114" y="192"/>
                    </a:cubicBezTo>
                    <a:cubicBezTo>
                      <a:pt x="126" y="213"/>
                      <a:pt x="119" y="241"/>
                      <a:pt x="97" y="253"/>
                    </a:cubicBezTo>
                    <a:cubicBezTo>
                      <a:pt x="95" y="254"/>
                      <a:pt x="92" y="255"/>
                      <a:pt x="89" y="256"/>
                    </a:cubicBezTo>
                    <a:cubicBezTo>
                      <a:pt x="89" y="268"/>
                      <a:pt x="89" y="268"/>
                      <a:pt x="89" y="268"/>
                    </a:cubicBezTo>
                    <a:cubicBezTo>
                      <a:pt x="89" y="275"/>
                      <a:pt x="89" y="275"/>
                      <a:pt x="89" y="275"/>
                    </a:cubicBezTo>
                    <a:cubicBezTo>
                      <a:pt x="89" y="485"/>
                      <a:pt x="89" y="485"/>
                      <a:pt x="89" y="485"/>
                    </a:cubicBezTo>
                    <a:cubicBezTo>
                      <a:pt x="89" y="500"/>
                      <a:pt x="101" y="512"/>
                      <a:pt x="116" y="512"/>
                    </a:cubicBezTo>
                    <a:cubicBezTo>
                      <a:pt x="131" y="512"/>
                      <a:pt x="143" y="500"/>
                      <a:pt x="143" y="485"/>
                    </a:cubicBezTo>
                    <a:cubicBezTo>
                      <a:pt x="143" y="275"/>
                      <a:pt x="143" y="275"/>
                      <a:pt x="143" y="275"/>
                    </a:cubicBezTo>
                    <a:cubicBezTo>
                      <a:pt x="143" y="266"/>
                      <a:pt x="150" y="259"/>
                      <a:pt x="159" y="259"/>
                    </a:cubicBezTo>
                    <a:cubicBezTo>
                      <a:pt x="168" y="259"/>
                      <a:pt x="177" y="266"/>
                      <a:pt x="177" y="275"/>
                    </a:cubicBezTo>
                    <a:cubicBezTo>
                      <a:pt x="177" y="485"/>
                      <a:pt x="177" y="485"/>
                      <a:pt x="177" y="485"/>
                    </a:cubicBezTo>
                    <a:cubicBezTo>
                      <a:pt x="177" y="500"/>
                      <a:pt x="188" y="512"/>
                      <a:pt x="203" y="512"/>
                    </a:cubicBezTo>
                    <a:cubicBezTo>
                      <a:pt x="218" y="512"/>
                      <a:pt x="230" y="500"/>
                      <a:pt x="230" y="485"/>
                    </a:cubicBezTo>
                    <a:cubicBezTo>
                      <a:pt x="230" y="275"/>
                      <a:pt x="230" y="275"/>
                      <a:pt x="230" y="275"/>
                    </a:cubicBezTo>
                    <a:cubicBezTo>
                      <a:pt x="230" y="268"/>
                      <a:pt x="230" y="268"/>
                      <a:pt x="230" y="268"/>
                    </a:cubicBezTo>
                    <a:cubicBezTo>
                      <a:pt x="230" y="60"/>
                      <a:pt x="230" y="60"/>
                      <a:pt x="230" y="60"/>
                    </a:cubicBezTo>
                    <a:cubicBezTo>
                      <a:pt x="309" y="113"/>
                      <a:pt x="309" y="113"/>
                      <a:pt x="309" y="113"/>
                    </a:cubicBezTo>
                    <a:cubicBezTo>
                      <a:pt x="314" y="116"/>
                      <a:pt x="319" y="117"/>
                      <a:pt x="325" y="117"/>
                    </a:cubicBezTo>
                    <a:cubicBezTo>
                      <a:pt x="330" y="117"/>
                      <a:pt x="335" y="116"/>
                      <a:pt x="339" y="114"/>
                    </a:cubicBezTo>
                    <a:cubicBezTo>
                      <a:pt x="428" y="61"/>
                      <a:pt x="428" y="61"/>
                      <a:pt x="428" y="61"/>
                    </a:cubicBezTo>
                    <a:cubicBezTo>
                      <a:pt x="440" y="53"/>
                      <a:pt x="444" y="37"/>
                      <a:pt x="437" y="2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/>
              </a:p>
            </p:txBody>
          </p:sp>
        </p:grpSp>
        <p:cxnSp>
          <p:nvCxnSpPr>
            <p:cNvPr id="33" name="直接连接符 32"/>
            <p:cNvCxnSpPr/>
            <p:nvPr/>
          </p:nvCxnSpPr>
          <p:spPr>
            <a:xfrm flipV="1">
              <a:off x="6405488" y="3103329"/>
              <a:ext cx="452754" cy="2155618"/>
            </a:xfrm>
            <a:prstGeom prst="line">
              <a:avLst/>
            </a:prstGeom>
            <a:ln>
              <a:solidFill>
                <a:srgbClr val="498B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6405716" y="4447815"/>
              <a:ext cx="389938" cy="818870"/>
            </a:xfrm>
            <a:prstGeom prst="line">
              <a:avLst/>
            </a:prstGeom>
            <a:ln>
              <a:solidFill>
                <a:srgbClr val="498B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Freeform 11"/>
            <p:cNvSpPr>
              <a:spLocks noChangeAspect="1"/>
            </p:cNvSpPr>
            <p:nvPr/>
          </p:nvSpPr>
          <p:spPr bwMode="auto">
            <a:xfrm rot="21240000">
              <a:off x="6516267" y="3472367"/>
              <a:ext cx="974845" cy="990407"/>
            </a:xfrm>
            <a:custGeom>
              <a:avLst/>
              <a:gdLst>
                <a:gd name="T0" fmla="*/ 60 w 569"/>
                <a:gd name="T1" fmla="*/ 166 h 578"/>
                <a:gd name="T2" fmla="*/ 402 w 569"/>
                <a:gd name="T3" fmla="*/ 67 h 578"/>
                <a:gd name="T4" fmla="*/ 501 w 569"/>
                <a:gd name="T5" fmla="*/ 410 h 578"/>
                <a:gd name="T6" fmla="*/ 195 w 569"/>
                <a:gd name="T7" fmla="*/ 525 h 578"/>
                <a:gd name="T8" fmla="*/ 116 w 569"/>
                <a:gd name="T9" fmla="*/ 578 h 578"/>
                <a:gd name="T10" fmla="*/ 121 w 569"/>
                <a:gd name="T11" fmla="*/ 483 h 578"/>
                <a:gd name="T12" fmla="*/ 60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60" y="166"/>
                  </a:moveTo>
                  <a:cubicBezTo>
                    <a:pt x="127" y="44"/>
                    <a:pt x="280" y="0"/>
                    <a:pt x="402" y="67"/>
                  </a:cubicBezTo>
                  <a:cubicBezTo>
                    <a:pt x="524" y="134"/>
                    <a:pt x="569" y="288"/>
                    <a:pt x="501" y="410"/>
                  </a:cubicBezTo>
                  <a:cubicBezTo>
                    <a:pt x="441" y="520"/>
                    <a:pt x="310" y="567"/>
                    <a:pt x="195" y="525"/>
                  </a:cubicBezTo>
                  <a:cubicBezTo>
                    <a:pt x="116" y="578"/>
                    <a:pt x="116" y="578"/>
                    <a:pt x="116" y="578"/>
                  </a:cubicBezTo>
                  <a:cubicBezTo>
                    <a:pt x="121" y="483"/>
                    <a:pt x="121" y="483"/>
                    <a:pt x="121" y="483"/>
                  </a:cubicBezTo>
                  <a:cubicBezTo>
                    <a:pt x="28" y="407"/>
                    <a:pt x="0" y="274"/>
                    <a:pt x="60" y="1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  <p:sp>
          <p:nvSpPr>
            <p:cNvPr id="31" name="Freeform 5"/>
            <p:cNvSpPr>
              <a:spLocks noChangeAspect="1"/>
            </p:cNvSpPr>
            <p:nvPr/>
          </p:nvSpPr>
          <p:spPr bwMode="auto">
            <a:xfrm rot="1200000">
              <a:off x="6616927" y="2264617"/>
              <a:ext cx="779876" cy="903486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  <p:sp>
          <p:nvSpPr>
            <p:cNvPr id="36" name="Freeform 44673"/>
            <p:cNvSpPr>
              <a:spLocks/>
            </p:cNvSpPr>
            <p:nvPr/>
          </p:nvSpPr>
          <p:spPr bwMode="auto">
            <a:xfrm rot="1020000">
              <a:off x="6836209" y="2463154"/>
              <a:ext cx="354013" cy="442913"/>
            </a:xfrm>
            <a:custGeom>
              <a:avLst/>
              <a:gdLst>
                <a:gd name="T0" fmla="*/ 142 w 149"/>
                <a:gd name="T1" fmla="*/ 83 h 187"/>
                <a:gd name="T2" fmla="*/ 115 w 149"/>
                <a:gd name="T3" fmla="*/ 54 h 187"/>
                <a:gd name="T4" fmla="*/ 104 w 149"/>
                <a:gd name="T5" fmla="*/ 17 h 187"/>
                <a:gd name="T6" fmla="*/ 44 w 149"/>
                <a:gd name="T7" fmla="*/ 17 h 187"/>
                <a:gd name="T8" fmla="*/ 33 w 149"/>
                <a:gd name="T9" fmla="*/ 55 h 187"/>
                <a:gd name="T10" fmla="*/ 6 w 149"/>
                <a:gd name="T11" fmla="*/ 84 h 187"/>
                <a:gd name="T12" fmla="*/ 36 w 149"/>
                <a:gd name="T13" fmla="*/ 135 h 187"/>
                <a:gd name="T14" fmla="*/ 64 w 149"/>
                <a:gd name="T15" fmla="*/ 133 h 187"/>
                <a:gd name="T16" fmla="*/ 64 w 149"/>
                <a:gd name="T17" fmla="*/ 179 h 187"/>
                <a:gd name="T18" fmla="*/ 75 w 149"/>
                <a:gd name="T19" fmla="*/ 187 h 187"/>
                <a:gd name="T20" fmla="*/ 86 w 149"/>
                <a:gd name="T21" fmla="*/ 179 h 187"/>
                <a:gd name="T22" fmla="*/ 86 w 149"/>
                <a:gd name="T23" fmla="*/ 133 h 187"/>
                <a:gd name="T24" fmla="*/ 113 w 149"/>
                <a:gd name="T25" fmla="*/ 135 h 187"/>
                <a:gd name="T26" fmla="*/ 142 w 149"/>
                <a:gd name="T27" fmla="*/ 8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" h="187">
                  <a:moveTo>
                    <a:pt x="142" y="83"/>
                  </a:moveTo>
                  <a:cubicBezTo>
                    <a:pt x="139" y="69"/>
                    <a:pt x="128" y="59"/>
                    <a:pt x="115" y="54"/>
                  </a:cubicBezTo>
                  <a:cubicBezTo>
                    <a:pt x="118" y="41"/>
                    <a:pt x="114" y="27"/>
                    <a:pt x="104" y="17"/>
                  </a:cubicBezTo>
                  <a:cubicBezTo>
                    <a:pt x="87" y="0"/>
                    <a:pt x="60" y="0"/>
                    <a:pt x="44" y="17"/>
                  </a:cubicBezTo>
                  <a:cubicBezTo>
                    <a:pt x="34" y="27"/>
                    <a:pt x="30" y="42"/>
                    <a:pt x="33" y="55"/>
                  </a:cubicBezTo>
                  <a:cubicBezTo>
                    <a:pt x="20" y="59"/>
                    <a:pt x="9" y="70"/>
                    <a:pt x="6" y="84"/>
                  </a:cubicBezTo>
                  <a:cubicBezTo>
                    <a:pt x="0" y="107"/>
                    <a:pt x="13" y="130"/>
                    <a:pt x="36" y="135"/>
                  </a:cubicBezTo>
                  <a:cubicBezTo>
                    <a:pt x="46" y="138"/>
                    <a:pt x="55" y="137"/>
                    <a:pt x="64" y="133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4" y="183"/>
                    <a:pt x="69" y="187"/>
                    <a:pt x="75" y="187"/>
                  </a:cubicBezTo>
                  <a:cubicBezTo>
                    <a:pt x="81" y="187"/>
                    <a:pt x="86" y="183"/>
                    <a:pt x="86" y="179"/>
                  </a:cubicBezTo>
                  <a:cubicBezTo>
                    <a:pt x="86" y="133"/>
                    <a:pt x="86" y="133"/>
                    <a:pt x="86" y="133"/>
                  </a:cubicBezTo>
                  <a:cubicBezTo>
                    <a:pt x="94" y="137"/>
                    <a:pt x="104" y="138"/>
                    <a:pt x="113" y="135"/>
                  </a:cubicBezTo>
                  <a:cubicBezTo>
                    <a:pt x="135" y="129"/>
                    <a:pt x="149" y="106"/>
                    <a:pt x="142" y="83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  <p:sp>
          <p:nvSpPr>
            <p:cNvPr id="37" name="Freeform 30"/>
            <p:cNvSpPr>
              <a:spLocks noChangeAspect="1" noEditPoints="1"/>
            </p:cNvSpPr>
            <p:nvPr/>
          </p:nvSpPr>
          <p:spPr bwMode="auto">
            <a:xfrm>
              <a:off x="6769689" y="3798609"/>
              <a:ext cx="468000" cy="337922"/>
            </a:xfrm>
            <a:custGeom>
              <a:avLst/>
              <a:gdLst>
                <a:gd name="T0" fmla="*/ 47 w 165"/>
                <a:gd name="T1" fmla="*/ 57 h 121"/>
                <a:gd name="T2" fmla="*/ 60 w 165"/>
                <a:gd name="T3" fmla="*/ 82 h 121"/>
                <a:gd name="T4" fmla="*/ 98 w 165"/>
                <a:gd name="T5" fmla="*/ 78 h 121"/>
                <a:gd name="T6" fmla="*/ 104 w 165"/>
                <a:gd name="T7" fmla="*/ 68 h 121"/>
                <a:gd name="T8" fmla="*/ 77 w 165"/>
                <a:gd name="T9" fmla="*/ 28 h 121"/>
                <a:gd name="T10" fmla="*/ 141 w 165"/>
                <a:gd name="T11" fmla="*/ 121 h 121"/>
                <a:gd name="T12" fmla="*/ 117 w 165"/>
                <a:gd name="T13" fmla="*/ 91 h 121"/>
                <a:gd name="T14" fmla="*/ 77 w 165"/>
                <a:gd name="T15" fmla="*/ 94 h 121"/>
                <a:gd name="T16" fmla="*/ 30 w 165"/>
                <a:gd name="T17" fmla="*/ 115 h 121"/>
                <a:gd name="T18" fmla="*/ 30 w 165"/>
                <a:gd name="T19" fmla="*/ 55 h 121"/>
                <a:gd name="T20" fmla="*/ 43 w 165"/>
                <a:gd name="T21" fmla="*/ 45 h 121"/>
                <a:gd name="T22" fmla="*/ 34 w 165"/>
                <a:gd name="T23" fmla="*/ 39 h 121"/>
                <a:gd name="T24" fmla="*/ 5 w 165"/>
                <a:gd name="T25" fmla="*/ 24 h 121"/>
                <a:gd name="T26" fmla="*/ 42 w 165"/>
                <a:gd name="T27" fmla="*/ 24 h 121"/>
                <a:gd name="T28" fmla="*/ 50 w 165"/>
                <a:gd name="T29" fmla="*/ 32 h 121"/>
                <a:gd name="T30" fmla="*/ 104 w 165"/>
                <a:gd name="T31" fmla="*/ 33 h 121"/>
                <a:gd name="T32" fmla="*/ 110 w 165"/>
                <a:gd name="T33" fmla="*/ 24 h 121"/>
                <a:gd name="T34" fmla="*/ 159 w 165"/>
                <a:gd name="T35" fmla="*/ 24 h 121"/>
                <a:gd name="T36" fmla="*/ 118 w 165"/>
                <a:gd name="T37" fmla="*/ 42 h 121"/>
                <a:gd name="T38" fmla="*/ 113 w 165"/>
                <a:gd name="T39" fmla="*/ 57 h 121"/>
                <a:gd name="T40" fmla="*/ 125 w 165"/>
                <a:gd name="T41" fmla="*/ 79 h 121"/>
                <a:gd name="T42" fmla="*/ 165 w 165"/>
                <a:gd name="T43" fmla="*/ 97 h 121"/>
                <a:gd name="T44" fmla="*/ 41 w 165"/>
                <a:gd name="T45" fmla="*/ 64 h 121"/>
                <a:gd name="T46" fmla="*/ 7 w 165"/>
                <a:gd name="T47" fmla="*/ 85 h 121"/>
                <a:gd name="T48" fmla="*/ 53 w 165"/>
                <a:gd name="T49" fmla="*/ 85 h 121"/>
                <a:gd name="T50" fmla="*/ 116 w 165"/>
                <a:gd name="T51" fmla="*/ 27 h 121"/>
                <a:gd name="T52" fmla="*/ 123 w 165"/>
                <a:gd name="T53" fmla="*/ 39 h 121"/>
                <a:gd name="T54" fmla="*/ 153 w 165"/>
                <a:gd name="T55" fmla="*/ 24 h 121"/>
                <a:gd name="T56" fmla="*/ 116 w 165"/>
                <a:gd name="T57" fmla="*/ 24 h 121"/>
                <a:gd name="T58" fmla="*/ 23 w 165"/>
                <a:gd name="T59" fmla="*/ 12 h 121"/>
                <a:gd name="T60" fmla="*/ 23 w 165"/>
                <a:gd name="T61" fmla="*/ 37 h 121"/>
                <a:gd name="T62" fmla="*/ 28 w 165"/>
                <a:gd name="T63" fmla="*/ 27 h 121"/>
                <a:gd name="T64" fmla="*/ 158 w 165"/>
                <a:gd name="T65" fmla="*/ 97 h 121"/>
                <a:gd name="T66" fmla="*/ 123 w 165"/>
                <a:gd name="T67" fmla="*/ 97 h 121"/>
                <a:gd name="T68" fmla="*/ 158 w 165"/>
                <a:gd name="T69" fmla="*/ 9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121">
                  <a:moveTo>
                    <a:pt x="77" y="28"/>
                  </a:moveTo>
                  <a:cubicBezTo>
                    <a:pt x="61" y="28"/>
                    <a:pt x="47" y="41"/>
                    <a:pt x="47" y="57"/>
                  </a:cubicBezTo>
                  <a:cubicBezTo>
                    <a:pt x="47" y="58"/>
                    <a:pt x="47" y="59"/>
                    <a:pt x="48" y="60"/>
                  </a:cubicBezTo>
                  <a:cubicBezTo>
                    <a:pt x="55" y="65"/>
                    <a:pt x="59" y="73"/>
                    <a:pt x="60" y="82"/>
                  </a:cubicBezTo>
                  <a:cubicBezTo>
                    <a:pt x="65" y="85"/>
                    <a:pt x="71" y="87"/>
                    <a:pt x="77" y="87"/>
                  </a:cubicBezTo>
                  <a:cubicBezTo>
                    <a:pt x="85" y="87"/>
                    <a:pt x="92" y="83"/>
                    <a:pt x="98" y="78"/>
                  </a:cubicBezTo>
                  <a:cubicBezTo>
                    <a:pt x="97" y="76"/>
                    <a:pt x="97" y="73"/>
                    <a:pt x="98" y="71"/>
                  </a:cubicBezTo>
                  <a:cubicBezTo>
                    <a:pt x="100" y="69"/>
                    <a:pt x="102" y="68"/>
                    <a:pt x="104" y="68"/>
                  </a:cubicBezTo>
                  <a:cubicBezTo>
                    <a:pt x="105" y="65"/>
                    <a:pt x="106" y="61"/>
                    <a:pt x="106" y="57"/>
                  </a:cubicBezTo>
                  <a:cubicBezTo>
                    <a:pt x="106" y="41"/>
                    <a:pt x="93" y="28"/>
                    <a:pt x="77" y="28"/>
                  </a:cubicBezTo>
                  <a:moveTo>
                    <a:pt x="165" y="97"/>
                  </a:moveTo>
                  <a:cubicBezTo>
                    <a:pt x="165" y="111"/>
                    <a:pt x="154" y="121"/>
                    <a:pt x="141" y="121"/>
                  </a:cubicBezTo>
                  <a:cubicBezTo>
                    <a:pt x="127" y="121"/>
                    <a:pt x="116" y="111"/>
                    <a:pt x="116" y="97"/>
                  </a:cubicBezTo>
                  <a:cubicBezTo>
                    <a:pt x="116" y="95"/>
                    <a:pt x="117" y="93"/>
                    <a:pt x="117" y="91"/>
                  </a:cubicBezTo>
                  <a:cubicBezTo>
                    <a:pt x="115" y="90"/>
                    <a:pt x="106" y="84"/>
                    <a:pt x="103" y="83"/>
                  </a:cubicBezTo>
                  <a:cubicBezTo>
                    <a:pt x="96" y="90"/>
                    <a:pt x="87" y="94"/>
                    <a:pt x="77" y="94"/>
                  </a:cubicBezTo>
                  <a:cubicBezTo>
                    <a:pt x="71" y="94"/>
                    <a:pt x="65" y="92"/>
                    <a:pt x="60" y="90"/>
                  </a:cubicBezTo>
                  <a:cubicBezTo>
                    <a:pt x="58" y="104"/>
                    <a:pt x="45" y="115"/>
                    <a:pt x="30" y="115"/>
                  </a:cubicBezTo>
                  <a:cubicBezTo>
                    <a:pt x="13" y="115"/>
                    <a:pt x="0" y="102"/>
                    <a:pt x="0" y="85"/>
                  </a:cubicBezTo>
                  <a:cubicBezTo>
                    <a:pt x="0" y="68"/>
                    <a:pt x="13" y="55"/>
                    <a:pt x="30" y="55"/>
                  </a:cubicBezTo>
                  <a:cubicBezTo>
                    <a:pt x="34" y="55"/>
                    <a:pt x="37" y="55"/>
                    <a:pt x="40" y="56"/>
                  </a:cubicBezTo>
                  <a:cubicBezTo>
                    <a:pt x="40" y="52"/>
                    <a:pt x="41" y="48"/>
                    <a:pt x="43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1" y="41"/>
                    <a:pt x="27" y="43"/>
                    <a:pt x="23" y="43"/>
                  </a:cubicBezTo>
                  <a:cubicBezTo>
                    <a:pt x="13" y="43"/>
                    <a:pt x="5" y="34"/>
                    <a:pt x="5" y="24"/>
                  </a:cubicBezTo>
                  <a:cubicBezTo>
                    <a:pt x="5" y="14"/>
                    <a:pt x="13" y="6"/>
                    <a:pt x="23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25"/>
                    <a:pt x="42" y="26"/>
                    <a:pt x="42" y="27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7" y="25"/>
                    <a:pt x="66" y="21"/>
                    <a:pt x="77" y="21"/>
                  </a:cubicBezTo>
                  <a:cubicBezTo>
                    <a:pt x="88" y="21"/>
                    <a:pt x="98" y="26"/>
                    <a:pt x="104" y="33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0" y="28"/>
                    <a:pt x="110" y="26"/>
                    <a:pt x="110" y="24"/>
                  </a:cubicBezTo>
                  <a:cubicBezTo>
                    <a:pt x="110" y="11"/>
                    <a:pt x="121" y="0"/>
                    <a:pt x="135" y="0"/>
                  </a:cubicBezTo>
                  <a:cubicBezTo>
                    <a:pt x="148" y="0"/>
                    <a:pt x="159" y="11"/>
                    <a:pt x="159" y="24"/>
                  </a:cubicBezTo>
                  <a:cubicBezTo>
                    <a:pt x="159" y="38"/>
                    <a:pt x="148" y="49"/>
                    <a:pt x="135" y="49"/>
                  </a:cubicBezTo>
                  <a:cubicBezTo>
                    <a:pt x="128" y="49"/>
                    <a:pt x="122" y="46"/>
                    <a:pt x="118" y="42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3" y="49"/>
                    <a:pt x="113" y="53"/>
                    <a:pt x="113" y="57"/>
                  </a:cubicBezTo>
                  <a:cubicBezTo>
                    <a:pt x="113" y="62"/>
                    <a:pt x="112" y="66"/>
                    <a:pt x="111" y="70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9" y="75"/>
                    <a:pt x="135" y="73"/>
                    <a:pt x="141" y="73"/>
                  </a:cubicBezTo>
                  <a:cubicBezTo>
                    <a:pt x="154" y="73"/>
                    <a:pt x="165" y="84"/>
                    <a:pt x="165" y="97"/>
                  </a:cubicBezTo>
                  <a:moveTo>
                    <a:pt x="53" y="85"/>
                  </a:moveTo>
                  <a:cubicBezTo>
                    <a:pt x="53" y="76"/>
                    <a:pt x="48" y="68"/>
                    <a:pt x="41" y="64"/>
                  </a:cubicBezTo>
                  <a:cubicBezTo>
                    <a:pt x="38" y="63"/>
                    <a:pt x="34" y="62"/>
                    <a:pt x="30" y="62"/>
                  </a:cubicBezTo>
                  <a:cubicBezTo>
                    <a:pt x="17" y="62"/>
                    <a:pt x="7" y="72"/>
                    <a:pt x="7" y="85"/>
                  </a:cubicBezTo>
                  <a:cubicBezTo>
                    <a:pt x="7" y="98"/>
                    <a:pt x="17" y="108"/>
                    <a:pt x="30" y="108"/>
                  </a:cubicBezTo>
                  <a:cubicBezTo>
                    <a:pt x="43" y="108"/>
                    <a:pt x="53" y="98"/>
                    <a:pt x="53" y="85"/>
                  </a:cubicBezTo>
                  <a:close/>
                  <a:moveTo>
                    <a:pt x="116" y="24"/>
                  </a:moveTo>
                  <a:cubicBezTo>
                    <a:pt x="116" y="25"/>
                    <a:pt x="116" y="26"/>
                    <a:pt x="116" y="27"/>
                  </a:cubicBezTo>
                  <a:cubicBezTo>
                    <a:pt x="119" y="26"/>
                    <a:pt x="123" y="27"/>
                    <a:pt x="125" y="30"/>
                  </a:cubicBezTo>
                  <a:cubicBezTo>
                    <a:pt x="126" y="33"/>
                    <a:pt x="126" y="37"/>
                    <a:pt x="123" y="39"/>
                  </a:cubicBezTo>
                  <a:cubicBezTo>
                    <a:pt x="126" y="41"/>
                    <a:pt x="130" y="43"/>
                    <a:pt x="135" y="43"/>
                  </a:cubicBezTo>
                  <a:cubicBezTo>
                    <a:pt x="145" y="43"/>
                    <a:pt x="153" y="35"/>
                    <a:pt x="153" y="24"/>
                  </a:cubicBezTo>
                  <a:cubicBezTo>
                    <a:pt x="153" y="14"/>
                    <a:pt x="145" y="6"/>
                    <a:pt x="135" y="6"/>
                  </a:cubicBezTo>
                  <a:cubicBezTo>
                    <a:pt x="124" y="6"/>
                    <a:pt x="116" y="14"/>
                    <a:pt x="116" y="24"/>
                  </a:cubicBezTo>
                  <a:moveTo>
                    <a:pt x="36" y="24"/>
                  </a:moveTo>
                  <a:cubicBezTo>
                    <a:pt x="36" y="17"/>
                    <a:pt x="30" y="12"/>
                    <a:pt x="23" y="12"/>
                  </a:cubicBezTo>
                  <a:cubicBezTo>
                    <a:pt x="17" y="12"/>
                    <a:pt x="11" y="17"/>
                    <a:pt x="11" y="24"/>
                  </a:cubicBezTo>
                  <a:cubicBezTo>
                    <a:pt x="11" y="31"/>
                    <a:pt x="17" y="37"/>
                    <a:pt x="23" y="37"/>
                  </a:cubicBezTo>
                  <a:cubicBezTo>
                    <a:pt x="25" y="37"/>
                    <a:pt x="27" y="36"/>
                    <a:pt x="29" y="36"/>
                  </a:cubicBezTo>
                  <a:cubicBezTo>
                    <a:pt x="27" y="33"/>
                    <a:pt x="27" y="30"/>
                    <a:pt x="28" y="27"/>
                  </a:cubicBezTo>
                  <a:cubicBezTo>
                    <a:pt x="30" y="25"/>
                    <a:pt x="33" y="24"/>
                    <a:pt x="36" y="24"/>
                  </a:cubicBezTo>
                  <a:moveTo>
                    <a:pt x="158" y="97"/>
                  </a:moveTo>
                  <a:cubicBezTo>
                    <a:pt x="158" y="87"/>
                    <a:pt x="150" y="79"/>
                    <a:pt x="141" y="79"/>
                  </a:cubicBezTo>
                  <a:cubicBezTo>
                    <a:pt x="131" y="79"/>
                    <a:pt x="123" y="87"/>
                    <a:pt x="123" y="97"/>
                  </a:cubicBezTo>
                  <a:cubicBezTo>
                    <a:pt x="123" y="107"/>
                    <a:pt x="131" y="115"/>
                    <a:pt x="141" y="115"/>
                  </a:cubicBezTo>
                  <a:cubicBezTo>
                    <a:pt x="150" y="115"/>
                    <a:pt x="158" y="107"/>
                    <a:pt x="158" y="97"/>
                  </a:cubicBezTo>
                </a:path>
              </a:pathLst>
            </a:cu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  <p:sp>
          <p:nvSpPr>
            <p:cNvPr id="38" name="Freeform 14"/>
            <p:cNvSpPr>
              <a:spLocks noEditPoints="1"/>
            </p:cNvSpPr>
            <p:nvPr/>
          </p:nvSpPr>
          <p:spPr bwMode="auto">
            <a:xfrm rot="-1800000">
              <a:off x="5013439" y="3139402"/>
              <a:ext cx="454025" cy="523875"/>
            </a:xfrm>
            <a:custGeom>
              <a:avLst/>
              <a:gdLst>
                <a:gd name="T0" fmla="*/ 83 w 131"/>
                <a:gd name="T1" fmla="*/ 130 h 151"/>
                <a:gd name="T2" fmla="*/ 86 w 131"/>
                <a:gd name="T3" fmla="*/ 136 h 151"/>
                <a:gd name="T4" fmla="*/ 48 w 131"/>
                <a:gd name="T5" fmla="*/ 138 h 151"/>
                <a:gd name="T6" fmla="*/ 45 w 131"/>
                <a:gd name="T7" fmla="*/ 132 h 151"/>
                <a:gd name="T8" fmla="*/ 48 w 131"/>
                <a:gd name="T9" fmla="*/ 130 h 151"/>
                <a:gd name="T10" fmla="*/ 78 w 131"/>
                <a:gd name="T11" fmla="*/ 147 h 151"/>
                <a:gd name="T12" fmla="*/ 57 w 131"/>
                <a:gd name="T13" fmla="*/ 151 h 151"/>
                <a:gd name="T14" fmla="*/ 52 w 131"/>
                <a:gd name="T15" fmla="*/ 143 h 151"/>
                <a:gd name="T16" fmla="*/ 65 w 131"/>
                <a:gd name="T17" fmla="*/ 34 h 151"/>
                <a:gd name="T18" fmla="*/ 82 w 131"/>
                <a:gd name="T19" fmla="*/ 125 h 151"/>
                <a:gd name="T20" fmla="*/ 31 w 131"/>
                <a:gd name="T21" fmla="*/ 68 h 151"/>
                <a:gd name="T22" fmla="*/ 65 w 131"/>
                <a:gd name="T23" fmla="*/ 34 h 151"/>
                <a:gd name="T24" fmla="*/ 72 w 131"/>
                <a:gd name="T25" fmla="*/ 41 h 151"/>
                <a:gd name="T26" fmla="*/ 79 w 131"/>
                <a:gd name="T27" fmla="*/ 45 h 151"/>
                <a:gd name="T28" fmla="*/ 71 w 131"/>
                <a:gd name="T29" fmla="*/ 43 h 151"/>
                <a:gd name="T30" fmla="*/ 50 w 131"/>
                <a:gd name="T31" fmla="*/ 53 h 151"/>
                <a:gd name="T32" fmla="*/ 42 w 131"/>
                <a:gd name="T33" fmla="*/ 68 h 151"/>
                <a:gd name="T34" fmla="*/ 40 w 131"/>
                <a:gd name="T35" fmla="*/ 81 h 151"/>
                <a:gd name="T36" fmla="*/ 38 w 131"/>
                <a:gd name="T37" fmla="*/ 74 h 151"/>
                <a:gd name="T38" fmla="*/ 38 w 131"/>
                <a:gd name="T39" fmla="*/ 60 h 151"/>
                <a:gd name="T40" fmla="*/ 47 w 131"/>
                <a:gd name="T41" fmla="*/ 47 h 151"/>
                <a:gd name="T42" fmla="*/ 65 w 131"/>
                <a:gd name="T43" fmla="*/ 40 h 151"/>
                <a:gd name="T44" fmla="*/ 70 w 131"/>
                <a:gd name="T45" fmla="*/ 40 h 151"/>
                <a:gd name="T46" fmla="*/ 70 w 131"/>
                <a:gd name="T47" fmla="*/ 0 h 151"/>
                <a:gd name="T48" fmla="*/ 66 w 131"/>
                <a:gd name="T49" fmla="*/ 23 h 151"/>
                <a:gd name="T50" fmla="*/ 62 w 131"/>
                <a:gd name="T51" fmla="*/ 0 h 151"/>
                <a:gd name="T52" fmla="*/ 115 w 131"/>
                <a:gd name="T53" fmla="*/ 22 h 151"/>
                <a:gd name="T54" fmla="*/ 93 w 131"/>
                <a:gd name="T55" fmla="*/ 32 h 151"/>
                <a:gd name="T56" fmla="*/ 34 w 131"/>
                <a:gd name="T57" fmla="*/ 102 h 151"/>
                <a:gd name="T58" fmla="*/ 17 w 131"/>
                <a:gd name="T59" fmla="*/ 108 h 151"/>
                <a:gd name="T60" fmla="*/ 34 w 131"/>
                <a:gd name="T61" fmla="*/ 102 h 151"/>
                <a:gd name="T62" fmla="*/ 22 w 131"/>
                <a:gd name="T63" fmla="*/ 16 h 151"/>
                <a:gd name="T64" fmla="*/ 32 w 131"/>
                <a:gd name="T65" fmla="*/ 37 h 151"/>
                <a:gd name="T66" fmla="*/ 22 w 131"/>
                <a:gd name="T67" fmla="*/ 16 h 151"/>
                <a:gd name="T68" fmla="*/ 109 w 131"/>
                <a:gd name="T69" fmla="*/ 114 h 151"/>
                <a:gd name="T70" fmla="*/ 102 w 131"/>
                <a:gd name="T71" fmla="*/ 96 h 151"/>
                <a:gd name="T72" fmla="*/ 97 w 131"/>
                <a:gd name="T73" fmla="*/ 102 h 151"/>
                <a:gd name="T74" fmla="*/ 131 w 131"/>
                <a:gd name="T75" fmla="*/ 69 h 151"/>
                <a:gd name="T76" fmla="*/ 112 w 131"/>
                <a:gd name="T77" fmla="*/ 68 h 151"/>
                <a:gd name="T78" fmla="*/ 131 w 131"/>
                <a:gd name="T79" fmla="*/ 61 h 151"/>
                <a:gd name="T80" fmla="*/ 0 w 131"/>
                <a:gd name="T81" fmla="*/ 69 h 151"/>
                <a:gd name="T82" fmla="*/ 20 w 131"/>
                <a:gd name="T83" fmla="*/ 61 h 151"/>
                <a:gd name="T84" fmla="*/ 20 w 131"/>
                <a:gd name="T85" fmla="*/ 6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1" h="151">
                  <a:moveTo>
                    <a:pt x="48" y="130"/>
                  </a:moveTo>
                  <a:cubicBezTo>
                    <a:pt x="83" y="130"/>
                    <a:pt x="83" y="130"/>
                    <a:pt x="83" y="130"/>
                  </a:cubicBezTo>
                  <a:cubicBezTo>
                    <a:pt x="84" y="130"/>
                    <a:pt x="86" y="131"/>
                    <a:pt x="86" y="132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6" y="137"/>
                    <a:pt x="84" y="138"/>
                    <a:pt x="83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6" y="138"/>
                    <a:pt x="45" y="137"/>
                    <a:pt x="45" y="136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5" y="131"/>
                    <a:pt x="46" y="130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lose/>
                  <a:moveTo>
                    <a:pt x="78" y="143"/>
                  </a:moveTo>
                  <a:cubicBezTo>
                    <a:pt x="78" y="147"/>
                    <a:pt x="78" y="147"/>
                    <a:pt x="78" y="147"/>
                  </a:cubicBezTo>
                  <a:cubicBezTo>
                    <a:pt x="78" y="149"/>
                    <a:pt x="76" y="151"/>
                    <a:pt x="74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4" y="151"/>
                    <a:pt x="52" y="149"/>
                    <a:pt x="52" y="147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78" y="143"/>
                    <a:pt x="78" y="143"/>
                    <a:pt x="78" y="143"/>
                  </a:cubicBezTo>
                  <a:close/>
                  <a:moveTo>
                    <a:pt x="65" y="34"/>
                  </a:moveTo>
                  <a:cubicBezTo>
                    <a:pt x="84" y="34"/>
                    <a:pt x="99" y="49"/>
                    <a:pt x="99" y="68"/>
                  </a:cubicBezTo>
                  <a:cubicBezTo>
                    <a:pt x="99" y="89"/>
                    <a:pt x="82" y="94"/>
                    <a:pt x="82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94"/>
                    <a:pt x="31" y="89"/>
                    <a:pt x="31" y="68"/>
                  </a:cubicBezTo>
                  <a:cubicBezTo>
                    <a:pt x="31" y="49"/>
                    <a:pt x="47" y="34"/>
                    <a:pt x="65" y="34"/>
                  </a:cubicBezTo>
                  <a:cubicBezTo>
                    <a:pt x="65" y="34"/>
                    <a:pt x="65" y="34"/>
                    <a:pt x="65" y="34"/>
                  </a:cubicBezTo>
                  <a:close/>
                  <a:moveTo>
                    <a:pt x="70" y="40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6" y="42"/>
                    <a:pt x="80" y="44"/>
                    <a:pt x="83" y="46"/>
                  </a:cubicBezTo>
                  <a:cubicBezTo>
                    <a:pt x="82" y="46"/>
                    <a:pt x="80" y="45"/>
                    <a:pt x="79" y="45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4" y="44"/>
                    <a:pt x="73" y="44"/>
                    <a:pt x="71" y="43"/>
                  </a:cubicBezTo>
                  <a:cubicBezTo>
                    <a:pt x="69" y="44"/>
                    <a:pt x="66" y="44"/>
                    <a:pt x="64" y="45"/>
                  </a:cubicBezTo>
                  <a:cubicBezTo>
                    <a:pt x="59" y="46"/>
                    <a:pt x="54" y="49"/>
                    <a:pt x="50" y="53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5" y="59"/>
                    <a:pt x="43" y="63"/>
                    <a:pt x="42" y="68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0" y="75"/>
                    <a:pt x="40" y="78"/>
                    <a:pt x="40" y="81"/>
                  </a:cubicBezTo>
                  <a:cubicBezTo>
                    <a:pt x="40" y="80"/>
                    <a:pt x="39" y="78"/>
                    <a:pt x="38" y="77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0"/>
                    <a:pt x="37" y="66"/>
                    <a:pt x="38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0" y="56"/>
                    <a:pt x="42" y="53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0" y="44"/>
                    <a:pt x="54" y="42"/>
                    <a:pt x="58" y="41"/>
                  </a:cubicBezTo>
                  <a:cubicBezTo>
                    <a:pt x="61" y="40"/>
                    <a:pt x="63" y="40"/>
                    <a:pt x="65" y="40"/>
                  </a:cubicBezTo>
                  <a:cubicBezTo>
                    <a:pt x="67" y="40"/>
                    <a:pt x="68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62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8" y="23"/>
                    <a:pt x="67" y="23"/>
                    <a:pt x="66" y="23"/>
                  </a:cubicBezTo>
                  <a:cubicBezTo>
                    <a:pt x="64" y="23"/>
                    <a:pt x="63" y="23"/>
                    <a:pt x="62" y="23"/>
                  </a:cubicBezTo>
                  <a:cubicBezTo>
                    <a:pt x="62" y="0"/>
                    <a:pt x="62" y="0"/>
                    <a:pt x="62" y="0"/>
                  </a:cubicBezTo>
                  <a:close/>
                  <a:moveTo>
                    <a:pt x="109" y="16"/>
                  </a:moveTo>
                  <a:cubicBezTo>
                    <a:pt x="115" y="22"/>
                    <a:pt x="115" y="22"/>
                    <a:pt x="115" y="22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7" y="35"/>
                    <a:pt x="95" y="33"/>
                    <a:pt x="93" y="32"/>
                  </a:cubicBezTo>
                  <a:cubicBezTo>
                    <a:pt x="109" y="16"/>
                    <a:pt x="109" y="16"/>
                    <a:pt x="109" y="16"/>
                  </a:cubicBezTo>
                  <a:close/>
                  <a:moveTo>
                    <a:pt x="34" y="102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31" y="98"/>
                    <a:pt x="32" y="100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lose/>
                  <a:moveTo>
                    <a:pt x="22" y="16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5"/>
                    <a:pt x="36" y="33"/>
                    <a:pt x="38" y="32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97" y="102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1" y="98"/>
                    <a:pt x="99" y="100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lose/>
                  <a:moveTo>
                    <a:pt x="131" y="61"/>
                  </a:moveTo>
                  <a:cubicBezTo>
                    <a:pt x="131" y="69"/>
                    <a:pt x="131" y="69"/>
                    <a:pt x="131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8"/>
                    <a:pt x="112" y="68"/>
                  </a:cubicBezTo>
                  <a:cubicBezTo>
                    <a:pt x="112" y="66"/>
                    <a:pt x="111" y="63"/>
                    <a:pt x="111" y="61"/>
                  </a:cubicBezTo>
                  <a:cubicBezTo>
                    <a:pt x="131" y="61"/>
                    <a:pt x="131" y="61"/>
                    <a:pt x="131" y="61"/>
                  </a:cubicBezTo>
                  <a:close/>
                  <a:moveTo>
                    <a:pt x="20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3"/>
                    <a:pt x="20" y="66"/>
                    <a:pt x="20" y="68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  <p:sp>
          <p:nvSpPr>
            <p:cNvPr id="39" name="Freeform 16"/>
            <p:cNvSpPr>
              <a:spLocks noEditPoints="1"/>
            </p:cNvSpPr>
            <p:nvPr/>
          </p:nvSpPr>
          <p:spPr bwMode="auto">
            <a:xfrm>
              <a:off x="5694538" y="1970965"/>
              <a:ext cx="496888" cy="500063"/>
            </a:xfrm>
            <a:custGeom>
              <a:avLst/>
              <a:gdLst>
                <a:gd name="T0" fmla="*/ 84 w 143"/>
                <a:gd name="T1" fmla="*/ 45 h 144"/>
                <a:gd name="T2" fmla="*/ 70 w 143"/>
                <a:gd name="T3" fmla="*/ 47 h 144"/>
                <a:gd name="T4" fmla="*/ 75 w 143"/>
                <a:gd name="T5" fmla="*/ 64 h 144"/>
                <a:gd name="T6" fmla="*/ 105 w 143"/>
                <a:gd name="T7" fmla="*/ 18 h 144"/>
                <a:gd name="T8" fmla="*/ 125 w 143"/>
                <a:gd name="T9" fmla="*/ 19 h 144"/>
                <a:gd name="T10" fmla="*/ 125 w 143"/>
                <a:gd name="T11" fmla="*/ 39 h 144"/>
                <a:gd name="T12" fmla="*/ 80 w 143"/>
                <a:gd name="T13" fmla="*/ 68 h 144"/>
                <a:gd name="T14" fmla="*/ 96 w 143"/>
                <a:gd name="T15" fmla="*/ 74 h 144"/>
                <a:gd name="T16" fmla="*/ 99 w 143"/>
                <a:gd name="T17" fmla="*/ 59 h 144"/>
                <a:gd name="T18" fmla="*/ 117 w 143"/>
                <a:gd name="T19" fmla="*/ 74 h 144"/>
                <a:gd name="T20" fmla="*/ 114 w 143"/>
                <a:gd name="T21" fmla="*/ 44 h 144"/>
                <a:gd name="T22" fmla="*/ 124 w 143"/>
                <a:gd name="T23" fmla="*/ 74 h 144"/>
                <a:gd name="T24" fmla="*/ 133 w 143"/>
                <a:gd name="T25" fmla="*/ 81 h 144"/>
                <a:gd name="T26" fmla="*/ 70 w 143"/>
                <a:gd name="T27" fmla="*/ 135 h 144"/>
                <a:gd name="T28" fmla="*/ 63 w 143"/>
                <a:gd name="T29" fmla="*/ 144 h 144"/>
                <a:gd name="T30" fmla="*/ 9 w 143"/>
                <a:gd name="T31" fmla="*/ 81 h 144"/>
                <a:gd name="T32" fmla="*/ 0 w 143"/>
                <a:gd name="T33" fmla="*/ 74 h 144"/>
                <a:gd name="T34" fmla="*/ 63 w 143"/>
                <a:gd name="T35" fmla="*/ 20 h 144"/>
                <a:gd name="T36" fmla="*/ 70 w 143"/>
                <a:gd name="T37" fmla="*/ 10 h 144"/>
                <a:gd name="T38" fmla="*/ 99 w 143"/>
                <a:gd name="T39" fmla="*/ 30 h 144"/>
                <a:gd name="T40" fmla="*/ 94 w 143"/>
                <a:gd name="T41" fmla="*/ 35 h 144"/>
                <a:gd name="T42" fmla="*/ 70 w 143"/>
                <a:gd name="T43" fmla="*/ 40 h 144"/>
                <a:gd name="T44" fmla="*/ 70 w 143"/>
                <a:gd name="T45" fmla="*/ 93 h 144"/>
                <a:gd name="T46" fmla="*/ 96 w 143"/>
                <a:gd name="T47" fmla="*/ 81 h 144"/>
                <a:gd name="T48" fmla="*/ 63 w 143"/>
                <a:gd name="T49" fmla="*/ 93 h 144"/>
                <a:gd name="T50" fmla="*/ 37 w 143"/>
                <a:gd name="T51" fmla="*/ 81 h 144"/>
                <a:gd name="T52" fmla="*/ 63 w 143"/>
                <a:gd name="T53" fmla="*/ 93 h 144"/>
                <a:gd name="T54" fmla="*/ 63 w 143"/>
                <a:gd name="T55" fmla="*/ 61 h 144"/>
                <a:gd name="T56" fmla="*/ 37 w 143"/>
                <a:gd name="T57" fmla="*/ 74 h 144"/>
                <a:gd name="T58" fmla="*/ 63 w 143"/>
                <a:gd name="T59" fmla="*/ 27 h 144"/>
                <a:gd name="T60" fmla="*/ 30 w 143"/>
                <a:gd name="T61" fmla="*/ 74 h 144"/>
                <a:gd name="T62" fmla="*/ 63 w 143"/>
                <a:gd name="T63" fmla="*/ 27 h 144"/>
                <a:gd name="T64" fmla="*/ 63 w 143"/>
                <a:gd name="T65" fmla="*/ 114 h 144"/>
                <a:gd name="T66" fmla="*/ 16 w 143"/>
                <a:gd name="T67" fmla="*/ 81 h 144"/>
                <a:gd name="T68" fmla="*/ 70 w 143"/>
                <a:gd name="T69" fmla="*/ 114 h 144"/>
                <a:gd name="T70" fmla="*/ 117 w 143"/>
                <a:gd name="T71" fmla="*/ 81 h 144"/>
                <a:gd name="T72" fmla="*/ 70 w 143"/>
                <a:gd name="T73" fmla="*/ 11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3" h="144">
                  <a:moveTo>
                    <a:pt x="70" y="40"/>
                  </a:moveTo>
                  <a:cubicBezTo>
                    <a:pt x="75" y="41"/>
                    <a:pt x="80" y="42"/>
                    <a:pt x="84" y="45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6" y="49"/>
                    <a:pt x="73" y="48"/>
                    <a:pt x="70" y="47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2" y="62"/>
                    <a:pt x="74" y="63"/>
                    <a:pt x="75" y="64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70"/>
                    <a:pt x="82" y="72"/>
                    <a:pt x="82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6" y="70"/>
                    <a:pt x="95" y="67"/>
                    <a:pt x="94" y="65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01" y="64"/>
                    <a:pt x="103" y="69"/>
                    <a:pt x="103" y="74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6" y="65"/>
                    <a:pt x="114" y="56"/>
                    <a:pt x="109" y="49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20" y="53"/>
                    <a:pt x="123" y="63"/>
                    <a:pt x="124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2" y="110"/>
                    <a:pt x="99" y="133"/>
                    <a:pt x="70" y="135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34" y="133"/>
                    <a:pt x="11" y="110"/>
                    <a:pt x="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1" y="45"/>
                    <a:pt x="34" y="21"/>
                    <a:pt x="63" y="2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81" y="20"/>
                    <a:pt x="91" y="24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87" y="30"/>
                    <a:pt x="79" y="27"/>
                    <a:pt x="70" y="27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82" y="81"/>
                  </a:moveTo>
                  <a:cubicBezTo>
                    <a:pt x="81" y="87"/>
                    <a:pt x="76" y="92"/>
                    <a:pt x="70" y="93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84" y="105"/>
                    <a:pt x="95" y="94"/>
                    <a:pt x="96" y="81"/>
                  </a:cubicBezTo>
                  <a:cubicBezTo>
                    <a:pt x="82" y="81"/>
                    <a:pt x="82" y="81"/>
                    <a:pt x="82" y="81"/>
                  </a:cubicBezTo>
                  <a:close/>
                  <a:moveTo>
                    <a:pt x="63" y="93"/>
                  </a:moveTo>
                  <a:cubicBezTo>
                    <a:pt x="57" y="92"/>
                    <a:pt x="52" y="87"/>
                    <a:pt x="51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94"/>
                    <a:pt x="49" y="105"/>
                    <a:pt x="63" y="107"/>
                  </a:cubicBezTo>
                  <a:cubicBezTo>
                    <a:pt x="63" y="93"/>
                    <a:pt x="63" y="93"/>
                    <a:pt x="63" y="93"/>
                  </a:cubicBezTo>
                  <a:close/>
                  <a:moveTo>
                    <a:pt x="51" y="74"/>
                  </a:moveTo>
                  <a:cubicBezTo>
                    <a:pt x="52" y="68"/>
                    <a:pt x="57" y="63"/>
                    <a:pt x="63" y="61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49" y="49"/>
                    <a:pt x="38" y="60"/>
                    <a:pt x="37" y="74"/>
                  </a:cubicBezTo>
                  <a:cubicBezTo>
                    <a:pt x="51" y="74"/>
                    <a:pt x="51" y="74"/>
                    <a:pt x="51" y="74"/>
                  </a:cubicBezTo>
                  <a:close/>
                  <a:moveTo>
                    <a:pt x="63" y="27"/>
                  </a:moveTo>
                  <a:cubicBezTo>
                    <a:pt x="38" y="28"/>
                    <a:pt x="18" y="49"/>
                    <a:pt x="16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1" y="56"/>
                    <a:pt x="45" y="42"/>
                    <a:pt x="63" y="40"/>
                  </a:cubicBezTo>
                  <a:cubicBezTo>
                    <a:pt x="63" y="27"/>
                    <a:pt x="63" y="27"/>
                    <a:pt x="63" y="27"/>
                  </a:cubicBezTo>
                  <a:close/>
                  <a:moveTo>
                    <a:pt x="63" y="128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45" y="112"/>
                    <a:pt x="31" y="98"/>
                    <a:pt x="30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8" y="106"/>
                    <a:pt x="38" y="126"/>
                    <a:pt x="63" y="128"/>
                  </a:cubicBezTo>
                  <a:close/>
                  <a:moveTo>
                    <a:pt x="70" y="114"/>
                  </a:moveTo>
                  <a:cubicBezTo>
                    <a:pt x="70" y="128"/>
                    <a:pt x="70" y="128"/>
                    <a:pt x="70" y="128"/>
                  </a:cubicBezTo>
                  <a:cubicBezTo>
                    <a:pt x="95" y="126"/>
                    <a:pt x="115" y="106"/>
                    <a:pt x="117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2" y="98"/>
                    <a:pt x="88" y="112"/>
                    <a:pt x="70" y="114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  <a:extLst/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</p:grpSp>
      <p:grpSp>
        <p:nvGrpSpPr>
          <p:cNvPr id="7" name="组合 39"/>
          <p:cNvGrpSpPr/>
          <p:nvPr/>
        </p:nvGrpSpPr>
        <p:grpSpPr>
          <a:xfrm>
            <a:off x="992459" y="1935337"/>
            <a:ext cx="3373848" cy="926853"/>
            <a:chOff x="980608" y="1870075"/>
            <a:chExt cx="3374889" cy="926853"/>
          </a:xfrm>
        </p:grpSpPr>
        <p:sp>
          <p:nvSpPr>
            <p:cNvPr id="41" name="文本框 40"/>
            <p:cNvSpPr txBox="1"/>
            <p:nvPr/>
          </p:nvSpPr>
          <p:spPr>
            <a:xfrm>
              <a:off x="1255541" y="2183234"/>
              <a:ext cx="2209562" cy="613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</a:p>
          </p:txBody>
        </p:sp>
        <p:grpSp>
          <p:nvGrpSpPr>
            <p:cNvPr id="10" name="组合 41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4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5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1255541" y="1870075"/>
              <a:ext cx="30999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5" name="组合 45"/>
          <p:cNvGrpSpPr/>
          <p:nvPr/>
        </p:nvGrpSpPr>
        <p:grpSpPr>
          <a:xfrm>
            <a:off x="992459" y="4325678"/>
            <a:ext cx="3373848" cy="926853"/>
            <a:chOff x="980608" y="1870075"/>
            <a:chExt cx="3374889" cy="926853"/>
          </a:xfrm>
        </p:grpSpPr>
        <p:sp>
          <p:nvSpPr>
            <p:cNvPr id="47" name="文本框 46"/>
            <p:cNvSpPr txBox="1"/>
            <p:nvPr/>
          </p:nvSpPr>
          <p:spPr>
            <a:xfrm>
              <a:off x="1255541" y="2183234"/>
              <a:ext cx="2209562" cy="613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</a:p>
          </p:txBody>
        </p:sp>
        <p:grpSp>
          <p:nvGrpSpPr>
            <p:cNvPr id="16" name="组合 47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50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1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49" name="文本框 48"/>
            <p:cNvSpPr txBox="1"/>
            <p:nvPr/>
          </p:nvSpPr>
          <p:spPr>
            <a:xfrm>
              <a:off x="1255541" y="1870075"/>
              <a:ext cx="30999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7" name="组合 51"/>
          <p:cNvGrpSpPr/>
          <p:nvPr/>
        </p:nvGrpSpPr>
        <p:grpSpPr>
          <a:xfrm>
            <a:off x="8624745" y="1935337"/>
            <a:ext cx="3373848" cy="926853"/>
            <a:chOff x="980608" y="1870075"/>
            <a:chExt cx="3374889" cy="926853"/>
          </a:xfrm>
        </p:grpSpPr>
        <p:sp>
          <p:nvSpPr>
            <p:cNvPr id="53" name="文本框 52"/>
            <p:cNvSpPr txBox="1"/>
            <p:nvPr/>
          </p:nvSpPr>
          <p:spPr>
            <a:xfrm>
              <a:off x="1255541" y="2183234"/>
              <a:ext cx="2209562" cy="613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</a:p>
          </p:txBody>
        </p:sp>
        <p:grpSp>
          <p:nvGrpSpPr>
            <p:cNvPr id="18" name="组合 53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56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7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1255541" y="1870075"/>
              <a:ext cx="30999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9" name="组合 57"/>
          <p:cNvGrpSpPr/>
          <p:nvPr/>
        </p:nvGrpSpPr>
        <p:grpSpPr>
          <a:xfrm>
            <a:off x="8624745" y="4325678"/>
            <a:ext cx="3373848" cy="926853"/>
            <a:chOff x="980608" y="1870075"/>
            <a:chExt cx="3374889" cy="926853"/>
          </a:xfrm>
        </p:grpSpPr>
        <p:sp>
          <p:nvSpPr>
            <p:cNvPr id="59" name="文本框 58"/>
            <p:cNvSpPr txBox="1"/>
            <p:nvPr/>
          </p:nvSpPr>
          <p:spPr>
            <a:xfrm>
              <a:off x="1255541" y="2183234"/>
              <a:ext cx="2209562" cy="613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</a:p>
          </p:txBody>
        </p:sp>
        <p:grpSp>
          <p:nvGrpSpPr>
            <p:cNvPr id="20" name="组合 5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6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3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/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1255541" y="1870075"/>
              <a:ext cx="30999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749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自定义 7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880A2"/>
      </a:accent1>
      <a:accent2>
        <a:srgbClr val="F880A2"/>
      </a:accent2>
      <a:accent3>
        <a:srgbClr val="F880A2"/>
      </a:accent3>
      <a:accent4>
        <a:srgbClr val="F880A2"/>
      </a:accent4>
      <a:accent5>
        <a:srgbClr val="F880A2"/>
      </a:accent5>
      <a:accent6>
        <a:srgbClr val="F880A2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1565</Words>
  <Application>Microsoft Office PowerPoint</Application>
  <PresentationFormat>宽屏</PresentationFormat>
  <Paragraphs>234</Paragraphs>
  <Slides>24</Slides>
  <Notes>3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ITC Avant Garde Std Md</vt:lpstr>
      <vt:lpstr>等线</vt:lpstr>
      <vt:lpstr>等线 Light</vt:lpstr>
      <vt:lpstr>微软雅黑</vt:lpstr>
      <vt:lpstr>造字工房典黑（非商用）常规体</vt:lpstr>
      <vt:lpstr>Arial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12</cp:revision>
  <dcterms:created xsi:type="dcterms:W3CDTF">2018-05-31T06:44:00Z</dcterms:created>
  <dcterms:modified xsi:type="dcterms:W3CDTF">2018-07-14T14:44:16Z</dcterms:modified>
</cp:coreProperties>
</file>