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3431059978" r:id="rId1"/>
  </p:sldMasterIdLst>
  <p:sldIdLst>
    <p:sldId id="11088003" r:id="rId3"/>
    <p:sldId id="11088004" r:id="rId4"/>
    <p:sldId id="11088005" r:id="rId5"/>
    <p:sldId id="11088006" r:id="rId6"/>
    <p:sldId id="11088007" r:id="rId7"/>
    <p:sldId id="11088008" r:id="rId8"/>
    <p:sldId id="11088009" r:id="rId9"/>
    <p:sldId id="11088010" r:id="rId10"/>
    <p:sldId id="11088011" r:id="rId11"/>
    <p:sldId id="11088012" r:id="rId12"/>
    <p:sldId id="11088013" r:id="rId13"/>
    <p:sldId id="11088014" r:id="rId14"/>
    <p:sldId id="11088015" r:id="rId15"/>
    <p:sldId id="11088016" r:id="rId16"/>
    <p:sldId id="11088017" r:id="rId17"/>
    <p:sldId id="11088018" r:id="rId18"/>
    <p:sldId id="11088019" r:id="rId19"/>
    <p:sldId id="11088020" r:id="rId20"/>
    <p:sldId id="11088021" r:id="rId21"/>
    <p:sldId id="11088022" r:id="rId22"/>
    <p:sldId id="11088023" r:id="rId23"/>
    <p:sldId id="11088024" r:id="rId24"/>
    <p:sldId id="11088025" r:id="rId25"/>
    <p:sldId id="11088026" r:id="rId26"/>
    <p:sldId id="11088027" r:id="rId27"/>
    <p:sldId id="11088028" r:id="rId28"/>
    <p:sldId id="11088029" r:id="rId29"/>
    <p:sldId id="11088030" r:id="rId30"/>
    <p:sldId id="11088031" r:id="rId31"/>
    <p:sldId id="11088032" r:id="rId32"/>
  </p:sldIdLst>
  <p:sldSz cx="24383999" cy="13715999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82" d="100"/>
          <a:sy n="82" d="100"/>
        </p:scale>
        <p:origin x="6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98563420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1EF71921CA0E140633CD55905EDCE25A.png"/><Relationship Id="rId3" Type="http://schemas.openxmlformats.org/officeDocument/2006/relationships/image" Target="../media/31323245ddc44839a5a37eb0b5e135de.png"/><Relationship Id="rId4" Type="http://schemas.openxmlformats.org/officeDocument/2006/relationships/image" Target="../media/cafd9cfc90764ba9b9ae1e29d8ca4946.png"/><Relationship Id="rId5" Type="http://schemas.openxmlformats.org/officeDocument/2006/relationships/image" Target="../media/4783dbad1eec4c33a86dba1232da0a06.png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6c85c48ed57a49a08829e3744e8b2d49.png"/><Relationship Id="rId3" Type="http://schemas.openxmlformats.org/officeDocument/2006/relationships/image" Target="../media/45b441eefd02419a95f368dd84349127.png"/><Relationship Id="rId4" Type="http://schemas.openxmlformats.org/officeDocument/2006/relationships/image" Target="../media/6e8eae686d0a4431be678902fb35cc13.png"/><Relationship Id="rId5" Type="http://schemas.openxmlformats.org/officeDocument/2006/relationships/image" Target="../media/0405e939b5d945aba03b2c126f79ea8c.png"/><Relationship Id="rId6" Type="http://schemas.openxmlformats.org/officeDocument/2006/relationships/image" Target="../media/0636e46bb75b4b8a9db2d65a69007660.png"/><Relationship Id="rId7" Type="http://schemas.openxmlformats.org/officeDocument/2006/relationships/image" Target="../media/e42fd8b6d510485b86347a19c0def100.png"/><Relationship Id="rId8" Type="http://schemas.openxmlformats.org/officeDocument/2006/relationships/image" Target="../media/7dd4a11f5a474aefadaf8adfe2954df2.png"/><Relationship Id="rId9" Type="http://schemas.openxmlformats.org/officeDocument/2006/relationships/image" Target="../media/26fe49278a2c4249b351f302dc8fa412.png"/><Relationship Id="rId10" Type="http://schemas.openxmlformats.org/officeDocument/2006/relationships/image" Target="../media/eff31c074f574549aefd4145d6366f18.png"/><Relationship Id="rId11" Type="http://schemas.openxmlformats.org/officeDocument/2006/relationships/image" Target="../media/9f1669e041f54dfb87f8ca36517a2136.png"/><Relationship Id="rId12" Type="http://schemas.openxmlformats.org/officeDocument/2006/relationships/image" Target="../media/b6ba9cf1b4804c1ea1f9e9a0e93fe49a.png"/><Relationship Id="rId13" Type="http://schemas.openxmlformats.org/officeDocument/2006/relationships/image" Target="../media/c99bbce6d3354287a3a69c763fc25062.png"/><Relationship Id="rId14" Type="http://schemas.openxmlformats.org/officeDocument/2006/relationships/image" Target="../media/1fa26b38b41749caba177b101de6b4be.png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de2a7fd4f48a4594b7f443dbfe0465b9.png"/><Relationship Id="rId3" Type="http://schemas.openxmlformats.org/officeDocument/2006/relationships/image" Target="../media/20a3f68f5fc04a28ac1d2a3538cffe38.png"/><Relationship Id="rId4" Type="http://schemas.openxmlformats.org/officeDocument/2006/relationships/image" Target="../media/44ee41566e8645c3942b984d34800c6d.png"/><Relationship Id="rId5" Type="http://schemas.openxmlformats.org/officeDocument/2006/relationships/image" Target="../media/aff2c68910144ab49449aba8ff51c719.png"/><Relationship Id="rId6" Type="http://schemas.openxmlformats.org/officeDocument/2006/relationships/image" Target="../media/f8de9d7b6eac46ac9c9bceffd1f45013.png"/><Relationship Id="rId7" Type="http://schemas.openxmlformats.org/officeDocument/2006/relationships/image" Target="../media/b02059e5dd8544e0a136d4d3fb2e7ea0.png"/><Relationship Id="rId8" Type="http://schemas.openxmlformats.org/officeDocument/2006/relationships/image" Target="../media/8e6fd863a7b74c20b4792ea9db9a6edf.png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4b47f0df921c4854b05d17ca23fb7377.png"/><Relationship Id="rId3" Type="http://schemas.openxmlformats.org/officeDocument/2006/relationships/image" Target="../media/3ee5ee55e7ab477abc7bdf7224b69a92.png"/><Relationship Id="rId4" Type="http://schemas.openxmlformats.org/officeDocument/2006/relationships/image" Target="../media/a632a6ecb77b4fabbb030d392476336d.png"/><Relationship Id="rId5" Type="http://schemas.openxmlformats.org/officeDocument/2006/relationships/image" Target="../media/7e5c77f8a4974c32b6135caa10965f4f.png"/><Relationship Id="rId6" Type="http://schemas.openxmlformats.org/officeDocument/2006/relationships/image" Target="../media/75b0aa003390411c9e3e1bf2b3280ad1.png"/><Relationship Id="rId7" Type="http://schemas.openxmlformats.org/officeDocument/2006/relationships/image" Target="../media/8bcec9aacfe3477d99704a608b6a5a00.png"/><Relationship Id="rId8" Type="http://schemas.openxmlformats.org/officeDocument/2006/relationships/image" Target="../media/d2e8bbd6e1be495790dd443808f22669.png"/><Relationship Id="rId9" Type="http://schemas.openxmlformats.org/officeDocument/2006/relationships/image" Target="../media/c0bfc1484a044dfbb039a686d3a60402.png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9d1f8b6b127843409334eab1cb202837.png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40823add3ed54b9e9e366ba1a2772f17.png"/><Relationship Id="rId3" Type="http://schemas.openxmlformats.org/officeDocument/2006/relationships/image" Target="../media/1d1215d48cdf470f8c0655bca49c4705.png"/><Relationship Id="rId4" Type="http://schemas.openxmlformats.org/officeDocument/2006/relationships/image" Target="../media/7d67db0eabe3495596a57650958c9a12.png"/><Relationship Id="rId5" Type="http://schemas.openxmlformats.org/officeDocument/2006/relationships/image" Target="../media/2b3d45e226114892ac0baf1f3411cffb.png"/><Relationship Id="rId6" Type="http://schemas.openxmlformats.org/officeDocument/2006/relationships/image" Target="../media/cd4679bc5c424537a33df1b9cfc03973.png"/><Relationship Id="rId7" Type="http://schemas.openxmlformats.org/officeDocument/2006/relationships/image" Target="../media/b8c0624be4bf4e2d8180b87e2af14163.png"/><Relationship Id="rId8" Type="http://schemas.openxmlformats.org/officeDocument/2006/relationships/image" Target="../media/c5b08faa61f1451a907d8e9e58c2497a.png"/><Relationship Id="rId9" Type="http://schemas.openxmlformats.org/officeDocument/2006/relationships/image" Target="../media/3eb141a19b3e4d5bbb90a99edd339200.png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88ca8a6d3e5947b197d9c15d62415550.png"/><Relationship Id="rId3" Type="http://schemas.openxmlformats.org/officeDocument/2006/relationships/image" Target="../media/6f33f5e5a298475597631d427f52cd9c.png"/><Relationship Id="rId4" Type="http://schemas.openxmlformats.org/officeDocument/2006/relationships/image" Target="../media/c4f743e2aea548b492f5707d58bd0e8e.png"/><Relationship Id="rId5" Type="http://schemas.openxmlformats.org/officeDocument/2006/relationships/image" Target="../media/4b595ffb6ad3458895cf31616f0b95c4.png"/><Relationship Id="rId6" Type="http://schemas.openxmlformats.org/officeDocument/2006/relationships/image" Target="../media/67b1acbeeeb9446ebdcc3a9abdef274b.png"/><Relationship Id="rId7" Type="http://schemas.openxmlformats.org/officeDocument/2006/relationships/image" Target="../media/6dc3094400fd48e3aaf81e60d99f0195.png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c6afc8667a6240b3b8b93aae70c6088e.png"/><Relationship Id="rId3" Type="http://schemas.openxmlformats.org/officeDocument/2006/relationships/image" Target="../media/129e6ea512c149e2bd37dc7b8ff40127.png"/><Relationship Id="rId4" Type="http://schemas.openxmlformats.org/officeDocument/2006/relationships/image" Target="../media/6e10c4254732492ebf059133f2260656.png"/><Relationship Id="rId5" Type="http://schemas.openxmlformats.org/officeDocument/2006/relationships/image" Target="../media/d772eabbfca84fecb2e1cc3ed2ca7c6d.png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504035d9a81a4ababad907e85dbc1855.png"/><Relationship Id="rId3" Type="http://schemas.openxmlformats.org/officeDocument/2006/relationships/image" Target="../media/0c7acf8b5d1249469ef2229e9450a3b5.png"/><Relationship Id="rId4" Type="http://schemas.openxmlformats.org/officeDocument/2006/relationships/image" Target="../media/5d384a1f552340678c9646f392ab99c8.png"/><Relationship Id="rId5" Type="http://schemas.openxmlformats.org/officeDocument/2006/relationships/image" Target="../media/2056ae73ce714ca188e5a764bf4bbe26.png"/><Relationship Id="rId6" Type="http://schemas.openxmlformats.org/officeDocument/2006/relationships/image" Target="../media/eb937090ae3a4725b54310178ee5fb5f.png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e6716de8a5284d8e94074638f6b41dae.png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a98d3d5afbea49b090596b850b746c83.png"/><Relationship Id="rId3" Type="http://schemas.openxmlformats.org/officeDocument/2006/relationships/image" Target="../media/8ac20b6b09fe4cf2b1b38df5da98d6a9.png"/><Relationship Id="rId4" Type="http://schemas.openxmlformats.org/officeDocument/2006/relationships/image" Target="../media/0abfe8f4fd0c4db68459f1a612c33cec.png"/><Relationship Id="rId5" Type="http://schemas.openxmlformats.org/officeDocument/2006/relationships/image" Target="../media/ef9c57704dc541059e14bedde0ad75c1.png"/><Relationship Id="rId6" Type="http://schemas.openxmlformats.org/officeDocument/2006/relationships/image" Target="../media/8c61ec7a29a24007871076055d11f8df.png"/><Relationship Id="rId7" Type="http://schemas.openxmlformats.org/officeDocument/2006/relationships/image" Target="../media/773acdbb1ade4e58824d07e6ae19cb0e.png"/><Relationship Id="rId8" Type="http://schemas.openxmlformats.org/officeDocument/2006/relationships/image" Target="../media/326f2dd00f964c5ba5bb802a21fcafd0.png"/><Relationship Id="rId9" Type="http://schemas.openxmlformats.org/officeDocument/2006/relationships/image" Target="../media/ea08031e46d2404fad0fa6f0b16c4ff7.png"/><Relationship Id="rId10" Type="http://schemas.openxmlformats.org/officeDocument/2006/relationships/image" Target="../media/d12fff2b7ef84b71b20f441c2c84d536.png"/><Relationship Id="rId11" Type="http://schemas.openxmlformats.org/officeDocument/2006/relationships/image" Target="../media/a38520da4a0c4546b7fe061b985881b2.png"/><Relationship Id="rId12" Type="http://schemas.openxmlformats.org/officeDocument/2006/relationships/image" Target="../media/02d43b531f384c7ea4d1ce559377c7bd.png"/><Relationship Id="rId13" Type="http://schemas.openxmlformats.org/officeDocument/2006/relationships/image" Target="../media/7106515042454a909edd265086f9ca0f.png"/><Relationship Id="rId14" Type="http://schemas.openxmlformats.org/officeDocument/2006/relationships/image" Target="../media/a0f7e489dca345fead7fcabc192d2994.png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1EF71921CA0E140633CD55905EDCE25A.png"/><Relationship Id="rId3" Type="http://schemas.openxmlformats.org/officeDocument/2006/relationships/image" Target="../media/ac79eabb10214fbd82ee07cfb34db957.png"/><Relationship Id="rId4" Type="http://schemas.openxmlformats.org/officeDocument/2006/relationships/image" Target="../media/08dc2bf8f79e49cea29fb096c23b00e2.png"/><Relationship Id="rId5" Type="http://schemas.openxmlformats.org/officeDocument/2006/relationships/image" Target="../media/658adab837fd422199a56d3f3d242441.png"/><Relationship Id="rId6" Type="http://schemas.openxmlformats.org/officeDocument/2006/relationships/image" Target="../media/71e3229c3674466b8b4779bd582d3cf2.png"/><Relationship Id="rId7" Type="http://schemas.openxmlformats.org/officeDocument/2006/relationships/image" Target="../media/7435d9d2181941ce9c9e484335ed7222.png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e06ef7894cc649f390044f214a5dbcd5.png"/><Relationship Id="rId3" Type="http://schemas.openxmlformats.org/officeDocument/2006/relationships/image" Target="../media/54E64C3B62F82E0002B4980F92ED1D4B.png"/><Relationship Id="rId4" Type="http://schemas.openxmlformats.org/officeDocument/2006/relationships/image" Target="../media/D27FEE802D0961595775811C8D444C69.png"/><Relationship Id="rId5" Type="http://schemas.openxmlformats.org/officeDocument/2006/relationships/image" Target="../media/7b98e78d0f824342bb6b8369a5c5556c.png"/><Relationship Id="rId6" Type="http://schemas.openxmlformats.org/officeDocument/2006/relationships/image" Target="../media/1e16187609ad4d1cbf3117dd00396485.png"/><Relationship Id="rId7" Type="http://schemas.openxmlformats.org/officeDocument/2006/relationships/image" Target="../media/78d00cc56ff649838db29d9d7eaed905.png"/><Relationship Id="rId8" Type="http://schemas.openxmlformats.org/officeDocument/2006/relationships/image" Target="../media/c69970e64ca1489ab049f5415b35fce5.png"/><Relationship Id="rId9" Type="http://schemas.openxmlformats.org/officeDocument/2006/relationships/image" Target="../media/78214bf5184e4732a38457d4cd91a99b.png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0247253bffd644f9ad8fb32d9d8c3fe1.png"/><Relationship Id="rId3" Type="http://schemas.openxmlformats.org/officeDocument/2006/relationships/image" Target="../media/e8394df3483240139bdd9a8cae55f438.png"/><Relationship Id="rId4" Type="http://schemas.openxmlformats.org/officeDocument/2006/relationships/image" Target="../media/e0c40f0e4f8b488886a1ef268fe2573d.png"/><Relationship Id="rId5" Type="http://schemas.openxmlformats.org/officeDocument/2006/relationships/image" Target="../media/2f69b3360c3841efbeb263597d99c2b7.png"/><Relationship Id="rId6" Type="http://schemas.openxmlformats.org/officeDocument/2006/relationships/image" Target="../media/cff9ebf535554ffb8f2d4491e196545d.png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b0b0d1bd5bfe46cfbfb39a5c8e40f543.png"/><Relationship Id="rId3" Type="http://schemas.openxmlformats.org/officeDocument/2006/relationships/image" Target="../media/a46fce5be00b477c986acf2eaae5ff52.png"/><Relationship Id="rId4" Type="http://schemas.openxmlformats.org/officeDocument/2006/relationships/image" Target="../media/4d5dd16ae4da42a688d814a23a53c709.png"/><Relationship Id="rId5" Type="http://schemas.openxmlformats.org/officeDocument/2006/relationships/image" Target="../media/65c32be9c0bc4778891cbb5920de4216.png"/><Relationship Id="rId6" Type="http://schemas.openxmlformats.org/officeDocument/2006/relationships/image" Target="../media/a1074e5a8cf1490baaf6d03ac772bdbf.png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3a43340f3cf94fe5a3d14d0bee4fc955.png"/><Relationship Id="rId3" Type="http://schemas.openxmlformats.org/officeDocument/2006/relationships/image" Target="../media/78d4d98d95084ddf985efd41d2317e48.png"/><Relationship Id="rId4" Type="http://schemas.openxmlformats.org/officeDocument/2006/relationships/image" Target="../media/eb3c9e397a90407c95129ae3c191b090.png"/><Relationship Id="rId5" Type="http://schemas.openxmlformats.org/officeDocument/2006/relationships/image" Target="../media/9ee28f61ff514791a4af805830a19d48.png"/><Relationship Id="rId6" Type="http://schemas.openxmlformats.org/officeDocument/2006/relationships/image" Target="../media/248d0a989f7c430c943f1998c3126cb9.png"/><Relationship Id="rId7" Type="http://schemas.openxmlformats.org/officeDocument/2006/relationships/image" Target="../media/8997a38281c8484bad653b1dd94a7362.png"/><Relationship Id="rId8" Type="http://schemas.openxmlformats.org/officeDocument/2006/relationships/image" Target="../media/76fb7bdfde2545e088d561f0e33cae1f.png"/><Relationship Id="rId9" Type="http://schemas.openxmlformats.org/officeDocument/2006/relationships/image" Target="../media/fc5c4bfbb3044b4aadda3c0a1886e23b.png"/><Relationship Id="rId10" Type="http://schemas.openxmlformats.org/officeDocument/2006/relationships/image" Target="../media/e5e9ce0623264ddaa35bfdffb609b1c8.png"/></Relationships>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d7426c639d5b4ac48e92538e36f98a03.png"/></Relationships>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f17c7ff259dd4e528e7fd02f25051062.png"/><Relationship Id="rId3" Type="http://schemas.openxmlformats.org/officeDocument/2006/relationships/image" Target="../media/7731f786e0b64476ae73a10c0cc4d83d.png"/><Relationship Id="rId4" Type="http://schemas.openxmlformats.org/officeDocument/2006/relationships/image" Target="../media/41bb4ad0cc9b4d57821babd1e80c9b1c.png"/><Relationship Id="rId5" Type="http://schemas.openxmlformats.org/officeDocument/2006/relationships/image" Target="../media/7c408f9a5ca44552b6ac4f235046d495.png"/><Relationship Id="rId6" Type="http://schemas.openxmlformats.org/officeDocument/2006/relationships/image" Target="../media/df563bd199f144f28e2fefec3bafd74c.png"/><Relationship Id="rId7" Type="http://schemas.openxmlformats.org/officeDocument/2006/relationships/image" Target="../media/a9e6b38e7d4d45f8b47a79e0c77f55a9.png"/><Relationship Id="rId8" Type="http://schemas.openxmlformats.org/officeDocument/2006/relationships/image" Target="../media/e77614dede0d4a52962394595c2fa81c.png"/></Relationships>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42d2a72cb0ab4ae8bfb5c4be89f286e3.png"/><Relationship Id="rId3" Type="http://schemas.openxmlformats.org/officeDocument/2006/relationships/image" Target="../media/d84b6c3f602b4dce88b4d36bb860d6b2.png"/><Relationship Id="rId4" Type="http://schemas.openxmlformats.org/officeDocument/2006/relationships/image" Target="../media/a81f000fc1d34e33a17bf9101201ed91.png"/><Relationship Id="rId5" Type="http://schemas.openxmlformats.org/officeDocument/2006/relationships/image" Target="../media/88f74d608a364dac976feeaf9fc119c2.png"/><Relationship Id="rId6" Type="http://schemas.openxmlformats.org/officeDocument/2006/relationships/image" Target="../media/da0bd82d56574507a9b9ca8e435998bb.png"/><Relationship Id="rId7" Type="http://schemas.openxmlformats.org/officeDocument/2006/relationships/image" Target="../media/b7a1b5dcf90e477794ac125cf4b07721.png"/><Relationship Id="rId8" Type="http://schemas.openxmlformats.org/officeDocument/2006/relationships/image" Target="../media/ef52c022db3b41c0abf2a0f2f86cf87d.png"/></Relationships>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ef290316aeb54e11951b8be2cf8028d0.png"/><Relationship Id="rId3" Type="http://schemas.openxmlformats.org/officeDocument/2006/relationships/image" Target="../media/8258b2b52266479cb47649894453f987.png"/><Relationship Id="rId4" Type="http://schemas.openxmlformats.org/officeDocument/2006/relationships/image" Target="../media/9f349088996640cdb81b42b7b6627619.png"/><Relationship Id="rId5" Type="http://schemas.openxmlformats.org/officeDocument/2006/relationships/image" Target="../media/e02eab4a84f945368e9960fcc7b96ef1.png"/></Relationships>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874461c2aa6d4c6885f6a3c55a536b31.png"/><Relationship Id="rId3" Type="http://schemas.openxmlformats.org/officeDocument/2006/relationships/image" Target="../media/07a883185b544cb58708b0bc134fef39.png"/><Relationship Id="rId4" Type="http://schemas.openxmlformats.org/officeDocument/2006/relationships/image" Target="../media/D7BDACDE4D6B0A19F7C54957EF3321F9.png"/><Relationship Id="rId5" Type="http://schemas.openxmlformats.org/officeDocument/2006/relationships/image" Target="../media/0a3af22b137947489507bc196a7cedcf.png"/></Relationships>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00dc15b3382b47dbadc403ba0241b429.png"/><Relationship Id="rId3" Type="http://schemas.openxmlformats.org/officeDocument/2006/relationships/image" Target="../media/20b9d46a99fd4a0cabff10e4711ddb35.png"/><Relationship Id="rId4" Type="http://schemas.openxmlformats.org/officeDocument/2006/relationships/image" Target="../media/4d8ea93876b64ccbb9ecb4c280e1c413.png"/><Relationship Id="rId5" Type="http://schemas.openxmlformats.org/officeDocument/2006/relationships/image" Target="../media/4a378f29e88e4255b5bac7d4ae564abf.png"/><Relationship Id="rId6" Type="http://schemas.openxmlformats.org/officeDocument/2006/relationships/image" Target="../media/ae431d3214d54f4a8d761e9c843054c1.png"/><Relationship Id="rId7" Type="http://schemas.openxmlformats.org/officeDocument/2006/relationships/image" Target="../media/ccd68633c2ae4009b9182ced33cb5404.png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aa53a3f886f145179aa6601da58ada55.png"/></Relationships>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1EF71921CA0E140633CD55905EDCE25A.png"/><Relationship Id="rId3" Type="http://schemas.openxmlformats.org/officeDocument/2006/relationships/image" Target="../media/4fc83ae5de8641beaf096505163163c9.png"/><Relationship Id="rId4" Type="http://schemas.openxmlformats.org/officeDocument/2006/relationships/image" Target="../media/17b4b8e652aa4d44a29ab52851e577cc.png"/><Relationship Id="rId5" Type="http://schemas.openxmlformats.org/officeDocument/2006/relationships/image" Target="../media/b2ea46f941e34d88afa2527ed9c3ce61.png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636e3ec310d34206ab717966f25f00ee.png"/><Relationship Id="rId3" Type="http://schemas.openxmlformats.org/officeDocument/2006/relationships/image" Target="../media/7e1167579ed94ffcb7cc329bf870cb22.png"/><Relationship Id="rId4" Type="http://schemas.openxmlformats.org/officeDocument/2006/relationships/image" Target="../media/c929662dda324cb99ab3bac6b6530676.png"/><Relationship Id="rId5" Type="http://schemas.openxmlformats.org/officeDocument/2006/relationships/image" Target="../media/afb4086ec62c43a2ad545942dfedd79d.png"/><Relationship Id="rId6" Type="http://schemas.openxmlformats.org/officeDocument/2006/relationships/image" Target="../media/17bc658fbb03411dbe460465b6aa1883.png"/><Relationship Id="rId7" Type="http://schemas.openxmlformats.org/officeDocument/2006/relationships/image" Target="../media/635695f6180840b79f67b11ad9eb7296.png"/><Relationship Id="rId8" Type="http://schemas.openxmlformats.org/officeDocument/2006/relationships/image" Target="../media/6c4b2c1936a04b87bb81da3695abf034.png"/><Relationship Id="rId9" Type="http://schemas.openxmlformats.org/officeDocument/2006/relationships/image" Target="../media/adbd785c1efb4fa991f27b565beb430b.png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7a0a9f6815ce4fcea00a04d9b09873cd.png"/><Relationship Id="rId3" Type="http://schemas.openxmlformats.org/officeDocument/2006/relationships/image" Target="../media/29FE255A7F5A23133EE18F668D2D11E0.png"/><Relationship Id="rId4" Type="http://schemas.openxmlformats.org/officeDocument/2006/relationships/image" Target="../media/5d4dbc0facd04b48a9dd587803a67cbd.png"/><Relationship Id="rId5" Type="http://schemas.openxmlformats.org/officeDocument/2006/relationships/image" Target="../media/d2fc1d2b32584b36bbd31a4a11723586.png"/><Relationship Id="rId6" Type="http://schemas.openxmlformats.org/officeDocument/2006/relationships/image" Target="../media/e36708f4f10b4dcc91403d932069abbb.png"/><Relationship Id="rId7" Type="http://schemas.openxmlformats.org/officeDocument/2006/relationships/image" Target="../media/7b5e54f2859c4a16b2f106c6aff1217b.png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adf560887e7449ad8bb8d90ae1967820.png"/><Relationship Id="rId3" Type="http://schemas.openxmlformats.org/officeDocument/2006/relationships/image" Target="../media/21511ca2f0b248afa16cb22925893c74.png"/><Relationship Id="rId4" Type="http://schemas.openxmlformats.org/officeDocument/2006/relationships/image" Target="../media/8373469234ec45b3bcaa464ec6e36327.png"/><Relationship Id="rId5" Type="http://schemas.openxmlformats.org/officeDocument/2006/relationships/image" Target="../media/723b76071af346d8a5b6b144807165ab.png"/><Relationship Id="rId6" Type="http://schemas.openxmlformats.org/officeDocument/2006/relationships/image" Target="../media/1f265ae9bc6f4e3aa35f318dd0115e38.png"/><Relationship Id="rId7" Type="http://schemas.openxmlformats.org/officeDocument/2006/relationships/image" Target="../media/5b5aa1a2cf3944aeb84b6ed2f62b7dc8.png"/><Relationship Id="rId8" Type="http://schemas.openxmlformats.org/officeDocument/2006/relationships/image" Target="../media/becd646e78e44f599632de67a9b5d2ad.png"/><Relationship Id="rId9" Type="http://schemas.openxmlformats.org/officeDocument/2006/relationships/image" Target="../media/4aa1ca4cb8824222833397cd70431d8f.png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96910c08953b46e08816fe401d15e66e.png"/><Relationship Id="rId3" Type="http://schemas.openxmlformats.org/officeDocument/2006/relationships/image" Target="../media/f665de1d5a39451ea2e54f97dad832fa.png"/><Relationship Id="rId4" Type="http://schemas.openxmlformats.org/officeDocument/2006/relationships/image" Target="../media/0e27ef92b5f044a788660b6e49b22b13.png"/><Relationship Id="rId5" Type="http://schemas.openxmlformats.org/officeDocument/2006/relationships/image" Target="../media/de2ed6a1dcc34b3c92862660e5990792.png"/><Relationship Id="rId6" Type="http://schemas.openxmlformats.org/officeDocument/2006/relationships/image" Target="../media/d69c3e8cc31c41f59deba46bc3ae1b35.png"/><Relationship Id="rId7" Type="http://schemas.openxmlformats.org/officeDocument/2006/relationships/image" Target="../media/66cb2161418f49b3ae5377d8f3d4f427.png"/><Relationship Id="rId8" Type="http://schemas.openxmlformats.org/officeDocument/2006/relationships/image" Target="../media/675bebb5984b4d5abc447db2c4cca69a.png"/><Relationship Id="rId9" Type="http://schemas.openxmlformats.org/officeDocument/2006/relationships/image" Target="../media/2dc81068aa3b404c8ef5c9482212aea1.png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98ba214df76b4f99a5a2b9a7fea528a0.png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35a5601ba4a24dc68a566679d0204a20.png"/><Relationship Id="rId3" Type="http://schemas.openxmlformats.org/officeDocument/2006/relationships/image" Target="../media/94dc54871760420fa6a6d8f3c8f0605e.png"/><Relationship Id="rId4" Type="http://schemas.openxmlformats.org/officeDocument/2006/relationships/image" Target="../media/cfc5e9185d2f4ba2a580e1fb58e427d3.png"/><Relationship Id="rId5" Type="http://schemas.openxmlformats.org/officeDocument/2006/relationships/image" Target="../media/bebcaac424f74ea1b6426692fca1ebd5.png"/><Relationship Id="rId6" Type="http://schemas.openxmlformats.org/officeDocument/2006/relationships/image" Target="../media/77b43841c1f746839b0d0bc9b19f343d.png"/><Relationship Id="rId7" Type="http://schemas.openxmlformats.org/officeDocument/2006/relationships/image" Target="../media/7d47372f696f4f2d835aaae640660a95.png"/><Relationship Id="rId8" Type="http://schemas.openxmlformats.org/officeDocument/2006/relationships/image" Target="../media/9543c045eb354b6c957625c4cc3699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14094083" y="2022913"/>
            <a:ext cx="10289916" cy="11693086"/>
          </a:xfrm>
          <a:prstGeom prst="rect">
            <a:avLst/>
          </a:prstGeom>
        </p:spPr>
      </p:pic>
      <p:sp>
        <p:nvSpPr>
          <p:cNvPr id="470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248529" y="5590709"/>
            <a:ext cx="12870953" cy="174668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14803"/>
              </a:lnSpc>
            </a:pPr>
            <a:r>
              <a:rPr lang="zh-CN" altLang="en-US" sz="13457" b="0" i="0" u="none" spc="3364" dirty="0">
                <a:solidFill>
                  <a:srgbClr val="484848">
                    <a:alpha val="100000"/>
                  </a:srgbClr>
                </a:solidFill>
                <a:latin typeface="Noto Sans S Chinese Bold Bold" charset="-122"/>
                <a:ea typeface="Noto Sans S Chinese Bold Bold" charset="-122"/>
                <a:cs typeface="Noto Sans S Chinese Bold Bold" charset="-122"/>
              </a:rPr>
              <a:t>个人简历模板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1526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248371" y="4607262"/>
            <a:ext cx="6973908" cy="1040710"/>
          </a:xfrm>
          <a:prstGeom prst="rect">
            <a:avLst/>
          </a:prstGeom>
        </p:spPr>
      </p:pic>
      <p:sp>
        <p:nvSpPr>
          <p:cNvPr id="1994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607607" y="4462660"/>
            <a:ext cx="6280837" cy="77171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5927"/>
              </a:lnSpc>
            </a:pPr>
            <a:r>
              <a:rPr lang="zh-CN" altLang="en-US" sz="5388" b="0" i="0" u="none" spc="0" dirty="0">
                <a:solidFill>
                  <a:srgbClr val="FFFFFF">
                    <a:alpha val="100000"/>
                  </a:srgbClr>
                </a:solidFill>
                <a:latin typeface="Rajdhani Bold" charset="-122"/>
                <a:ea typeface="Rajdhani Bold" charset="-122"/>
                <a:cs typeface="Rajdhani Bold" charset="-122"/>
              </a:rPr>
              <a:t>Resume Template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sp>
        <p:nvSpPr>
          <p:cNvPr id="3005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248847" y="8237864"/>
            <a:ext cx="12275810" cy="756863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2875"/>
              </a:lnSpc>
            </a:pPr>
            <a:r>
              <a:rPr lang="zh-CN" altLang="en-US" sz="2613" b="0" i="0" u="none" spc="0" dirty="0">
                <a:solidFill>
                  <a:srgbClr val="484848">
                    <a:alpha val="100000"/>
                  </a:srgbClr>
                </a:solidFill>
                <a:latin typeface="Noto Sans S Chinese Regular" charset="-122"/>
                <a:ea typeface="Noto Sans S Chinese Regular" charset="-122"/>
                <a:cs typeface="Noto Sans S Chinese Regular" charset="-122"/>
              </a:rPr>
              <a:t>Lorem Ipusm dolor siamet this placeholder for text can be added on your instruction zuniga della Lorem.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4147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8666318" y="5167078"/>
            <a:ext cx="4378215" cy="41901"/>
          </a:xfrm>
          <a:prstGeom prst="rect">
            <a:avLst/>
          </a:prstGeom>
        </p:spPr>
      </p:pic>
      <p:pic>
        <p:nvPicPr>
          <p:cNvPr id="4613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248371" y="8057822"/>
            <a:ext cx="12220782" cy="419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2383674" y="4891399"/>
            <a:ext cx="3590330" cy="3590330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3331683" y="3869104"/>
            <a:ext cx="1694313" cy="1694313"/>
          </a:xfrm>
          <a:prstGeom prst="rect">
            <a:avLst/>
          </a:prstGeom>
          <a:effectLst>
            <a:outerShdw blurRad="304800" dist="228600" dir="2700000" algn="ctr">
              <a:srgbClr val="000">
                <a:alpha val="20000"/>
              </a:srgbClr>
            </a:outerShdw>
          </a:effectLst>
        </p:spPr>
      </p:pic>
      <p:pic>
        <p:nvPicPr>
          <p:cNvPr id="1564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7822114" y="4966269"/>
            <a:ext cx="3590330" cy="3590330"/>
          </a:xfrm>
          <a:prstGeom prst="rect">
            <a:avLst/>
          </a:prstGeom>
        </p:spPr>
      </p:pic>
      <p:pic>
        <p:nvPicPr>
          <p:cNvPr id="2032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8770123" y="3943974"/>
            <a:ext cx="1694313" cy="1694313"/>
          </a:xfrm>
          <a:prstGeom prst="rect">
            <a:avLst/>
          </a:prstGeom>
          <a:effectLst>
            <a:outerShdw blurRad="304800" dist="228600" dir="2700000" algn="ctr">
              <a:srgbClr val="000">
                <a:alpha val="20000"/>
              </a:srgbClr>
            </a:outerShdw>
          </a:effectLst>
        </p:spPr>
      </p:pic>
      <p:pic>
        <p:nvPicPr>
          <p:cNvPr id="2665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3164778" y="4891399"/>
            <a:ext cx="3590330" cy="3590330"/>
          </a:xfrm>
          <a:prstGeom prst="rect">
            <a:avLst/>
          </a:prstGeom>
        </p:spPr>
      </p:pic>
      <p:pic>
        <p:nvPicPr>
          <p:cNvPr id="3134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8502302" y="4966269"/>
            <a:ext cx="3590330" cy="3590330"/>
          </a:xfrm>
          <a:prstGeom prst="rect">
            <a:avLst/>
          </a:prstGeom>
        </p:spPr>
      </p:pic>
      <p:pic>
        <p:nvPicPr>
          <p:cNvPr id="3603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0" flipV="0" flipH="0">
            <a:off x="3766353" y="4288153"/>
            <a:ext cx="910073" cy="910073"/>
          </a:xfrm>
          <a:prstGeom prst="rect">
            <a:avLst/>
          </a:prstGeom>
        </p:spPr>
      </p:pic>
      <p:pic>
        <p:nvPicPr>
          <p:cNvPr id="4069" name="Picture" descr="Picture"/>
          <p:cNvPicPr>
            <a:picLocks noChangeAspect="1"/>
          </p:cNvPicPr>
          <p:nvPr/>
        </p:nvPicPr>
        <p:blipFill>
          <a:blip r:embed="rId10" cstate="print">
            <a:alphaModFix amt="100000"/>
          </a:blip>
          <a:stretch>
            <a:fillRect/>
          </a:stretch>
        </p:blipFill>
        <p:spPr>
          <a:xfrm rot="0" flipV="0" flipH="0">
            <a:off x="9081625" y="4244733"/>
            <a:ext cx="996914" cy="996914"/>
          </a:xfrm>
          <a:prstGeom prst="rect">
            <a:avLst/>
          </a:prstGeom>
        </p:spPr>
      </p:pic>
      <p:pic>
        <p:nvPicPr>
          <p:cNvPr id="4536" name="Picture" descr="Picture"/>
          <p:cNvPicPr>
            <a:picLocks noChangeAspect="1"/>
          </p:cNvPicPr>
          <p:nvPr/>
        </p:nvPicPr>
        <p:blipFill>
          <a:blip r:embed="rId11" cstate="print">
            <a:alphaModFix amt="100000"/>
          </a:blip>
          <a:stretch>
            <a:fillRect/>
          </a:stretch>
        </p:blipFill>
        <p:spPr>
          <a:xfrm rot="0" flipV="0" flipH="0">
            <a:off x="14112787" y="3869104"/>
            <a:ext cx="1694313" cy="1694313"/>
          </a:xfrm>
          <a:prstGeom prst="rect">
            <a:avLst/>
          </a:prstGeom>
          <a:effectLst>
            <a:outerShdw blurRad="304800" dist="228600" dir="2700000" algn="ctr">
              <a:srgbClr val="000">
                <a:alpha val="20000"/>
              </a:srgbClr>
            </a:outerShdw>
          </a:effectLst>
        </p:spPr>
      </p:pic>
      <p:pic>
        <p:nvPicPr>
          <p:cNvPr id="5171" name="Picture" descr="Picture"/>
          <p:cNvPicPr>
            <a:picLocks noChangeAspect="1"/>
          </p:cNvPicPr>
          <p:nvPr/>
        </p:nvPicPr>
        <p:blipFill>
          <a:blip r:embed="rId12" cstate="print">
            <a:alphaModFix amt="100000"/>
          </a:blip>
          <a:stretch>
            <a:fillRect/>
          </a:stretch>
        </p:blipFill>
        <p:spPr>
          <a:xfrm rot="0" flipV="0" flipH="0">
            <a:off x="14485499" y="4289915"/>
            <a:ext cx="906550" cy="906550"/>
          </a:xfrm>
          <a:prstGeom prst="rect">
            <a:avLst/>
          </a:prstGeom>
        </p:spPr>
      </p:pic>
      <p:pic>
        <p:nvPicPr>
          <p:cNvPr id="5639" name="Picture" descr="Picture"/>
          <p:cNvPicPr>
            <a:picLocks noChangeAspect="1"/>
          </p:cNvPicPr>
          <p:nvPr/>
        </p:nvPicPr>
        <p:blipFill>
          <a:blip r:embed="rId13" cstate="print">
            <a:alphaModFix amt="100000"/>
          </a:blip>
          <a:stretch>
            <a:fillRect/>
          </a:stretch>
        </p:blipFill>
        <p:spPr>
          <a:xfrm rot="0" flipV="0" flipH="0">
            <a:off x="19450310" y="3943974"/>
            <a:ext cx="1694313" cy="1694313"/>
          </a:xfrm>
          <a:prstGeom prst="rect">
            <a:avLst/>
          </a:prstGeom>
          <a:effectLst>
            <a:outerShdw blurRad="304800" dist="228600" dir="2700000" algn="ctr">
              <a:srgbClr val="000">
                <a:alpha val="20000"/>
              </a:srgbClr>
            </a:outerShdw>
          </a:effectLst>
        </p:spPr>
      </p:pic>
      <p:pic>
        <p:nvPicPr>
          <p:cNvPr id="6274" name="Picture" descr="Picture"/>
          <p:cNvPicPr>
            <a:picLocks noChangeAspect="1"/>
          </p:cNvPicPr>
          <p:nvPr/>
        </p:nvPicPr>
        <p:blipFill>
          <a:blip r:embed="rId14" cstate="print">
            <a:alphaModFix amt="100000"/>
          </a:blip>
          <a:stretch>
            <a:fillRect/>
          </a:stretch>
        </p:blipFill>
        <p:spPr>
          <a:xfrm rot="0" flipV="0" flipH="0">
            <a:off x="19707247" y="4152970"/>
            <a:ext cx="1180440" cy="11804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564592" y="4446268"/>
            <a:ext cx="6645437" cy="2411731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8869280" y="4446268"/>
            <a:ext cx="6645437" cy="2411731"/>
          </a:xfrm>
          <a:prstGeom prst="rect">
            <a:avLst/>
          </a:prstGeom>
        </p:spPr>
      </p:pic>
      <p:pic>
        <p:nvPicPr>
          <p:cNvPr id="1399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6173968" y="4446268"/>
            <a:ext cx="6645437" cy="2411731"/>
          </a:xfrm>
          <a:prstGeom prst="rect">
            <a:avLst/>
          </a:prstGeom>
        </p:spPr>
      </p:pic>
      <p:pic>
        <p:nvPicPr>
          <p:cNvPr id="1868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6198245" y="4795647"/>
            <a:ext cx="1712974" cy="1712974"/>
          </a:xfrm>
          <a:prstGeom prst="rect">
            <a:avLst/>
          </a:prstGeom>
        </p:spPr>
      </p:pic>
      <p:pic>
        <p:nvPicPr>
          <p:cNvPr id="2336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20770770" y="4795647"/>
            <a:ext cx="1712974" cy="1712974"/>
          </a:xfrm>
          <a:prstGeom prst="rect">
            <a:avLst/>
          </a:prstGeom>
        </p:spPr>
      </p:pic>
      <p:pic>
        <p:nvPicPr>
          <p:cNvPr id="2805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3370405" y="4795647"/>
            <a:ext cx="1712974" cy="171297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1636081" y="4396959"/>
            <a:ext cx="11034311" cy="6269494"/>
          </a:xfrm>
          <a:prstGeom prst="rect">
            <a:avLst/>
          </a:prstGeom>
        </p:spPr>
      </p:pic>
      <p:pic>
        <p:nvPicPr>
          <p:cNvPr id="934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713606" y="4397272"/>
            <a:ext cx="2826641" cy="2826641"/>
          </a:xfrm>
          <a:prstGeom prst="rect">
            <a:avLst/>
          </a:prstGeom>
        </p:spPr>
      </p:pic>
      <p:pic>
        <p:nvPicPr>
          <p:cNvPr id="1401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713606" y="7839813"/>
            <a:ext cx="2826641" cy="2826641"/>
          </a:xfrm>
          <a:prstGeom prst="rect">
            <a:avLst/>
          </a:prstGeom>
        </p:spPr>
      </p:pic>
      <p:pic>
        <p:nvPicPr>
          <p:cNvPr id="1869" name="Picture" descr="Picture"/>
          <p:cNvPicPr>
            <a:picLocks noChangeAspect="1"/>
          </p:cNvPicPr>
          <p:nvPr/>
        </p:nvPicPr>
        <p:blipFill>
          <a:blip r:embed="rId6" cstate="print">
            <a:alphaModFix amt="50000"/>
          </a:blip>
          <a:stretch>
            <a:fillRect/>
          </a:stretch>
        </p:blipFill>
        <p:spPr>
          <a:xfrm rot="0" flipV="0" flipH="0">
            <a:off x="4540772" y="4397272"/>
            <a:ext cx="6468707" cy="2826641"/>
          </a:xfrm>
          <a:prstGeom prst="rect">
            <a:avLst/>
          </a:prstGeom>
        </p:spPr>
      </p:pic>
      <p:pic>
        <p:nvPicPr>
          <p:cNvPr id="2336" name="Picture" descr="Picture"/>
          <p:cNvPicPr>
            <a:picLocks noChangeAspect="1"/>
          </p:cNvPicPr>
          <p:nvPr/>
        </p:nvPicPr>
        <p:blipFill>
          <a:blip r:embed="rId7" cstate="print">
            <a:alphaModFix amt="50000"/>
          </a:blip>
          <a:stretch>
            <a:fillRect/>
          </a:stretch>
        </p:blipFill>
        <p:spPr>
          <a:xfrm rot="0" flipV="0" flipH="0">
            <a:off x="4540772" y="7839813"/>
            <a:ext cx="6468707" cy="2826641"/>
          </a:xfrm>
          <a:prstGeom prst="rect">
            <a:avLst/>
          </a:prstGeom>
        </p:spPr>
      </p:pic>
      <p:pic>
        <p:nvPicPr>
          <p:cNvPr id="2803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2520296" y="5203962"/>
            <a:ext cx="1213261" cy="1213261"/>
          </a:xfrm>
          <a:prstGeom prst="rect">
            <a:avLst/>
          </a:prstGeom>
        </p:spPr>
      </p:pic>
      <p:pic>
        <p:nvPicPr>
          <p:cNvPr id="3271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0" flipV="0" flipH="0">
            <a:off x="2520296" y="8646503"/>
            <a:ext cx="1213261" cy="121326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4064416" y="2343667"/>
            <a:ext cx="6256082" cy="902866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3316971" y="5023989"/>
            <a:ext cx="1998707" cy="1998707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4225299" y="5023989"/>
            <a:ext cx="1998707" cy="1998707"/>
          </a:xfrm>
          <a:prstGeom prst="rect">
            <a:avLst/>
          </a:prstGeom>
        </p:spPr>
      </p:pic>
      <p:pic>
        <p:nvPicPr>
          <p:cNvPr id="1400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8575108" y="5023989"/>
            <a:ext cx="1998707" cy="1998707"/>
          </a:xfrm>
          <a:prstGeom prst="rect">
            <a:avLst/>
          </a:prstGeom>
        </p:spPr>
      </p:pic>
      <p:pic>
        <p:nvPicPr>
          <p:cNvPr id="1868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9068320" y="5023990"/>
            <a:ext cx="1998707" cy="1998707"/>
          </a:xfrm>
          <a:prstGeom prst="rect">
            <a:avLst/>
          </a:prstGeom>
        </p:spPr>
      </p:pic>
      <p:pic>
        <p:nvPicPr>
          <p:cNvPr id="2337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2700000" flipV="0" flipH="0">
            <a:off x="6225903" y="5429634"/>
            <a:ext cx="1181830" cy="1181830"/>
          </a:xfrm>
          <a:prstGeom prst="rect">
            <a:avLst/>
          </a:prstGeom>
        </p:spPr>
      </p:pic>
      <p:pic>
        <p:nvPicPr>
          <p:cNvPr id="2811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2700000" flipV="0" flipH="0">
            <a:off x="11806908" y="5429639"/>
            <a:ext cx="1181830" cy="1181830"/>
          </a:xfrm>
          <a:prstGeom prst="rect">
            <a:avLst/>
          </a:prstGeom>
        </p:spPr>
      </p:pic>
      <p:pic>
        <p:nvPicPr>
          <p:cNvPr id="3286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2700000" flipV="0" flipH="0">
            <a:off x="16995859" y="5429639"/>
            <a:ext cx="1181830" cy="118183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297" y="3797102"/>
            <a:ext cx="24281141" cy="4187021"/>
          </a:xfrm>
          <a:prstGeom prst="rect">
            <a:avLst/>
          </a:prstGeom>
        </p:spPr>
      </p:pic>
      <p:pic>
        <p:nvPicPr>
          <p:cNvPr id="929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1450713" y="5694183"/>
            <a:ext cx="1380308" cy="112061"/>
          </a:xfrm>
          <a:prstGeom prst="rect">
            <a:avLst/>
          </a:prstGeom>
        </p:spPr>
      </p:pic>
      <p:pic>
        <p:nvPicPr>
          <p:cNvPr id="1396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5353324" y="8999849"/>
            <a:ext cx="1273437" cy="1273437"/>
          </a:xfrm>
          <a:prstGeom prst="rect">
            <a:avLst/>
          </a:prstGeom>
        </p:spPr>
      </p:pic>
      <p:pic>
        <p:nvPicPr>
          <p:cNvPr id="1864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1504149" y="8999849"/>
            <a:ext cx="1273437" cy="1273437"/>
          </a:xfrm>
          <a:prstGeom prst="rect">
            <a:avLst/>
          </a:prstGeom>
        </p:spPr>
      </p:pic>
      <p:pic>
        <p:nvPicPr>
          <p:cNvPr id="2333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7654973" y="8999849"/>
            <a:ext cx="1273437" cy="127343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3166928" y="4158620"/>
            <a:ext cx="6016450" cy="7139914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9952408" y="4652555"/>
            <a:ext cx="4942419" cy="858409"/>
          </a:xfrm>
          <a:prstGeom prst="rect">
            <a:avLst/>
          </a:prstGeom>
        </p:spPr>
      </p:pic>
      <p:pic>
        <p:nvPicPr>
          <p:cNvPr id="1398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9952314" y="8145382"/>
            <a:ext cx="4952488" cy="85840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2922844" y="3903777"/>
            <a:ext cx="8376097" cy="7805000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1917424" y="4015559"/>
            <a:ext cx="4187156" cy="727233"/>
          </a:xfrm>
          <a:prstGeom prst="rect">
            <a:avLst/>
          </a:prstGeom>
        </p:spPr>
      </p:pic>
      <p:pic>
        <p:nvPicPr>
          <p:cNvPr id="1399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1917344" y="6974638"/>
            <a:ext cx="4195686" cy="727233"/>
          </a:xfrm>
          <a:prstGeom prst="rect">
            <a:avLst/>
          </a:prstGeom>
        </p:spPr>
      </p:pic>
      <p:pic>
        <p:nvPicPr>
          <p:cNvPr id="1867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1917793" y="9568249"/>
            <a:ext cx="4195686" cy="72723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4064416" y="2343667"/>
            <a:ext cx="6256082" cy="902866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18900000" flipV="0" flipH="0">
            <a:off x="3331856" y="4593902"/>
            <a:ext cx="1764839" cy="1764839"/>
          </a:xfrm>
          <a:prstGeom prst="rect">
            <a:avLst/>
          </a:prstGeom>
        </p:spPr>
      </p:pic>
      <p:pic>
        <p:nvPicPr>
          <p:cNvPr id="939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18900000" flipV="0" flipH="0">
            <a:off x="8471166" y="4605906"/>
            <a:ext cx="1764839" cy="1764839"/>
          </a:xfrm>
          <a:prstGeom prst="rect">
            <a:avLst/>
          </a:prstGeom>
        </p:spPr>
      </p:pic>
      <p:pic>
        <p:nvPicPr>
          <p:cNvPr id="1413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18900000" flipV="0" flipH="0">
            <a:off x="12876478" y="4655814"/>
            <a:ext cx="1764839" cy="1764839"/>
          </a:xfrm>
          <a:prstGeom prst="rect">
            <a:avLst/>
          </a:prstGeom>
        </p:spPr>
      </p:pic>
      <p:pic>
        <p:nvPicPr>
          <p:cNvPr id="1889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18900000" flipV="0" flipH="0">
            <a:off x="17746241" y="4630860"/>
            <a:ext cx="1764839" cy="1764839"/>
          </a:xfrm>
          <a:prstGeom prst="rect">
            <a:avLst/>
          </a:prstGeom>
        </p:spPr>
      </p:pic>
      <p:pic>
        <p:nvPicPr>
          <p:cNvPr id="2365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8972327" y="5172776"/>
            <a:ext cx="812845" cy="895977"/>
          </a:xfrm>
          <a:prstGeom prst="rect">
            <a:avLst/>
          </a:prstGeom>
        </p:spPr>
      </p:pic>
      <p:pic>
        <p:nvPicPr>
          <p:cNvPr id="2831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3237975" y="5111225"/>
            <a:ext cx="1001304" cy="1012683"/>
          </a:xfrm>
          <a:prstGeom prst="rect">
            <a:avLst/>
          </a:prstGeom>
        </p:spPr>
      </p:pic>
      <p:pic>
        <p:nvPicPr>
          <p:cNvPr id="3300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0" flipV="0" flipH="0">
            <a:off x="18232681" y="5207239"/>
            <a:ext cx="770747" cy="770747"/>
          </a:xfrm>
          <a:prstGeom prst="rect">
            <a:avLst/>
          </a:prstGeom>
        </p:spPr>
      </p:pic>
      <p:pic>
        <p:nvPicPr>
          <p:cNvPr id="3767" name="Picture" descr="Picture"/>
          <p:cNvPicPr>
            <a:picLocks noChangeAspect="1"/>
          </p:cNvPicPr>
          <p:nvPr/>
        </p:nvPicPr>
        <p:blipFill>
          <a:blip r:embed="rId10" cstate="print">
            <a:alphaModFix amt="100000"/>
          </a:blip>
          <a:stretch>
            <a:fillRect/>
          </a:stretch>
        </p:blipFill>
        <p:spPr>
          <a:xfrm rot="0" flipV="0" flipH="0">
            <a:off x="3789685" y="5083858"/>
            <a:ext cx="899740" cy="858842"/>
          </a:xfrm>
          <a:prstGeom prst="rect">
            <a:avLst/>
          </a:prstGeom>
        </p:spPr>
      </p:pic>
      <p:pic>
        <p:nvPicPr>
          <p:cNvPr id="4234" name="Picture" descr="Picture"/>
          <p:cNvPicPr>
            <a:picLocks noChangeAspect="1"/>
          </p:cNvPicPr>
          <p:nvPr/>
        </p:nvPicPr>
        <p:blipFill>
          <a:blip r:embed="rId11" cstate="print">
            <a:alphaModFix amt="100000"/>
          </a:blip>
          <a:stretch>
            <a:fillRect/>
          </a:stretch>
        </p:blipFill>
        <p:spPr>
          <a:xfrm rot="0" flipV="0" flipH="0">
            <a:off x="2966346" y="9383569"/>
            <a:ext cx="1202070" cy="104037"/>
          </a:xfrm>
          <a:prstGeom prst="rect">
            <a:avLst/>
          </a:prstGeom>
        </p:spPr>
      </p:pic>
      <p:pic>
        <p:nvPicPr>
          <p:cNvPr id="4702" name="Picture" descr="Picture"/>
          <p:cNvPicPr>
            <a:picLocks noChangeAspect="1"/>
          </p:cNvPicPr>
          <p:nvPr/>
        </p:nvPicPr>
        <p:blipFill>
          <a:blip r:embed="rId12" cstate="print">
            <a:alphaModFix amt="100000"/>
          </a:blip>
          <a:stretch>
            <a:fillRect/>
          </a:stretch>
        </p:blipFill>
        <p:spPr>
          <a:xfrm rot="0" flipV="0" flipH="0">
            <a:off x="8105656" y="9383569"/>
            <a:ext cx="1202070" cy="104037"/>
          </a:xfrm>
          <a:prstGeom prst="rect">
            <a:avLst/>
          </a:prstGeom>
        </p:spPr>
      </p:pic>
      <p:pic>
        <p:nvPicPr>
          <p:cNvPr id="5170" name="Picture" descr="Picture"/>
          <p:cNvPicPr>
            <a:picLocks noChangeAspect="1"/>
          </p:cNvPicPr>
          <p:nvPr/>
        </p:nvPicPr>
        <p:blipFill>
          <a:blip r:embed="rId13" cstate="print">
            <a:alphaModFix amt="100000"/>
          </a:blip>
          <a:stretch>
            <a:fillRect/>
          </a:stretch>
        </p:blipFill>
        <p:spPr>
          <a:xfrm rot="0" flipV="0" flipH="0">
            <a:off x="12510968" y="9383569"/>
            <a:ext cx="1202070" cy="104037"/>
          </a:xfrm>
          <a:prstGeom prst="rect">
            <a:avLst/>
          </a:prstGeom>
        </p:spPr>
      </p:pic>
      <p:pic>
        <p:nvPicPr>
          <p:cNvPr id="5639" name="Picture" descr="Picture"/>
          <p:cNvPicPr>
            <a:picLocks noChangeAspect="1"/>
          </p:cNvPicPr>
          <p:nvPr/>
        </p:nvPicPr>
        <p:blipFill>
          <a:blip r:embed="rId14" cstate="print">
            <a:alphaModFix amt="100000"/>
          </a:blip>
          <a:stretch>
            <a:fillRect/>
          </a:stretch>
        </p:blipFill>
        <p:spPr>
          <a:xfrm rot="0" flipV="0" flipH="0">
            <a:off x="17380731" y="9383569"/>
            <a:ext cx="1202070" cy="1040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1">
            <a:off x="109" y="2372527"/>
            <a:ext cx="9982255" cy="11343472"/>
          </a:xfrm>
          <a:prstGeom prst="rect">
            <a:avLst/>
          </a:prstGeom>
        </p:spPr>
      </p:pic>
      <p:sp>
        <p:nvSpPr>
          <p:cNvPr id="464" name="文本"/>
          <p:cNvSpPr>
            <a:spLocks noGrp="1"/>
          </p:cNvSpPr>
          <p:nvPr>
            <p:ph type="ctrTitle"/>
          </p:nvPr>
        </p:nvSpPr>
        <p:spPr>
          <a:xfrm rot="5400000" flipV="0" flipH="0">
            <a:off x="9006249" y="4855178"/>
            <a:ext cx="3567424" cy="51111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4813"/>
              </a:lnSpc>
            </a:pPr>
            <a:r>
              <a:rPr lang="zh-CN" altLang="en-US" sz="4376" b="0" i="0" u="none" spc="437" dirty="0">
                <a:ln w="11949">
                  <a:solidFill>
                    <a:srgbClr val="D8D8D8">
                      <a:alpha val="100000"/>
                    </a:srgbClr>
                  </a:solidFill>
                </a:ln>
                <a:solidFill>
                  <a:srgbClr val="D8D8D8">
                    <a:alpha val="100000"/>
                  </a:srgbClr>
                </a:solidFill>
                <a:latin typeface="Maven Pro Bold" charset="-122"/>
                <a:ea typeface="Maven Pro Bold" charset="-122"/>
                <a:cs typeface="Maven Pro Bold" charset="-122"/>
              </a:rPr>
              <a:t>CONTENTS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sp>
        <p:nvSpPr>
          <p:cNvPr id="1589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1231396" y="2928428"/>
            <a:ext cx="1884331" cy="367660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15013"/>
              </a:lnSpc>
            </a:pPr>
            <a:r>
              <a:rPr lang="zh-CN" altLang="en-US" sz="13649" b="0" i="0" u="none" spc="1364" dirty="0">
                <a:solidFill>
                  <a:srgbClr val="941315">
                    <a:alpha val="100000"/>
                  </a:srgbClr>
                </a:solidFill>
                <a:latin typeface="Noto Sans S Chinese Bold Bold" charset="-122"/>
                <a:ea typeface="Noto Sans S Chinese Bold Bold" charset="-122"/>
                <a:cs typeface="Noto Sans S Chinese Bold Bold" charset="-122"/>
              </a:rPr>
              <a:t>目录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sp>
        <p:nvSpPr>
          <p:cNvPr id="2644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6252120" y="3578870"/>
            <a:ext cx="4214468" cy="773723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6274"/>
              </a:lnSpc>
            </a:pPr>
            <a:r>
              <a:rPr lang="zh-CN" altLang="en-US" sz="6274" b="0" i="0" u="none" spc="1882" dirty="0">
                <a:solidFill>
                  <a:srgbClr val="484848">
                    <a:alpha val="100000"/>
                  </a:srgbClr>
                </a:solidFill>
                <a:latin typeface="Noto Sans S Chinese Bold Bold" charset="-122"/>
                <a:ea typeface="Noto Sans S Chinese Bold Bold" charset="-122"/>
                <a:cs typeface="Noto Sans S Chinese Bold Bold" charset="-122"/>
              </a:rPr>
              <a:t>基本信息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sp>
        <p:nvSpPr>
          <p:cNvPr id="3696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6252120" y="5249361"/>
            <a:ext cx="4251965" cy="771333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6274"/>
              </a:lnSpc>
            </a:pPr>
            <a:r>
              <a:rPr lang="zh-CN" altLang="en-US" sz="6274" b="0" i="0" u="none" spc="1882" dirty="0">
                <a:solidFill>
                  <a:srgbClr val="484848">
                    <a:alpha val="100000"/>
                  </a:srgbClr>
                </a:solidFill>
                <a:latin typeface="Noto Sans S Chinese Bold Bold" charset="-122"/>
                <a:ea typeface="Noto Sans S Chinese Bold Bold" charset="-122"/>
                <a:cs typeface="Noto Sans S Chinese Bold Bold" charset="-122"/>
              </a:rPr>
              <a:t>岗位认知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sp>
        <p:nvSpPr>
          <p:cNvPr id="4748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6275104" y="6895947"/>
            <a:ext cx="4191619" cy="7745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6274"/>
              </a:lnSpc>
            </a:pPr>
            <a:r>
              <a:rPr lang="zh-CN" altLang="en-US" sz="6274" b="0" i="0" u="none" spc="1882" dirty="0">
                <a:solidFill>
                  <a:srgbClr val="484848">
                    <a:alpha val="100000"/>
                  </a:srgbClr>
                </a:solidFill>
                <a:latin typeface="Noto Sans S Chinese Bold Bold" charset="-122"/>
                <a:ea typeface="Noto Sans S Chinese Bold Bold" charset="-122"/>
                <a:cs typeface="Noto Sans S Chinese Bold Bold" charset="-122"/>
              </a:rPr>
              <a:t>胜任能力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sp>
        <p:nvSpPr>
          <p:cNvPr id="5800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6273059" y="8548907"/>
            <a:ext cx="4343949" cy="77531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6274"/>
              </a:lnSpc>
            </a:pPr>
            <a:r>
              <a:rPr lang="zh-CN" altLang="en-US" sz="6274" b="0" i="0" u="none" spc="1882" dirty="0">
                <a:solidFill>
                  <a:srgbClr val="484848">
                    <a:alpha val="100000"/>
                  </a:srgbClr>
                </a:solidFill>
                <a:latin typeface="Noto Sans S Chinese Bold Bold" charset="-122"/>
                <a:ea typeface="Noto Sans S Chinese Bold Bold" charset="-122"/>
                <a:cs typeface="Noto Sans S Chinese Bold Bold" charset="-122"/>
              </a:rPr>
              <a:t>作品展示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sp>
        <p:nvSpPr>
          <p:cNvPr id="6852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6273059" y="10219398"/>
            <a:ext cx="4268956" cy="77053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6274"/>
              </a:lnSpc>
            </a:pPr>
            <a:r>
              <a:rPr lang="zh-CN" altLang="en-US" sz="6274" b="0" i="0" u="none" spc="1882" dirty="0">
                <a:solidFill>
                  <a:srgbClr val="484848">
                    <a:alpha val="100000"/>
                  </a:srgbClr>
                </a:solidFill>
                <a:latin typeface="Noto Sans S Chinese Bold Bold" charset="-122"/>
                <a:ea typeface="Noto Sans S Chinese Bold Bold" charset="-122"/>
                <a:cs typeface="Noto Sans S Chinese Bold Bold" charset="-122"/>
              </a:rPr>
              <a:t>目标规划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790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4609570" y="3579591"/>
            <a:ext cx="964763" cy="964763"/>
          </a:xfrm>
          <a:prstGeom prst="rect">
            <a:avLst/>
          </a:prstGeom>
        </p:spPr>
      </p:pic>
      <p:sp>
        <p:nvSpPr>
          <p:cNvPr id="8372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4524444" y="3549006"/>
            <a:ext cx="1145436" cy="59103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5698"/>
              </a:lnSpc>
            </a:pPr>
            <a:r>
              <a:rPr lang="zh-CN" altLang="en-US" sz="4748" b="0" i="0" u="none" spc="0" dirty="0">
                <a:solidFill>
                  <a:srgbClr val="ffffff">
                    <a:alpha val="100000"/>
                  </a:srgbClr>
                </a:solidFill>
                <a:latin typeface="Noto Sans S Chinese Regular" charset="-122"/>
                <a:ea typeface="Noto Sans S Chinese Regular" charset="-122"/>
                <a:cs typeface="Noto Sans S Chinese Regular" charset="-122"/>
              </a:rPr>
              <a:t>1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9414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4609570" y="5375881"/>
            <a:ext cx="964763" cy="964763"/>
          </a:xfrm>
          <a:prstGeom prst="rect">
            <a:avLst/>
          </a:prstGeom>
        </p:spPr>
      </p:pic>
      <p:sp>
        <p:nvSpPr>
          <p:cNvPr id="9881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4524444" y="5362183"/>
            <a:ext cx="1145436" cy="59103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5698"/>
              </a:lnSpc>
            </a:pPr>
            <a:r>
              <a:rPr lang="zh-CN" altLang="en-US" sz="4748" b="0" i="0" u="none" spc="0" dirty="0">
                <a:solidFill>
                  <a:srgbClr val="ffffff">
                    <a:alpha val="100000"/>
                  </a:srgbClr>
                </a:solidFill>
                <a:latin typeface="Noto Sans S Chinese Regular" charset="-122"/>
                <a:ea typeface="Noto Sans S Chinese Regular" charset="-122"/>
                <a:cs typeface="Noto Sans S Chinese Regular" charset="-122"/>
              </a:rPr>
              <a:t>2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10923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4573263" y="6996225"/>
            <a:ext cx="964763" cy="964763"/>
          </a:xfrm>
          <a:prstGeom prst="rect">
            <a:avLst/>
          </a:prstGeom>
        </p:spPr>
      </p:pic>
      <p:sp>
        <p:nvSpPr>
          <p:cNvPr id="11391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4488137" y="6982527"/>
            <a:ext cx="1145436" cy="59887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5698"/>
              </a:lnSpc>
            </a:pPr>
            <a:r>
              <a:rPr lang="zh-CN" altLang="en-US" sz="4748" b="0" i="0" u="none" spc="0" dirty="0">
                <a:solidFill>
                  <a:srgbClr val="ffffff">
                    <a:alpha val="100000"/>
                  </a:srgbClr>
                </a:solidFill>
                <a:latin typeface="Noto Sans S Chinese Regular" charset="-122"/>
                <a:ea typeface="Noto Sans S Chinese Regular" charset="-122"/>
                <a:cs typeface="Noto Sans S Chinese Regular" charset="-122"/>
              </a:rPr>
              <a:t>3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12434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4573263" y="8616569"/>
            <a:ext cx="964763" cy="964763"/>
          </a:xfrm>
          <a:prstGeom prst="rect">
            <a:avLst/>
          </a:prstGeom>
        </p:spPr>
      </p:pic>
      <p:sp>
        <p:nvSpPr>
          <p:cNvPr id="12902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4488137" y="8585985"/>
            <a:ext cx="1145436" cy="59103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5698"/>
              </a:lnSpc>
            </a:pPr>
            <a:r>
              <a:rPr lang="zh-CN" altLang="en-US" sz="4748" b="0" i="0" u="none" spc="0" dirty="0">
                <a:solidFill>
                  <a:srgbClr val="ffffff">
                    <a:alpha val="100000"/>
                  </a:srgbClr>
                </a:solidFill>
                <a:latin typeface="Noto Sans S Chinese Regular" charset="-122"/>
                <a:ea typeface="Noto Sans S Chinese Regular" charset="-122"/>
                <a:cs typeface="Noto Sans S Chinese Regular" charset="-122"/>
              </a:rPr>
              <a:t>4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13945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4573263" y="10236914"/>
            <a:ext cx="964763" cy="964763"/>
          </a:xfrm>
          <a:prstGeom prst="rect">
            <a:avLst/>
          </a:prstGeom>
        </p:spPr>
      </p:pic>
      <p:sp>
        <p:nvSpPr>
          <p:cNvPr id="14414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4488137" y="10206329"/>
            <a:ext cx="1145436" cy="598874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ts val="5698"/>
              </a:lnSpc>
            </a:pPr>
            <a:r>
              <a:rPr lang="zh-CN" altLang="en-US" sz="4748" b="0" i="0" u="none" spc="0" dirty="0">
                <a:solidFill>
                  <a:srgbClr val="ffffff">
                    <a:alpha val="100000"/>
                  </a:srgbClr>
                </a:solidFill>
                <a:latin typeface="Noto Sans S Chinese Regular" charset="-122"/>
                <a:ea typeface="Noto Sans S Chinese Regular" charset="-122"/>
                <a:cs typeface="Noto Sans S Chinese Regular" charset="-122"/>
              </a:rPr>
              <a:t>5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5243615" y="6593655"/>
            <a:ext cx="1722883" cy="1722883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9387158" y="6593655"/>
            <a:ext cx="1722883" cy="1722883"/>
          </a:xfrm>
          <a:prstGeom prst="rect">
            <a:avLst/>
          </a:prstGeom>
        </p:spPr>
      </p:pic>
      <p:pic>
        <p:nvPicPr>
          <p:cNvPr id="1399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3030209" y="8031564"/>
            <a:ext cx="2420660" cy="2420660"/>
          </a:xfrm>
          <a:prstGeom prst="rect">
            <a:avLst/>
          </a:prstGeom>
        </p:spPr>
      </p:pic>
      <p:pic>
        <p:nvPicPr>
          <p:cNvPr id="1867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6966498" y="4579470"/>
            <a:ext cx="2420660" cy="2420660"/>
          </a:xfrm>
          <a:prstGeom prst="rect">
            <a:avLst/>
          </a:prstGeom>
        </p:spPr>
      </p:pic>
      <p:pic>
        <p:nvPicPr>
          <p:cNvPr id="2335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0843135" y="8031564"/>
            <a:ext cx="2420660" cy="2420660"/>
          </a:xfrm>
          <a:prstGeom prst="rect">
            <a:avLst/>
          </a:prstGeom>
        </p:spPr>
      </p:pic>
      <p:pic>
        <p:nvPicPr>
          <p:cNvPr id="2804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2937924" y="6593655"/>
            <a:ext cx="1722883" cy="1722883"/>
          </a:xfrm>
          <a:prstGeom prst="rect">
            <a:avLst/>
          </a:prstGeom>
        </p:spPr>
      </p:pic>
      <p:pic>
        <p:nvPicPr>
          <p:cNvPr id="3273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4937413" y="4579470"/>
            <a:ext cx="2420660" cy="2420660"/>
          </a:xfrm>
          <a:prstGeom prst="rect">
            <a:avLst/>
          </a:prstGeom>
        </p:spPr>
      </p:pic>
      <p:pic>
        <p:nvPicPr>
          <p:cNvPr id="374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7358073" y="6593655"/>
            <a:ext cx="1722883" cy="1722883"/>
          </a:xfrm>
          <a:prstGeom prst="rect">
            <a:avLst/>
          </a:prstGeom>
        </p:spPr>
      </p:pic>
      <p:pic>
        <p:nvPicPr>
          <p:cNvPr id="4211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0" flipV="0" flipH="0">
            <a:off x="18814049" y="8031564"/>
            <a:ext cx="2420660" cy="242066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2160000" flipV="0" flipH="0">
            <a:off x="20435661" y="-963657"/>
            <a:ext cx="234793" cy="19457301"/>
          </a:xfrm>
          <a:prstGeom prst="rect">
            <a:avLst/>
          </a:prstGeom>
        </p:spPr>
      </p:pic>
      <p:pic>
        <p:nvPicPr>
          <p:cNvPr id="939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2160000" flipV="0" flipH="0">
            <a:off x="16313847" y="-2422447"/>
            <a:ext cx="4376052" cy="19457301"/>
          </a:xfrm>
          <a:prstGeom prst="rect">
            <a:avLst/>
          </a:prstGeom>
        </p:spPr>
      </p:pic>
      <p:pic>
        <p:nvPicPr>
          <p:cNvPr id="1415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3365082" y="3704238"/>
            <a:ext cx="9289077" cy="8233500"/>
          </a:xfrm>
          <a:prstGeom prst="rect">
            <a:avLst/>
          </a:prstGeom>
        </p:spPr>
      </p:pic>
      <p:pic>
        <p:nvPicPr>
          <p:cNvPr id="1884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964190" y="6211932"/>
            <a:ext cx="1652039" cy="6377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2670980" y="3259890"/>
            <a:ext cx="5677185" cy="8515777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9353665" y="3259890"/>
            <a:ext cx="11513411" cy="3850998"/>
          </a:xfrm>
          <a:prstGeom prst="rect">
            <a:avLst/>
          </a:prstGeom>
        </p:spPr>
      </p:pic>
      <p:pic>
        <p:nvPicPr>
          <p:cNvPr id="1400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9353665" y="7517779"/>
            <a:ext cx="7439569" cy="4227028"/>
          </a:xfrm>
          <a:prstGeom prst="rect">
            <a:avLst/>
          </a:prstGeom>
        </p:spPr>
      </p:pic>
      <p:pic>
        <p:nvPicPr>
          <p:cNvPr id="1868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7316409" y="7517779"/>
            <a:ext cx="3550667" cy="427694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981745" y="3633585"/>
            <a:ext cx="2588820" cy="2588820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981745" y="6379308"/>
            <a:ext cx="2588457" cy="2588457"/>
          </a:xfrm>
          <a:prstGeom prst="rect">
            <a:avLst/>
          </a:prstGeom>
        </p:spPr>
      </p:pic>
      <p:pic>
        <p:nvPicPr>
          <p:cNvPr id="1399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4727529" y="6379308"/>
            <a:ext cx="2588820" cy="2588820"/>
          </a:xfrm>
          <a:prstGeom prst="rect">
            <a:avLst/>
          </a:prstGeom>
        </p:spPr>
      </p:pic>
      <p:pic>
        <p:nvPicPr>
          <p:cNvPr id="1867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7503095" y="6379308"/>
            <a:ext cx="2588457" cy="2588457"/>
          </a:xfrm>
          <a:prstGeom prst="rect">
            <a:avLst/>
          </a:prstGeom>
        </p:spPr>
      </p:pic>
      <p:pic>
        <p:nvPicPr>
          <p:cNvPr id="2335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7503095" y="9225218"/>
            <a:ext cx="2588820" cy="2588820"/>
          </a:xfrm>
          <a:prstGeom prst="rect">
            <a:avLst/>
          </a:prstGeom>
        </p:spPr>
      </p:pic>
      <p:pic>
        <p:nvPicPr>
          <p:cNvPr id="2803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2644863" y="6954711"/>
            <a:ext cx="1262221" cy="1262221"/>
          </a:xfrm>
          <a:prstGeom prst="rect">
            <a:avLst/>
          </a:prstGeom>
        </p:spPr>
      </p:pic>
      <p:pic>
        <p:nvPicPr>
          <p:cNvPr id="3271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0" flipV="0" flipH="0">
            <a:off x="8108707" y="6954711"/>
            <a:ext cx="1377596" cy="1377596"/>
          </a:xfrm>
          <a:prstGeom prst="rect">
            <a:avLst/>
          </a:prstGeom>
        </p:spPr>
      </p:pic>
      <p:pic>
        <p:nvPicPr>
          <p:cNvPr id="3739" name="Picture" descr="Picture"/>
          <p:cNvPicPr>
            <a:picLocks noChangeAspect="1"/>
          </p:cNvPicPr>
          <p:nvPr/>
        </p:nvPicPr>
        <p:blipFill>
          <a:blip r:embed="rId10" cstate="print">
            <a:alphaModFix amt="100000"/>
          </a:blip>
          <a:stretch>
            <a:fillRect/>
          </a:stretch>
        </p:blipFill>
        <p:spPr>
          <a:xfrm rot="0" flipV="0" flipH="0">
            <a:off x="11008576" y="9084656"/>
            <a:ext cx="1692874" cy="11537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4064416" y="2343667"/>
            <a:ext cx="6256082" cy="902866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3553978" y="4297774"/>
            <a:ext cx="3637066" cy="3637066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0247862" y="4297774"/>
            <a:ext cx="3637066" cy="3637066"/>
          </a:xfrm>
          <a:prstGeom prst="rect">
            <a:avLst/>
          </a:prstGeom>
        </p:spPr>
      </p:pic>
      <p:pic>
        <p:nvPicPr>
          <p:cNvPr id="1400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7157366" y="4297780"/>
            <a:ext cx="3637066" cy="3637066"/>
          </a:xfrm>
          <a:prstGeom prst="rect">
            <a:avLst/>
          </a:prstGeom>
        </p:spPr>
      </p:pic>
      <p:pic>
        <p:nvPicPr>
          <p:cNvPr id="1869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4420548" y="5265303"/>
            <a:ext cx="1672394" cy="1672394"/>
          </a:xfrm>
          <a:prstGeom prst="rect">
            <a:avLst/>
          </a:prstGeom>
        </p:spPr>
      </p:pic>
      <p:pic>
        <p:nvPicPr>
          <p:cNvPr id="2337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1354434" y="5265303"/>
            <a:ext cx="1423916" cy="1423916"/>
          </a:xfrm>
          <a:prstGeom prst="rect">
            <a:avLst/>
          </a:prstGeom>
        </p:spPr>
      </p:pic>
      <p:pic>
        <p:nvPicPr>
          <p:cNvPr id="2806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8337210" y="5265303"/>
            <a:ext cx="1580087" cy="1580087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2425094" y="3725324"/>
            <a:ext cx="4335399" cy="4335399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0024299" y="3725324"/>
            <a:ext cx="4335399" cy="4335399"/>
          </a:xfrm>
          <a:prstGeom prst="rect">
            <a:avLst/>
          </a:prstGeom>
        </p:spPr>
      </p:pic>
      <p:pic>
        <p:nvPicPr>
          <p:cNvPr id="1400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7623505" y="3725324"/>
            <a:ext cx="4335399" cy="4335399"/>
          </a:xfrm>
          <a:prstGeom prst="rect">
            <a:avLst/>
          </a:prstGeom>
        </p:spPr>
      </p:pic>
      <p:pic>
        <p:nvPicPr>
          <p:cNvPr id="1869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3372772" y="7632712"/>
            <a:ext cx="2440042" cy="856022"/>
          </a:xfrm>
          <a:prstGeom prst="rect">
            <a:avLst/>
          </a:prstGeom>
        </p:spPr>
      </p:pic>
      <p:pic>
        <p:nvPicPr>
          <p:cNvPr id="2336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0971978" y="7520668"/>
            <a:ext cx="2440042" cy="856022"/>
          </a:xfrm>
          <a:prstGeom prst="rect">
            <a:avLst/>
          </a:prstGeom>
        </p:spPr>
      </p:pic>
      <p:pic>
        <p:nvPicPr>
          <p:cNvPr id="2804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8571183" y="7520668"/>
            <a:ext cx="2440042" cy="85602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2042983" y="6701539"/>
            <a:ext cx="7117491" cy="4044029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0164602" y="6701539"/>
            <a:ext cx="4038599" cy="4038599"/>
          </a:xfrm>
          <a:prstGeom prst="rect">
            <a:avLst/>
          </a:prstGeom>
        </p:spPr>
      </p:pic>
      <p:pic>
        <p:nvPicPr>
          <p:cNvPr id="1400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5223523" y="6701539"/>
            <a:ext cx="7117491" cy="404402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921" y="5988567"/>
            <a:ext cx="24437178" cy="2909614"/>
          </a:xfrm>
          <a:prstGeom prst="rect">
            <a:avLst/>
          </a:prstGeom>
        </p:spPr>
      </p:pic>
      <p:pic>
        <p:nvPicPr>
          <p:cNvPr id="929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3245416" y="4593462"/>
            <a:ext cx="8714650" cy="6535980"/>
          </a:xfrm>
          <a:prstGeom prst="rect">
            <a:avLst/>
          </a:prstGeom>
        </p:spPr>
      </p:pic>
      <p:pic>
        <p:nvPicPr>
          <p:cNvPr id="1397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385522" y="6397548"/>
            <a:ext cx="2013161" cy="2013161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728908" y="3696039"/>
            <a:ext cx="6709458" cy="3675227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5928203" y="3622606"/>
            <a:ext cx="6726887" cy="3822095"/>
          </a:xfrm>
          <a:prstGeom prst="rect">
            <a:avLst/>
          </a:prstGeom>
        </p:spPr>
      </p:pic>
      <p:pic>
        <p:nvPicPr>
          <p:cNvPr id="1400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8832913" y="3696039"/>
            <a:ext cx="6709458" cy="3675227"/>
          </a:xfrm>
          <a:prstGeom prst="rect">
            <a:avLst/>
          </a:prstGeom>
        </p:spPr>
      </p:pic>
      <p:pic>
        <p:nvPicPr>
          <p:cNvPr id="1868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5542371" y="8032984"/>
            <a:ext cx="1188310" cy="1188310"/>
          </a:xfrm>
          <a:prstGeom prst="rect">
            <a:avLst/>
          </a:prstGeom>
        </p:spPr>
      </p:pic>
      <p:pic>
        <p:nvPicPr>
          <p:cNvPr id="2337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5542371" y="10067899"/>
            <a:ext cx="1205606" cy="120560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4064416" y="2343667"/>
            <a:ext cx="6256082" cy="902866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14094083" y="2022913"/>
            <a:ext cx="10289916" cy="11693086"/>
          </a:xfrm>
          <a:prstGeom prst="rect">
            <a:avLst/>
          </a:prstGeom>
        </p:spPr>
      </p:pic>
      <p:pic>
        <p:nvPicPr>
          <p:cNvPr id="470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248371" y="4607262"/>
            <a:ext cx="6973908" cy="1040710"/>
          </a:xfrm>
          <a:prstGeom prst="rect">
            <a:avLst/>
          </a:prstGeom>
        </p:spPr>
      </p:pic>
      <p:pic>
        <p:nvPicPr>
          <p:cNvPr id="937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8666318" y="5167078"/>
            <a:ext cx="4378215" cy="41901"/>
          </a:xfrm>
          <a:prstGeom prst="rect">
            <a:avLst/>
          </a:prstGeom>
        </p:spPr>
      </p:pic>
      <p:pic>
        <p:nvPicPr>
          <p:cNvPr id="1402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248371" y="8057822"/>
            <a:ext cx="12220782" cy="4190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2972542" y="3893665"/>
            <a:ext cx="6285618" cy="7618170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3119313" y="4093886"/>
            <a:ext cx="5992075" cy="7217727"/>
          </a:xfrm>
          <a:prstGeom prst="rect">
            <a:avLst/>
          </a:prstGeom>
        </p:spPr>
      </p:pic>
      <p:pic>
        <p:nvPicPr>
          <p:cNvPr id="1399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0338482" y="5330037"/>
            <a:ext cx="1490178" cy="120981"/>
          </a:xfrm>
          <a:prstGeom prst="rect">
            <a:avLst/>
          </a:prstGeom>
        </p:spPr>
      </p:pic>
      <p:pic>
        <p:nvPicPr>
          <p:cNvPr id="1867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0338243" y="8357840"/>
            <a:ext cx="10752210" cy="285761"/>
          </a:xfrm>
          <a:prstGeom prst="rect">
            <a:avLst/>
          </a:prstGeom>
        </p:spPr>
      </p:pic>
      <p:pic>
        <p:nvPicPr>
          <p:cNvPr id="2336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0338248" y="8357847"/>
            <a:ext cx="5946371" cy="285761"/>
          </a:xfrm>
          <a:prstGeom prst="rect">
            <a:avLst/>
          </a:prstGeom>
        </p:spPr>
      </p:pic>
      <p:pic>
        <p:nvPicPr>
          <p:cNvPr id="2804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0338264" y="9936605"/>
            <a:ext cx="10752210" cy="285761"/>
          </a:xfrm>
          <a:prstGeom prst="rect">
            <a:avLst/>
          </a:prstGeom>
        </p:spPr>
      </p:pic>
      <p:pic>
        <p:nvPicPr>
          <p:cNvPr id="3273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0" flipV="0" flipH="0">
            <a:off x="10338268" y="9936612"/>
            <a:ext cx="3893760" cy="28576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912208" y="3588766"/>
            <a:ext cx="4806922" cy="7210384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7016164" y="3588766"/>
            <a:ext cx="4806922" cy="7210384"/>
          </a:xfrm>
          <a:prstGeom prst="rect">
            <a:avLst/>
          </a:prstGeom>
        </p:spPr>
      </p:pic>
      <p:pic>
        <p:nvPicPr>
          <p:cNvPr id="1399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2120121" y="3588766"/>
            <a:ext cx="4806922" cy="7210384"/>
          </a:xfrm>
          <a:prstGeom prst="rect">
            <a:avLst/>
          </a:prstGeom>
        </p:spPr>
      </p:pic>
      <p:pic>
        <p:nvPicPr>
          <p:cNvPr id="1868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7224077" y="3588766"/>
            <a:ext cx="4806922" cy="7210384"/>
          </a:xfrm>
          <a:prstGeom prst="rect">
            <a:avLst/>
          </a:prstGeom>
        </p:spPr>
      </p:pic>
      <p:pic>
        <p:nvPicPr>
          <p:cNvPr id="2337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3798833" y="4042480"/>
            <a:ext cx="1033671" cy="1162880"/>
          </a:xfrm>
          <a:prstGeom prst="rect">
            <a:avLst/>
          </a:prstGeom>
        </p:spPr>
      </p:pic>
      <p:pic>
        <p:nvPicPr>
          <p:cNvPr id="2805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9110703" y="4189308"/>
            <a:ext cx="1033671" cy="1033671"/>
          </a:xfrm>
          <a:prstGeom prst="rect">
            <a:avLst/>
          </a:prstGeom>
        </p:spPr>
      </p:pic>
      <p:pic>
        <p:nvPicPr>
          <p:cNvPr id="3274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8902790" y="4095338"/>
            <a:ext cx="1033671" cy="1245104"/>
          </a:xfrm>
          <a:prstGeom prst="rect">
            <a:avLst/>
          </a:prstGeom>
        </p:spPr>
      </p:pic>
      <p:pic>
        <p:nvPicPr>
          <p:cNvPr id="3742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4006746" y="4189308"/>
            <a:ext cx="1033671" cy="10571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5825535" y="4988020"/>
            <a:ext cx="3739959" cy="3739959"/>
          </a:xfrm>
          <a:prstGeom prst="rect">
            <a:avLst/>
          </a:prstGeom>
        </p:spPr>
      </p:pic>
      <p:pic>
        <p:nvPicPr>
          <p:cNvPr id="933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4229384" y="6317906"/>
            <a:ext cx="3446939" cy="1080186"/>
          </a:xfrm>
          <a:prstGeom prst="rect">
            <a:avLst/>
          </a:prstGeom>
        </p:spPr>
      </p:pic>
      <p:pic>
        <p:nvPicPr>
          <p:cNvPr id="1401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1">
            <a:off x="17714706" y="6317906"/>
            <a:ext cx="3446939" cy="1080186"/>
          </a:xfrm>
          <a:prstGeom prst="rect">
            <a:avLst/>
          </a:prstGeom>
        </p:spPr>
      </p:pic>
      <p:pic>
        <p:nvPicPr>
          <p:cNvPr id="1870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5400000" flipV="0" flipH="1">
            <a:off x="15991237" y="8041376"/>
            <a:ext cx="3446939" cy="1080186"/>
          </a:xfrm>
          <a:prstGeom prst="rect">
            <a:avLst/>
          </a:prstGeom>
        </p:spPr>
      </p:pic>
      <p:pic>
        <p:nvPicPr>
          <p:cNvPr id="2345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16200000" flipV="0" flipH="1">
            <a:off x="15991237" y="4594437"/>
            <a:ext cx="3446939" cy="1080186"/>
          </a:xfrm>
          <a:prstGeom prst="rect">
            <a:avLst/>
          </a:prstGeom>
        </p:spPr>
      </p:pic>
      <p:pic>
        <p:nvPicPr>
          <p:cNvPr id="2821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21599998" flipV="0" flipH="0">
            <a:off x="3222354" y="7459049"/>
            <a:ext cx="1500778" cy="1500778"/>
          </a:xfrm>
          <a:prstGeom prst="rect">
            <a:avLst/>
          </a:prstGeom>
        </p:spPr>
      </p:pic>
      <p:pic>
        <p:nvPicPr>
          <p:cNvPr id="3296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2" flipV="0" flipH="0">
            <a:off x="3326266" y="4796697"/>
            <a:ext cx="1500778" cy="15007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18900000" flipV="0" flipH="0">
            <a:off x="6714604" y="5830218"/>
            <a:ext cx="1261588" cy="1261588"/>
          </a:xfrm>
          <a:prstGeom prst="rect">
            <a:avLst/>
          </a:prstGeom>
        </p:spPr>
      </p:pic>
      <p:pic>
        <p:nvPicPr>
          <p:cNvPr id="939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2625101" y="4253105"/>
            <a:ext cx="4415813" cy="4415813"/>
          </a:xfrm>
          <a:prstGeom prst="rect">
            <a:avLst/>
          </a:prstGeom>
        </p:spPr>
      </p:pic>
      <p:pic>
        <p:nvPicPr>
          <p:cNvPr id="1406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18900000" flipV="0" flipH="0">
            <a:off x="11619425" y="5830218"/>
            <a:ext cx="1261588" cy="1261588"/>
          </a:xfrm>
          <a:prstGeom prst="rect">
            <a:avLst/>
          </a:prstGeom>
        </p:spPr>
      </p:pic>
      <p:pic>
        <p:nvPicPr>
          <p:cNvPr id="1882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7531095" y="4253105"/>
            <a:ext cx="4415813" cy="4415813"/>
          </a:xfrm>
          <a:prstGeom prst="rect">
            <a:avLst/>
          </a:prstGeom>
        </p:spPr>
      </p:pic>
      <p:pic>
        <p:nvPicPr>
          <p:cNvPr id="2350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18900000" flipV="0" flipH="0">
            <a:off x="16484606" y="5830218"/>
            <a:ext cx="1261588" cy="1261588"/>
          </a:xfrm>
          <a:prstGeom prst="rect">
            <a:avLst/>
          </a:prstGeom>
        </p:spPr>
      </p:pic>
      <p:pic>
        <p:nvPicPr>
          <p:cNvPr id="2826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2437089" y="4253105"/>
            <a:ext cx="4415813" cy="4415813"/>
          </a:xfrm>
          <a:prstGeom prst="rect">
            <a:avLst/>
          </a:prstGeom>
        </p:spPr>
      </p:pic>
      <p:pic>
        <p:nvPicPr>
          <p:cNvPr id="3295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0" flipV="0" flipH="0">
            <a:off x="17343084" y="4253105"/>
            <a:ext cx="4415813" cy="441581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4064416" y="2343667"/>
            <a:ext cx="6256082" cy="90286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900527" y="657625"/>
            <a:ext cx="1513044" cy="1513044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18900000" flipV="0" flipH="0">
            <a:off x="4349158" y="4447693"/>
            <a:ext cx="2314110" cy="2314110"/>
          </a:xfrm>
          <a:prstGeom prst="rect">
            <a:avLst/>
          </a:prstGeom>
        </p:spPr>
      </p:pic>
      <p:pic>
        <p:nvPicPr>
          <p:cNvPr id="939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4926986" y="5025521"/>
            <a:ext cx="1158453" cy="1158453"/>
          </a:xfrm>
          <a:prstGeom prst="rect">
            <a:avLst/>
          </a:prstGeom>
        </p:spPr>
      </p:pic>
      <p:pic>
        <p:nvPicPr>
          <p:cNvPr id="1406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18900000" flipV="0" flipH="0">
            <a:off x="11221959" y="4447693"/>
            <a:ext cx="2314110" cy="2314110"/>
          </a:xfrm>
          <a:prstGeom prst="rect">
            <a:avLst/>
          </a:prstGeom>
        </p:spPr>
      </p:pic>
      <p:pic>
        <p:nvPicPr>
          <p:cNvPr id="1882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1788099" y="5013833"/>
            <a:ext cx="1181830" cy="1181830"/>
          </a:xfrm>
          <a:prstGeom prst="rect">
            <a:avLst/>
          </a:prstGeom>
        </p:spPr>
      </p:pic>
      <p:pic>
        <p:nvPicPr>
          <p:cNvPr id="2351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18900000" flipV="0" flipH="0">
            <a:off x="17720730" y="4447693"/>
            <a:ext cx="2314110" cy="2314110"/>
          </a:xfrm>
          <a:prstGeom prst="rect">
            <a:avLst/>
          </a:prstGeom>
        </p:spPr>
      </p:pic>
      <p:pic>
        <p:nvPicPr>
          <p:cNvPr id="2827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8357001" y="5083963"/>
            <a:ext cx="1041569" cy="104156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Chuangkit PowerPoint</Application>
  <PresentationFormat>自定义</PresentationFormat>
  <Paragraphs>0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Microsoft Office 用户</cp:lastModifiedBy>
  <cp:revision>1</cp:revision>
  <dcterms:modified xsi:type="dcterms:W3CDTF">2020-05-20T20:00:34Z</dcterms:modified>
</cp:coreProperties>
</file>